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32" r:id="rId2"/>
    <p:sldId id="306" r:id="rId3"/>
    <p:sldId id="261" r:id="rId4"/>
    <p:sldId id="262" r:id="rId5"/>
    <p:sldId id="263" r:id="rId6"/>
    <p:sldId id="325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4C2B3-C3DA-0A4F-8E8B-C520D519E3E6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993E7-8755-214F-88A5-D2D0847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C72BC3-A9E3-764C-800D-86DD1448A6BC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b="1" dirty="0" smtClean="0"/>
          </a:p>
          <a:p>
            <a:pPr>
              <a:buNone/>
            </a:pPr>
            <a:endParaRPr lang="en-US" sz="4400" b="1" dirty="0" smtClean="0"/>
          </a:p>
          <a:p>
            <a:pPr>
              <a:buNone/>
            </a:pPr>
            <a:r>
              <a:rPr lang="en-US" sz="4400" b="1" dirty="0" smtClean="0"/>
              <a:t> </a:t>
            </a:r>
            <a:r>
              <a:rPr lang="en-US" sz="4400" b="1" dirty="0" smtClean="0"/>
              <a:t>        Project scheduling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Schedule representation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Graphical notations</a:t>
            </a:r>
            <a:r>
              <a:rPr lang="en-GB" dirty="0" smtClean="0"/>
              <a:t> are normally used </a:t>
            </a:r>
            <a:r>
              <a:rPr lang="en-GB" dirty="0"/>
              <a:t>to illustrate the project schedule.</a:t>
            </a:r>
            <a:endParaRPr lang="en-GB" dirty="0" smtClean="0"/>
          </a:p>
          <a:p>
            <a:r>
              <a:rPr lang="en-GB" dirty="0" smtClean="0"/>
              <a:t>These show the </a:t>
            </a:r>
            <a:r>
              <a:rPr lang="en-GB" dirty="0"/>
              <a:t>project breakdown into tasks. Tasks should not be too small. They should take about a week or two.</a:t>
            </a:r>
            <a:endParaRPr lang="en-GB" dirty="0" smtClean="0"/>
          </a:p>
          <a:p>
            <a:r>
              <a:rPr lang="en-GB" dirty="0" smtClean="0"/>
              <a:t>Bar </a:t>
            </a:r>
            <a:r>
              <a:rPr lang="en-GB" dirty="0"/>
              <a:t>charts</a:t>
            </a:r>
            <a:r>
              <a:rPr lang="en-GB" dirty="0" smtClean="0"/>
              <a:t> are the most commonly used representation for project schedules. They show the schedule as activities or resources against time.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>, durations, and dependencies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52"/>
                <a:gridCol w="1918653"/>
                <a:gridCol w="1959187"/>
                <a:gridCol w="2890308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Effort (person-days)</a:t>
                      </a:r>
                      <a:endParaRPr lang="en-GB" sz="16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Duration (days)</a:t>
                      </a:r>
                      <a:endParaRPr lang="en-GB" sz="16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Dependencies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bar chart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Content Placeholder 5" descr="23.6 New-activity-bar-cha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603" r="-1628"/>
              <a:stretch>
                <a:fillRect/>
              </a:stretch>
            </p:blipFill>
          </mc:Choice>
          <mc:Fallback>
            <p:blipFill>
              <a:blip r:embed="rId3"/>
              <a:srcRect l="-2603" r="-1628"/>
              <a:stretch>
                <a:fillRect/>
              </a:stretch>
            </p:blipFill>
          </mc:Fallback>
        </mc:AlternateContent>
        <p:spPr>
          <a:xfrm>
            <a:off x="1376317" y="1600200"/>
            <a:ext cx="6374115" cy="5024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</a:t>
            </a:r>
            <a:r>
              <a:rPr lang="en-US" dirty="0"/>
              <a:t>allocation chart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3.7 Staff-alloc-cha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9573" r="-19573"/>
              <a:stretch>
                <a:fillRect/>
              </a:stretch>
            </p:blipFill>
          </mc:Choice>
          <mc:Fallback>
            <p:blipFill>
              <a:blip r:embed="rId3"/>
              <a:srcRect l="-19573" r="-1957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274638"/>
            <a:ext cx="795528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		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1084</TotalTime>
  <Words>167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SE9</vt:lpstr>
      <vt:lpstr>Slide 1</vt:lpstr>
      <vt:lpstr>Schedule representation</vt:lpstr>
      <vt:lpstr>Tasks, durations, and dependencies </vt:lpstr>
      <vt:lpstr>Activity bar chart </vt:lpstr>
      <vt:lpstr>Staff allocation chart </vt:lpstr>
      <vt:lpstr>Slide 6</vt:lpstr>
      <vt:lpstr>Slide 7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23</dc:title>
  <dc:creator>Ian Sommerville</dc:creator>
  <cp:lastModifiedBy>User</cp:lastModifiedBy>
  <cp:revision>50</cp:revision>
  <dcterms:created xsi:type="dcterms:W3CDTF">2010-02-15T19:53:37Z</dcterms:created>
  <dcterms:modified xsi:type="dcterms:W3CDTF">2016-08-11T01:57:54Z</dcterms:modified>
</cp:coreProperties>
</file>