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8F5C-B7AB-4CB0-88CF-812A663908A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21AD-FE7D-4EEA-878D-9A08C1D6C1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2016-04-12T03:13:20Z</dcterms:created>
  <dcterms:modified xsi:type="dcterms:W3CDTF">2016-04-12T03:14:19Z</dcterms:modified>
</cp:coreProperties>
</file>