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6B6-A448-42CF-A920-5B5B5451E1B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2B08-42FB-46C1-8B4B-0E2DA02E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6B6-A448-42CF-A920-5B5B5451E1B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2B08-42FB-46C1-8B4B-0E2DA02E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6B6-A448-42CF-A920-5B5B5451E1B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2B08-42FB-46C1-8B4B-0E2DA02E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6B6-A448-42CF-A920-5B5B5451E1B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2B08-42FB-46C1-8B4B-0E2DA02E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6B6-A448-42CF-A920-5B5B5451E1B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2B08-42FB-46C1-8B4B-0E2DA02E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6B6-A448-42CF-A920-5B5B5451E1B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2B08-42FB-46C1-8B4B-0E2DA02E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6B6-A448-42CF-A920-5B5B5451E1B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2B08-42FB-46C1-8B4B-0E2DA02E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6B6-A448-42CF-A920-5B5B5451E1B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2B08-42FB-46C1-8B4B-0E2DA02E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6B6-A448-42CF-A920-5B5B5451E1B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2B08-42FB-46C1-8B4B-0E2DA02E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6B6-A448-42CF-A920-5B5B5451E1B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2B08-42FB-46C1-8B4B-0E2DA02E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6B6-A448-42CF-A920-5B5B5451E1B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2B08-42FB-46C1-8B4B-0E2DA02E3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76B6-A448-42CF-A920-5B5B5451E1B9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2B08-42FB-46C1-8B4B-0E2DA02E3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6400800" cy="1752600"/>
          </a:xfrm>
        </p:spPr>
        <p:txBody>
          <a:bodyPr>
            <a:normAutofit/>
          </a:bodyPr>
          <a:lstStyle/>
          <a:p>
            <a:r>
              <a:rPr lang="en-US" sz="6600" b="1" dirty="0"/>
              <a:t>Activity Diagrams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a Workflow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39131"/>
            <a:ext cx="63246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an Operation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0"/>
            <a:ext cx="5791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Forward and Reverse Engineering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Point Line::intersection (l : Line) {</a:t>
            </a:r>
          </a:p>
          <a:p>
            <a:pPr>
              <a:buNone/>
            </a:pPr>
            <a:r>
              <a:rPr lang="en-US" dirty="0"/>
              <a:t>if (slope == </a:t>
            </a:r>
            <a:r>
              <a:rPr lang="en-US" dirty="0" err="1"/>
              <a:t>l.slope</a:t>
            </a:r>
            <a:r>
              <a:rPr lang="en-US" dirty="0"/>
              <a:t>) return Point(0,0);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 = (</a:t>
            </a:r>
            <a:r>
              <a:rPr lang="en-US" dirty="0" err="1"/>
              <a:t>l.delta</a:t>
            </a:r>
            <a:r>
              <a:rPr lang="en-US" dirty="0"/>
              <a:t> - delta) / (slope - </a:t>
            </a:r>
            <a:r>
              <a:rPr lang="en-US" dirty="0" err="1"/>
              <a:t>l.slope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y = (slope * x) + delta;</a:t>
            </a:r>
          </a:p>
          <a:p>
            <a:pPr>
              <a:buNone/>
            </a:pPr>
            <a:r>
              <a:rPr lang="en-US" dirty="0"/>
              <a:t>return Point(x, y);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Activity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7010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States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7696200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Triggerless</a:t>
            </a:r>
            <a:r>
              <a:rPr lang="en-US" b="1" dirty="0"/>
              <a:t> Transitions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7239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33600"/>
            <a:ext cx="68580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Forking and Joining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0104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Swimlanes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1" y="1600200"/>
            <a:ext cx="6096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Flow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248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77</Words>
  <Application>Microsoft Office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Activity Diagrams</vt:lpstr>
      <vt:lpstr>Action States</vt:lpstr>
      <vt:lpstr>Activity States</vt:lpstr>
      <vt:lpstr>Triggerless Transitions</vt:lpstr>
      <vt:lpstr>Branching</vt:lpstr>
      <vt:lpstr>Forking and Joining</vt:lpstr>
      <vt:lpstr>Swimlanes</vt:lpstr>
      <vt:lpstr>Object Flow</vt:lpstr>
      <vt:lpstr>Modeling a Workflow</vt:lpstr>
      <vt:lpstr>Modeling an Operation</vt:lpstr>
      <vt:lpstr>Forward and Reverse Engineering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</cp:revision>
  <dcterms:created xsi:type="dcterms:W3CDTF">2014-02-10T00:03:52Z</dcterms:created>
  <dcterms:modified xsi:type="dcterms:W3CDTF">2014-02-10T01:00:09Z</dcterms:modified>
</cp:coreProperties>
</file>