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00A1-C109-4C32-A52E-89F819D5CF3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E1FD-D2EF-41B0-BE2E-08AFB61A85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395288"/>
            <a:ext cx="780097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2016-01-25T11:44:31Z</dcterms:created>
  <dcterms:modified xsi:type="dcterms:W3CDTF">2016-01-25T11:45:21Z</dcterms:modified>
</cp:coreProperties>
</file>