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800F-FF56-49B0-88A3-1B83B026163D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503D-0F6D-4C41-AF70-FCFA02150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800F-FF56-49B0-88A3-1B83B026163D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503D-0F6D-4C41-AF70-FCFA02150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800F-FF56-49B0-88A3-1B83B026163D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503D-0F6D-4C41-AF70-FCFA02150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800F-FF56-49B0-88A3-1B83B026163D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503D-0F6D-4C41-AF70-FCFA02150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800F-FF56-49B0-88A3-1B83B026163D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503D-0F6D-4C41-AF70-FCFA02150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800F-FF56-49B0-88A3-1B83B026163D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503D-0F6D-4C41-AF70-FCFA02150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800F-FF56-49B0-88A3-1B83B026163D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503D-0F6D-4C41-AF70-FCFA02150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800F-FF56-49B0-88A3-1B83B026163D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503D-0F6D-4C41-AF70-FCFA02150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800F-FF56-49B0-88A3-1B83B026163D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503D-0F6D-4C41-AF70-FCFA02150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800F-FF56-49B0-88A3-1B83B026163D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503D-0F6D-4C41-AF70-FCFA02150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9800F-FF56-49B0-88A3-1B83B026163D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A503D-0F6D-4C41-AF70-FCFA02150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9800F-FF56-49B0-88A3-1B83B026163D}" type="datetimeFigureOut">
              <a:rPr lang="en-US" smtClean="0"/>
              <a:pPr/>
              <a:t>1/26/2015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A503D-0F6D-4C41-AF70-FCFA02150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Online shopping domain UML class diagram exampl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533400"/>
            <a:ext cx="6896100" cy="5905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lass diagram for online shopping system (UML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00024"/>
            <a:ext cx="8572500" cy="66579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</cp:revision>
  <dcterms:created xsi:type="dcterms:W3CDTF">2015-01-26T17:54:37Z</dcterms:created>
  <dcterms:modified xsi:type="dcterms:W3CDTF">2015-01-26T18:00:42Z</dcterms:modified>
</cp:coreProperties>
</file>