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2" r:id="rId7"/>
    <p:sldId id="263" r:id="rId8"/>
    <p:sldId id="266" r:id="rId9"/>
    <p:sldId id="267" r:id="rId10"/>
    <p:sldId id="258" r:id="rId11"/>
    <p:sldId id="268" r:id="rId12"/>
    <p:sldId id="270" r:id="rId13"/>
    <p:sldId id="271" r:id="rId14"/>
    <p:sldId id="269" r:id="rId15"/>
    <p:sldId id="259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AD33-97C3-493D-934B-861E90BA0BE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69E4-483F-4317-8B6F-9DB97F47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Modeling a System's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23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Interaction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70104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Interaction Diagram at a High Level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971675"/>
            <a:ext cx="4762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Interaction at a Low Level of Abstraction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391569"/>
            <a:ext cx="47625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Flow of Control by </a:t>
            </a:r>
            <a:r>
              <a:rPr lang="en-US" b="1" dirty="0" smtClean="0"/>
              <a:t>Time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3914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Sequence Diagram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705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Modeling Flows of Control by Time </a:t>
            </a:r>
            <a:r>
              <a:rPr lang="en-US" sz="2800" b="1" dirty="0" smtClean="0"/>
              <a:t>Ordering/Sequence Diagram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086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Software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2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76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Typically, we'll </a:t>
            </a:r>
            <a:r>
              <a:rPr lang="en-US" sz="3200" dirty="0"/>
              <a:t>view the static parts of a system using one of the four following </a:t>
            </a:r>
            <a:r>
              <a:rPr lang="en-US" sz="3200" dirty="0" smtClean="0"/>
              <a:t>diagrams:</a:t>
            </a:r>
            <a:endParaRPr lang="en-US" sz="3200" dirty="0"/>
          </a:p>
          <a:p>
            <a:r>
              <a:rPr lang="en-US" sz="3200" dirty="0"/>
              <a:t>1. Class diagram</a:t>
            </a:r>
          </a:p>
          <a:p>
            <a:r>
              <a:rPr lang="en-US" sz="3200" dirty="0"/>
              <a:t>2. Object diagram</a:t>
            </a:r>
          </a:p>
          <a:p>
            <a:r>
              <a:rPr lang="en-US" sz="3200" dirty="0"/>
              <a:t>3. Component diagram</a:t>
            </a:r>
          </a:p>
          <a:p>
            <a:r>
              <a:rPr lang="en-US" sz="3200" dirty="0"/>
              <a:t>4. Deployment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We'll </a:t>
            </a:r>
            <a:r>
              <a:rPr lang="en-US" dirty="0"/>
              <a:t>often use five additional diagrams to </a:t>
            </a:r>
            <a:r>
              <a:rPr lang="en-US" dirty="0" smtClean="0"/>
              <a:t>view the </a:t>
            </a:r>
            <a:r>
              <a:rPr lang="en-US" dirty="0"/>
              <a:t>dynamic parts of a </a:t>
            </a:r>
            <a:r>
              <a:rPr lang="en-US" dirty="0" smtClean="0"/>
              <a:t>system:</a:t>
            </a:r>
          </a:p>
          <a:p>
            <a:pPr lvl="3">
              <a:buNone/>
            </a:pPr>
            <a:r>
              <a:rPr lang="en-US" sz="3600" dirty="0" smtClean="0"/>
              <a:t>1. Use case diagram</a:t>
            </a:r>
          </a:p>
          <a:p>
            <a:pPr lvl="3">
              <a:buNone/>
            </a:pPr>
            <a:r>
              <a:rPr lang="en-US" sz="3600" dirty="0" smtClean="0"/>
              <a:t>2. Sequence diagram</a:t>
            </a:r>
          </a:p>
          <a:p>
            <a:pPr lvl="3">
              <a:buNone/>
            </a:pPr>
            <a:r>
              <a:rPr lang="en-US" sz="3600" dirty="0" smtClean="0"/>
              <a:t>3. Collaboration diagram</a:t>
            </a:r>
          </a:p>
          <a:p>
            <a:pPr lvl="3">
              <a:buNone/>
            </a:pPr>
            <a:r>
              <a:rPr lang="en-US" sz="3600" dirty="0" smtClean="0"/>
              <a:t>4. </a:t>
            </a:r>
            <a:r>
              <a:rPr lang="en-US" sz="3600" dirty="0" err="1" smtClean="0"/>
              <a:t>Statechart</a:t>
            </a:r>
            <a:r>
              <a:rPr lang="en-US" sz="3600" dirty="0" smtClean="0"/>
              <a:t> diagram</a:t>
            </a:r>
          </a:p>
          <a:p>
            <a:pPr lvl="3">
              <a:buNone/>
            </a:pPr>
            <a:r>
              <a:rPr lang="en-US" sz="3600" dirty="0" smtClean="0"/>
              <a:t>5. Activity diagram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28874"/>
            <a:ext cx="6858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b="1" dirty="0"/>
              <a:t>Named, Anonymous, Multiple, and Orphan Instances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State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39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Active Objects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71628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Stereotyped Objects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6934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128</Words>
  <Application>Microsoft Office PowerPoint</Application>
  <PresentationFormat>On-screen Show 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Modeling a System's Architecture</vt:lpstr>
      <vt:lpstr>Software Development Life Cycle</vt:lpstr>
      <vt:lpstr>Slide 3</vt:lpstr>
      <vt:lpstr>Slide 4</vt:lpstr>
      <vt:lpstr>Instances</vt:lpstr>
      <vt:lpstr>Named, Anonymous, Multiple, and Orphan Instances</vt:lpstr>
      <vt:lpstr>Object State</vt:lpstr>
      <vt:lpstr>Active Objects</vt:lpstr>
      <vt:lpstr>Stereotyped Objects</vt:lpstr>
      <vt:lpstr>Interaction Diagrams</vt:lpstr>
      <vt:lpstr>Messages</vt:lpstr>
      <vt:lpstr>Interaction Diagram at a High Level of Abstraction</vt:lpstr>
      <vt:lpstr>Interaction at a Low Level of Abstraction</vt:lpstr>
      <vt:lpstr>Flow of Control by Time</vt:lpstr>
      <vt:lpstr>Sequence Diagram</vt:lpstr>
      <vt:lpstr>Modeling Flows of Control by Time Ordering/Sequence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 System's Architecture</dc:title>
  <dc:creator>User</dc:creator>
  <cp:lastModifiedBy>User</cp:lastModifiedBy>
  <cp:revision>19</cp:revision>
  <dcterms:created xsi:type="dcterms:W3CDTF">2014-02-02T18:19:13Z</dcterms:created>
  <dcterms:modified xsi:type="dcterms:W3CDTF">2014-02-03T03:39:25Z</dcterms:modified>
</cp:coreProperties>
</file>