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FB69-0CFF-446D-BA2F-4017E136ED8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F5FB-9908-4B29-96EB-4CFF3E0C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Starting to Crawl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928688"/>
            <a:ext cx="903763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9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Warning Regarding Recursion:</a:t>
            </a:r>
          </a:p>
          <a:p>
            <a:r>
              <a:rPr lang="en-US" dirty="0" smtClean="0"/>
              <a:t>Python has a default recursion limit of 1,000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Collecting Data Across an Entire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Wikipedia pages both articles and non-article pages such as the privacy policy page:</a:t>
            </a:r>
          </a:p>
          <a:p>
            <a:r>
              <a:rPr lang="en-US" dirty="0" smtClean="0"/>
              <a:t>All titles (on all pages, regardless of their status as an article page, an edit history page, or any other page) have titles under h1→span tags, and these are the only h1 tags on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all body text lives under the </a:t>
            </a:r>
            <a:r>
              <a:rPr lang="en-US" dirty="0" err="1" smtClean="0"/>
              <a:t>div#bodyContent</a:t>
            </a:r>
            <a:r>
              <a:rPr lang="en-US" dirty="0" smtClean="0"/>
              <a:t> tag.</a:t>
            </a:r>
          </a:p>
          <a:p>
            <a:pPr algn="just"/>
            <a:r>
              <a:rPr lang="en-US" dirty="0" smtClean="0"/>
              <a:t>However, if we want to get more specific and access just the first paragraph of text, we might be better off using </a:t>
            </a:r>
            <a:r>
              <a:rPr lang="en-US" dirty="0" err="1" smtClean="0"/>
              <a:t>div#mw-content-text</a:t>
            </a:r>
            <a:r>
              <a:rPr lang="en-US" dirty="0" smtClean="0"/>
              <a:t> →p (selecting the first paragraph tag only).</a:t>
            </a:r>
          </a:p>
          <a:p>
            <a:pPr algn="just"/>
            <a:r>
              <a:rPr lang="en-US" dirty="0" smtClean="0"/>
              <a:t>This is true for all content pages except file pages (for example: http://bit.ly/1KwqJtE), which do not have sections of content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links occur only on article pages. If they occur, they will be found in the </a:t>
            </a:r>
            <a:r>
              <a:rPr lang="en-US" dirty="0" err="1" smtClean="0"/>
              <a:t>li#ca-edit</a:t>
            </a:r>
            <a:r>
              <a:rPr lang="en-US" dirty="0" smtClean="0"/>
              <a:t> tag, under </a:t>
            </a:r>
            <a:r>
              <a:rPr lang="en-US" dirty="0" err="1" smtClean="0"/>
              <a:t>li#ca-edit</a:t>
            </a:r>
            <a:r>
              <a:rPr lang="en-US" dirty="0" smtClean="0"/>
              <a:t> → span → a.</a:t>
            </a:r>
          </a:p>
        </p:txBody>
      </p:sp>
    </p:spTree>
    <p:extLst>
      <p:ext uri="{BB962C8B-B14F-4D97-AF65-F5344CB8AC3E}">
        <p14:creationId xmlns:p14="http://schemas.microsoft.com/office/powerpoint/2010/main" val="416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57238"/>
            <a:ext cx="8866187" cy="594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248400"/>
            <a:ext cx="4105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0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Across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</a:t>
            </a:r>
            <a:r>
              <a:rPr lang="en-US" smtClean="0"/>
              <a:t>….cautiously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Given a root URL, e.g</a:t>
            </a:r>
            <a:r>
              <a:rPr lang="en-US" dirty="0" smtClean="0"/>
              <a:t>., </a:t>
            </a:r>
            <a:r>
              <a:rPr lang="en-US" dirty="0"/>
              <a:t>"https://en.wikipedia.org/wiki/</a:t>
            </a:r>
            <a:r>
              <a:rPr lang="en-US" dirty="0" err="1"/>
              <a:t>Web_mining</a:t>
            </a:r>
            <a:r>
              <a:rPr lang="en-US" dirty="0"/>
              <a:t>", </a:t>
            </a:r>
            <a:r>
              <a:rPr lang="en-US" dirty="0" smtClean="0"/>
              <a:t>Design a simple crawler to return all pages that contains a string </a:t>
            </a:r>
            <a:r>
              <a:rPr lang="en-US" dirty="0" smtClean="0"/>
              <a:t>“crawler" </a:t>
            </a:r>
            <a:r>
              <a:rPr lang="en-US" dirty="0" smtClean="0"/>
              <a:t>from this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web crawler program which takes as input a </a:t>
            </a:r>
            <a:r>
              <a:rPr lang="en-US" dirty="0" err="1" smtClean="0"/>
              <a:t>url</a:t>
            </a:r>
            <a:r>
              <a:rPr lang="en-US" dirty="0" smtClean="0"/>
              <a:t>, a search word and maximum number of pages to be searched and returns as output all the web pages it searched till it found the search word on a web page or return failure.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breadth-first-search and depth-first-search crawlers for Ex.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Single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Python script that retrieves an arbitrary Wikipedia page and produces a list of links on that page: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7" y="3657600"/>
            <a:ext cx="7627937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3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only the desired article links:</a:t>
            </a:r>
          </a:p>
          <a:p>
            <a:pPr lvl="1"/>
            <a:r>
              <a:rPr lang="en-US" dirty="0" smtClean="0"/>
              <a:t>They reside within the </a:t>
            </a:r>
            <a:r>
              <a:rPr lang="en-US" b="1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 with the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set to </a:t>
            </a:r>
            <a:r>
              <a:rPr lang="en-US" b="1" dirty="0" err="1" smtClean="0">
                <a:solidFill>
                  <a:srgbClr val="FF0000"/>
                </a:solidFill>
              </a:rPr>
              <a:t>bodyContent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URLs do not contain </a:t>
            </a:r>
            <a:r>
              <a:rPr lang="en-US" b="1" dirty="0" smtClean="0">
                <a:solidFill>
                  <a:srgbClr val="FF0000"/>
                </a:solidFill>
              </a:rPr>
              <a:t>semicolons</a:t>
            </a:r>
          </a:p>
          <a:p>
            <a:pPr lvl="1"/>
            <a:r>
              <a:rPr lang="en-US" dirty="0" smtClean="0"/>
              <a:t>The URLs begin with </a:t>
            </a:r>
            <a:r>
              <a:rPr lang="en-US" b="1" dirty="0" smtClean="0">
                <a:solidFill>
                  <a:srgbClr val="FF0000"/>
                </a:solidFill>
              </a:rPr>
              <a:t>/wiki/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81200"/>
            <a:ext cx="87709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4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Generalize: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1981200"/>
            <a:ext cx="93630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3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Your Exceptions:</a:t>
            </a:r>
          </a:p>
          <a:p>
            <a:r>
              <a:rPr lang="en-US" dirty="0" smtClean="0"/>
              <a:t>What if Wikipedia changed the name of the </a:t>
            </a:r>
            <a:r>
              <a:rPr lang="en-US" dirty="0" err="1" smtClean="0"/>
              <a:t>bodyContent</a:t>
            </a:r>
            <a:r>
              <a:rPr lang="en-US" dirty="0" smtClean="0"/>
              <a:t>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an Entire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DARK AND DEEP WEBS</a:t>
            </a:r>
          </a:p>
          <a:p>
            <a:pPr algn="just"/>
            <a:r>
              <a:rPr lang="en-US" dirty="0" smtClean="0"/>
              <a:t>deep Web is simply any part of the Web that’s not part of the surface Web</a:t>
            </a:r>
          </a:p>
          <a:p>
            <a:pPr algn="just"/>
            <a:r>
              <a:rPr lang="en-US" dirty="0" smtClean="0"/>
              <a:t>deep Web almost certainly makes up about 90% of the Internet</a:t>
            </a:r>
          </a:p>
          <a:p>
            <a:pPr algn="just"/>
            <a:r>
              <a:rPr lang="en-US" dirty="0" smtClean="0"/>
              <a:t>dark Web, also known as the </a:t>
            </a:r>
            <a:r>
              <a:rPr lang="en-US" dirty="0" err="1" smtClean="0"/>
              <a:t>Darknet</a:t>
            </a:r>
            <a:r>
              <a:rPr lang="en-US" dirty="0" smtClean="0"/>
              <a:t> or dark Internet, is run over the existing network infrastructure but uses a Tor client with an application protocol that runs on top of HTTP, providing a secure channel to exchange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general approach to an exhaustive site crawl is to start with a top-level page (such as the home page), and search for a list of all internal links on that page.</a:t>
            </a:r>
          </a:p>
          <a:p>
            <a:r>
              <a:rPr lang="en-US" dirty="0" smtClean="0"/>
              <a:t>Every one of those links is then crawled, and additional lists of links are found on each one of them, triggering another round of crawling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every page has 10 internal links, and a website is five pages deep (a fairly typical depth for a medium-size website), then the number of pages you need to crawl is 100,000 pages</a:t>
            </a:r>
          </a:p>
          <a:p>
            <a:pPr algn="just"/>
            <a:r>
              <a:rPr lang="en-US" dirty="0" smtClean="0"/>
              <a:t>vast majority of internal links are 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E44FCDCD553458FCB3E66F162BBB8" ma:contentTypeVersion="2" ma:contentTypeDescription="Create a new document." ma:contentTypeScope="" ma:versionID="5fc783e0e24a726d03ac24842901a988">
  <xsd:schema xmlns:xsd="http://www.w3.org/2001/XMLSchema" xmlns:xs="http://www.w3.org/2001/XMLSchema" xmlns:p="http://schemas.microsoft.com/office/2006/metadata/properties" xmlns:ns2="fb49ac89-d54a-41fc-8246-ae8f57ed844f" targetNamespace="http://schemas.microsoft.com/office/2006/metadata/properties" ma:root="true" ma:fieldsID="351d471e571af2e917f86869f731e6e5" ns2:_="">
    <xsd:import namespace="fb49ac89-d54a-41fc-8246-ae8f57ed8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9ac89-d54a-41fc-8246-ae8f57ed8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6B2E7F-7150-4E9F-84A5-A1DE48C92702}"/>
</file>

<file path=customXml/itemProps2.xml><?xml version="1.0" encoding="utf-8"?>
<ds:datastoreItem xmlns:ds="http://schemas.openxmlformats.org/officeDocument/2006/customXml" ds:itemID="{F1ECA133-A9FE-4917-856C-1A2075BF2C17}"/>
</file>

<file path=customXml/itemProps3.xml><?xml version="1.0" encoding="utf-8"?>
<ds:datastoreItem xmlns:ds="http://schemas.openxmlformats.org/officeDocument/2006/customXml" ds:itemID="{81CC301C-E24D-4041-B2A4-78EB61DC15C2}"/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533</Words>
  <Application>Microsoft Office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Starting to Crawl</vt:lpstr>
      <vt:lpstr>Traversing a Single Domain</vt:lpstr>
      <vt:lpstr>PowerPoint Presentation</vt:lpstr>
      <vt:lpstr>PowerPoint Presentation</vt:lpstr>
      <vt:lpstr>PowerPoint Presentation</vt:lpstr>
      <vt:lpstr>PowerPoint Presentation</vt:lpstr>
      <vt:lpstr>Crawling an Entire Site</vt:lpstr>
      <vt:lpstr>PowerPoint Presentation</vt:lpstr>
      <vt:lpstr>PowerPoint Presentation</vt:lpstr>
      <vt:lpstr>PowerPoint Presentation</vt:lpstr>
      <vt:lpstr>PowerPoint Presentation</vt:lpstr>
      <vt:lpstr>Collecting Data Across an Entire Site</vt:lpstr>
      <vt:lpstr>PowerPoint Presentation</vt:lpstr>
      <vt:lpstr>PowerPoint Presentation</vt:lpstr>
      <vt:lpstr>PowerPoint Presentation</vt:lpstr>
      <vt:lpstr>Crawling Across the Internet</vt:lpstr>
      <vt:lpstr>Ex.1</vt:lpstr>
      <vt:lpstr>Ex.2</vt:lpstr>
      <vt:lpstr>Ex.3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to Crawl</dc:title>
  <dc:creator>Windows User</dc:creator>
  <cp:lastModifiedBy>Windows User</cp:lastModifiedBy>
  <cp:revision>14</cp:revision>
  <dcterms:created xsi:type="dcterms:W3CDTF">2021-08-15T13:55:52Z</dcterms:created>
  <dcterms:modified xsi:type="dcterms:W3CDTF">2021-08-17T05:17:52Z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0x010100B24E44FCDCD553458FCB3E66F162BBB8</vt:lpwstr>
  </property>
</Properties>
</file>