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8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7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6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D510-557C-4952-B358-EE2E09D8F12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FBDD-0E2F-445F-B955-152EF3EA3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Scraping </a:t>
            </a:r>
            <a:r>
              <a:rPr lang="en-US" dirty="0" smtClean="0"/>
              <a:t>continued </a:t>
            </a:r>
            <a:r>
              <a:rPr lang="en-US" smtClean="0"/>
              <a:t>(preprocessing)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Cleaning Your Dirty Data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362200"/>
            <a:ext cx="8839201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09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4988"/>
            <a:ext cx="8382000" cy="429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34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85938"/>
            <a:ext cx="45434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1"/>
            <a:ext cx="8305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3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2170113"/>
            <a:ext cx="9013825" cy="369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00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Documents -Text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814638"/>
            <a:ext cx="864870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Encodings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600200"/>
            <a:ext cx="8591550" cy="240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72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524000"/>
            <a:ext cx="8810625" cy="251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524000"/>
            <a:ext cx="8372475" cy="297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33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2" y="1752600"/>
            <a:ext cx="626204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12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CSV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138363"/>
            <a:ext cx="8239125" cy="36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87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PDF</a:t>
            </a:r>
          </a:p>
          <a:p>
            <a:r>
              <a:rPr lang="en-US" dirty="0" smtClean="0"/>
              <a:t>Microsoft Word and .</a:t>
            </a:r>
            <a:r>
              <a:rPr lang="en-US" dirty="0" err="1" smtClean="0"/>
              <a:t>docx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5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4E44FCDCD553458FCB3E66F162BBB8" ma:contentTypeVersion="2" ma:contentTypeDescription="Create a new document." ma:contentTypeScope="" ma:versionID="5fc783e0e24a726d03ac24842901a988">
  <xsd:schema xmlns:xsd="http://www.w3.org/2001/XMLSchema" xmlns:xs="http://www.w3.org/2001/XMLSchema" xmlns:p="http://schemas.microsoft.com/office/2006/metadata/properties" xmlns:ns2="fb49ac89-d54a-41fc-8246-ae8f57ed844f" targetNamespace="http://schemas.microsoft.com/office/2006/metadata/properties" ma:root="true" ma:fieldsID="351d471e571af2e917f86869f731e6e5" ns2:_="">
    <xsd:import namespace="fb49ac89-d54a-41fc-8246-ae8f57ed8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9ac89-d54a-41fc-8246-ae8f57ed84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DF02CB-E537-4B5A-9ED8-D0B13EAEB50A}"/>
</file>

<file path=customXml/itemProps2.xml><?xml version="1.0" encoding="utf-8"?>
<ds:datastoreItem xmlns:ds="http://schemas.openxmlformats.org/officeDocument/2006/customXml" ds:itemID="{8FCFD821-DAF7-4A17-91E0-020AB2CFED9D}"/>
</file>

<file path=customXml/itemProps3.xml><?xml version="1.0" encoding="utf-8"?>
<ds:datastoreItem xmlns:ds="http://schemas.openxmlformats.org/officeDocument/2006/customXml" ds:itemID="{08AA0801-B695-4F71-89DB-A845278ED941}"/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29</Words>
  <Application>Microsoft Office PowerPoint</Application>
  <PresentationFormat>On-screen Show (4:3)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Scraping continued (preprocessing) </vt:lpstr>
      <vt:lpstr>Storing Data</vt:lpstr>
      <vt:lpstr>Reading Documents -Text</vt:lpstr>
      <vt:lpstr>Encodings in action</vt:lpstr>
      <vt:lpstr>PowerPoint Presentation</vt:lpstr>
      <vt:lpstr>PowerPoint Presentation</vt:lpstr>
      <vt:lpstr>PowerPoint Presentation</vt:lpstr>
      <vt:lpstr>Reading CSV Files</vt:lpstr>
      <vt:lpstr>PowerPoint Presentation</vt:lpstr>
      <vt:lpstr>Advanced Scraping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Storing Data</dc:title>
  <dc:creator>Windows User</dc:creator>
  <cp:lastModifiedBy>Windows User</cp:lastModifiedBy>
  <cp:revision>9</cp:revision>
  <dcterms:created xsi:type="dcterms:W3CDTF">2021-08-22T12:43:38Z</dcterms:created>
  <dcterms:modified xsi:type="dcterms:W3CDTF">2021-08-23T10:14:34Z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0x010100B24E44FCDCD553458FCB3E66F162BBB8</vt:lpwstr>
  </property>
</Properties>
</file>