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8A26-71FE-4AD1-B90C-C4B30E327C83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C77D-1D30-48B6-9E66-D6087A555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07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8A26-71FE-4AD1-B90C-C4B30E327C83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C77D-1D30-48B6-9E66-D6087A555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47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8A26-71FE-4AD1-B90C-C4B30E327C83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C77D-1D30-48B6-9E66-D6087A555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51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8A26-71FE-4AD1-B90C-C4B30E327C83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C77D-1D30-48B6-9E66-D6087A555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05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8A26-71FE-4AD1-B90C-C4B30E327C83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C77D-1D30-48B6-9E66-D6087A555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41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8A26-71FE-4AD1-B90C-C4B30E327C83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C77D-1D30-48B6-9E66-D6087A555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70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8A26-71FE-4AD1-B90C-C4B30E327C83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C77D-1D30-48B6-9E66-D6087A555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24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8A26-71FE-4AD1-B90C-C4B30E327C83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C77D-1D30-48B6-9E66-D6087A555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10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8A26-71FE-4AD1-B90C-C4B30E327C83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C77D-1D30-48B6-9E66-D6087A555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71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8A26-71FE-4AD1-B90C-C4B30E327C83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C77D-1D30-48B6-9E66-D6087A555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3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8A26-71FE-4AD1-B90C-C4B30E327C83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C77D-1D30-48B6-9E66-D6087A555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53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28A26-71FE-4AD1-B90C-C4B30E327C83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FC77D-1D30-48B6-9E66-D6087A555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74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tpcg.io/dhfpl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Class III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94928"/>
          </a:xfrm>
        </p:spPr>
        <p:txBody>
          <a:bodyPr/>
          <a:lstStyle/>
          <a:p>
            <a:r>
              <a:rPr lang="en-IN" dirty="0" smtClean="0"/>
              <a:t>Arrays : Single and Multi Dimensional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196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Initializing Two-Dimensional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a[3][4] = { {0, 1, 2, 3} , /* initializers for row indexed by 0 */ </a:t>
            </a:r>
            <a:endParaRPr lang="en-US" dirty="0" smtClean="0"/>
          </a:p>
          <a:p>
            <a:r>
              <a:rPr lang="en-US" dirty="0" smtClean="0"/>
              <a:t>{</a:t>
            </a:r>
            <a:r>
              <a:rPr lang="en-US" dirty="0"/>
              <a:t>4, 5, 6, 7} , /* initializers for row indexed by 1 */ </a:t>
            </a:r>
            <a:endParaRPr lang="en-US" dirty="0" smtClean="0"/>
          </a:p>
          <a:p>
            <a:r>
              <a:rPr lang="en-US" dirty="0" smtClean="0"/>
              <a:t>{</a:t>
            </a:r>
            <a:r>
              <a:rPr lang="en-US" dirty="0"/>
              <a:t>8, 9, 10, 11} /* initializers for row indexed by 2 */ </a:t>
            </a:r>
            <a:r>
              <a:rPr lang="en-US" dirty="0" smtClean="0"/>
              <a:t>};</a:t>
            </a:r>
          </a:p>
          <a:p>
            <a:r>
              <a:rPr lang="en-IN" dirty="0" err="1"/>
              <a:t>int</a:t>
            </a:r>
            <a:r>
              <a:rPr lang="en-IN" dirty="0"/>
              <a:t> a[3][4] = {0,1,2,3,4,5,6,7,8,9,10,11};</a:t>
            </a:r>
          </a:p>
        </p:txBody>
      </p:sp>
    </p:spTree>
    <p:extLst>
      <p:ext uri="{BB962C8B-B14F-4D97-AF65-F5344CB8AC3E}">
        <p14:creationId xmlns:p14="http://schemas.microsoft.com/office/powerpoint/2010/main" val="158829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Accessing Two-Dimensional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element in a two-dimensional array is accessed by using the subscripts, i.e., row index and column index of the </a:t>
            </a:r>
            <a:r>
              <a:rPr lang="en-US" dirty="0" smtClean="0"/>
              <a:t>array</a:t>
            </a:r>
          </a:p>
          <a:p>
            <a:pPr lvl="1"/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= a[2][3];</a:t>
            </a:r>
          </a:p>
        </p:txBody>
      </p:sp>
    </p:spTree>
    <p:extLst>
      <p:ext uri="{BB962C8B-B14F-4D97-AF65-F5344CB8AC3E}">
        <p14:creationId xmlns:p14="http://schemas.microsoft.com/office/powerpoint/2010/main" val="200399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 </a:t>
            </a:r>
            <a:endParaRPr lang="en-IN" dirty="0" smtClean="0"/>
          </a:p>
          <a:p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main () { /* an array with 5 rows and 2 columns*/ </a:t>
            </a:r>
            <a:endParaRPr lang="en-IN" dirty="0" smtClean="0"/>
          </a:p>
          <a:p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a[5][2] = { {0,0}, {1,2}, {2,4}, {3,6},{4,8</a:t>
            </a:r>
            <a:r>
              <a:rPr lang="en-IN" dirty="0" smtClean="0"/>
              <a:t>}};</a:t>
            </a:r>
          </a:p>
          <a:p>
            <a:r>
              <a:rPr lang="en-IN" dirty="0" smtClean="0"/>
              <a:t>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, j; /* output each array element's value */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(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5; </a:t>
            </a:r>
            <a:r>
              <a:rPr lang="en-IN" dirty="0" err="1"/>
              <a:t>i</a:t>
            </a:r>
            <a:r>
              <a:rPr lang="en-IN" dirty="0"/>
              <a:t>++ ) {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( j = 0; j &lt; 2; </a:t>
            </a:r>
            <a:r>
              <a:rPr lang="en-IN" dirty="0" err="1"/>
              <a:t>j++</a:t>
            </a:r>
            <a:r>
              <a:rPr lang="en-IN" dirty="0"/>
              <a:t> ) { </a:t>
            </a:r>
            <a:endParaRPr lang="en-IN" dirty="0" smtClean="0"/>
          </a:p>
          <a:p>
            <a:r>
              <a:rPr lang="en-IN" dirty="0" err="1" smtClean="0"/>
              <a:t>printf</a:t>
            </a:r>
            <a:r>
              <a:rPr lang="en-IN" dirty="0"/>
              <a:t>("a[%d][%d] = %d\n", </a:t>
            </a:r>
            <a:r>
              <a:rPr lang="en-IN" dirty="0" err="1"/>
              <a:t>i,j</a:t>
            </a:r>
            <a:r>
              <a:rPr lang="en-IN" dirty="0"/>
              <a:t>, a[</a:t>
            </a:r>
            <a:r>
              <a:rPr lang="en-IN" dirty="0" err="1"/>
              <a:t>i</a:t>
            </a:r>
            <a:r>
              <a:rPr lang="en-IN" dirty="0"/>
              <a:t>][j] ); </a:t>
            </a:r>
            <a:r>
              <a:rPr lang="en-IN" dirty="0" smtClean="0"/>
              <a:t>}</a:t>
            </a:r>
          </a:p>
          <a:p>
            <a:r>
              <a:rPr lang="en-IN" dirty="0" smtClean="0"/>
              <a:t> </a:t>
            </a:r>
            <a:r>
              <a:rPr lang="en-IN" dirty="0"/>
              <a:t>} return 0; </a:t>
            </a:r>
            <a:endParaRPr lang="en-IN" dirty="0" smtClean="0"/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998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338437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Write a C program to find and list the odd number and even numbers from the given list of 10 integer values using array.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Write a program to perform multiplication of two different matrices using arrays. Use appropriate conditions while performing the multiplication.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Consider there are two array list as follows</a:t>
            </a:r>
          </a:p>
          <a:p>
            <a:pPr marL="457200" lvl="1" indent="0">
              <a:buNone/>
            </a:pPr>
            <a:r>
              <a:rPr lang="en-IN" dirty="0" smtClean="0"/>
              <a:t>  </a:t>
            </a:r>
            <a:r>
              <a:rPr lang="en-IN" dirty="0" smtClean="0"/>
              <a:t>A[5</a:t>
            </a:r>
            <a:r>
              <a:rPr lang="en-IN" dirty="0" smtClean="0"/>
              <a:t>] = </a:t>
            </a:r>
            <a:r>
              <a:rPr lang="en-IN" dirty="0" smtClean="0"/>
              <a:t>{‘</a:t>
            </a:r>
            <a:r>
              <a:rPr lang="en-IN" dirty="0" err="1" smtClean="0"/>
              <a:t>w’,’e’,’r’,’t’,’y</a:t>
            </a:r>
            <a:r>
              <a:rPr lang="en-IN" smtClean="0"/>
              <a:t>’}</a:t>
            </a:r>
            <a:endParaRPr lang="en-IN" dirty="0" smtClean="0"/>
          </a:p>
          <a:p>
            <a:pPr lvl="1"/>
            <a:r>
              <a:rPr lang="en-IN" dirty="0" smtClean="0"/>
              <a:t>B[5] = {12, 13,23,34,45}</a:t>
            </a:r>
          </a:p>
          <a:p>
            <a:pPr lvl="1"/>
            <a:r>
              <a:rPr lang="en-IN" dirty="0" smtClean="0"/>
              <a:t>Display the character and its code in the following pattern.</a:t>
            </a:r>
          </a:p>
          <a:p>
            <a:pPr marL="914400" lvl="2" indent="0">
              <a:buNone/>
            </a:pPr>
            <a:endParaRPr lang="en-I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822207"/>
              </p:ext>
            </p:extLst>
          </p:nvPr>
        </p:nvGraphicFramePr>
        <p:xfrm>
          <a:off x="4644008" y="4509120"/>
          <a:ext cx="4064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Character</a:t>
                      </a:r>
                      <a:r>
                        <a:rPr lang="en-IN" b="1" baseline="0" dirty="0" smtClean="0"/>
                        <a:t> code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Integer code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60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Arrays is </a:t>
            </a:r>
            <a:r>
              <a:rPr lang="en-US" dirty="0"/>
              <a:t>a kind of data structure that can store a fixed-size sequential collection of elements of the same type.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array is used to store a collection of data, but it is often more useful to think of an array as a collection of variables </a:t>
            </a:r>
            <a:r>
              <a:rPr lang="en-US" dirty="0" smtClean="0"/>
              <a:t>of </a:t>
            </a:r>
            <a:r>
              <a:rPr lang="en-US" dirty="0"/>
              <a:t>the same type</a:t>
            </a:r>
            <a:r>
              <a:rPr lang="en-US" dirty="0" smtClean="0"/>
              <a:t>.</a:t>
            </a:r>
          </a:p>
          <a:p>
            <a:r>
              <a:rPr lang="en-US" dirty="0"/>
              <a:t>All arrays consist of contiguous memory locations. The lowest address corresponds to the first element and the highest address to the last element.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108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26519"/>
            <a:ext cx="6975142" cy="1729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851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Declaring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Declare </a:t>
            </a:r>
            <a:r>
              <a:rPr lang="en-US" dirty="0"/>
              <a:t>an array in C, a programmer specifies the type of the elements and the number of elements required by an array as </a:t>
            </a:r>
            <a:r>
              <a:rPr lang="en-US" dirty="0" smtClean="0"/>
              <a:t>follows.</a:t>
            </a:r>
          </a:p>
          <a:p>
            <a:pPr lvl="1"/>
            <a:r>
              <a:rPr lang="en-IN" dirty="0" smtClean="0"/>
              <a:t>Data type </a:t>
            </a:r>
            <a:r>
              <a:rPr lang="en-IN" dirty="0" err="1"/>
              <a:t>arrayName</a:t>
            </a:r>
            <a:r>
              <a:rPr lang="en-IN" dirty="0"/>
              <a:t> [ </a:t>
            </a:r>
            <a:r>
              <a:rPr lang="en-IN" dirty="0" err="1"/>
              <a:t>arraySize</a:t>
            </a:r>
            <a:r>
              <a:rPr lang="en-IN" dirty="0"/>
              <a:t> </a:t>
            </a:r>
            <a:r>
              <a:rPr lang="en-IN" dirty="0" smtClean="0"/>
              <a:t>];</a:t>
            </a:r>
          </a:p>
          <a:p>
            <a:r>
              <a:rPr lang="en-US" dirty="0"/>
              <a:t>This is called a </a:t>
            </a:r>
            <a:r>
              <a:rPr lang="en-US" i="1" dirty="0"/>
              <a:t>single-dimensional</a:t>
            </a:r>
            <a:r>
              <a:rPr lang="en-US" dirty="0"/>
              <a:t> </a:t>
            </a:r>
            <a:r>
              <a:rPr lang="en-US" dirty="0" smtClean="0"/>
              <a:t>array.</a:t>
            </a:r>
          </a:p>
          <a:p>
            <a:r>
              <a:rPr lang="en-US" dirty="0"/>
              <a:t>The </a:t>
            </a:r>
            <a:r>
              <a:rPr lang="en-US" b="1" dirty="0" err="1"/>
              <a:t>arraySize</a:t>
            </a:r>
            <a:r>
              <a:rPr lang="en-US" dirty="0"/>
              <a:t> must be an integer constant greater than zero and </a:t>
            </a:r>
            <a:r>
              <a:rPr lang="en-US" b="1" dirty="0"/>
              <a:t>type</a:t>
            </a:r>
            <a:r>
              <a:rPr lang="en-US" dirty="0"/>
              <a:t> can be any valid C data type. For example, to declare a 10-element array called </a:t>
            </a:r>
            <a:r>
              <a:rPr lang="en-US" b="1" dirty="0"/>
              <a:t>balance</a:t>
            </a:r>
            <a:r>
              <a:rPr lang="en-US" dirty="0"/>
              <a:t> of type double, use this statement </a:t>
            </a:r>
            <a:endParaRPr lang="en-US" dirty="0" smtClean="0"/>
          </a:p>
          <a:p>
            <a:pPr lvl="1"/>
            <a:r>
              <a:rPr lang="en-IN" dirty="0"/>
              <a:t>double balance[10];</a:t>
            </a:r>
          </a:p>
        </p:txBody>
      </p:sp>
    </p:spTree>
    <p:extLst>
      <p:ext uri="{BB962C8B-B14F-4D97-AF65-F5344CB8AC3E}">
        <p14:creationId xmlns:p14="http://schemas.microsoft.com/office/powerpoint/2010/main" val="36419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Initializing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double balance[5] = {1000.0, 2.0, 3.4, 7.0, 50.0</a:t>
            </a:r>
            <a:r>
              <a:rPr lang="fr-FR" dirty="0" smtClean="0"/>
              <a:t>};</a:t>
            </a:r>
          </a:p>
          <a:p>
            <a:r>
              <a:rPr lang="en-US" dirty="0"/>
              <a:t>The number of values between braces { } cannot be larger than the number of elements that we declare for the array between square brackets [ </a:t>
            </a:r>
            <a:r>
              <a:rPr lang="en-US" dirty="0" smtClean="0"/>
              <a:t>].</a:t>
            </a:r>
          </a:p>
          <a:p>
            <a:r>
              <a:rPr lang="en-US" dirty="0"/>
              <a:t>statement assigns the 5</a:t>
            </a:r>
            <a:r>
              <a:rPr lang="en-US" baseline="30000" dirty="0"/>
              <a:t>th</a:t>
            </a:r>
            <a:r>
              <a:rPr lang="en-US" dirty="0"/>
              <a:t> element in the array with a value of 50.0</a:t>
            </a:r>
            <a:r>
              <a:rPr lang="en-US" dirty="0" smtClean="0"/>
              <a:t>.</a:t>
            </a:r>
          </a:p>
          <a:p>
            <a:pPr lvl="1"/>
            <a:r>
              <a:rPr lang="en-IN" dirty="0"/>
              <a:t>balance[4] = 50.0;</a:t>
            </a:r>
          </a:p>
        </p:txBody>
      </p:sp>
    </p:spTree>
    <p:extLst>
      <p:ext uri="{BB962C8B-B14F-4D97-AF65-F5344CB8AC3E}">
        <p14:creationId xmlns:p14="http://schemas.microsoft.com/office/powerpoint/2010/main" val="379697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Accessing array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element is accessed by indexing the array name. This is done by placing the index of the element within square brackets after the name of the array. For example </a:t>
            </a:r>
            <a:r>
              <a:rPr lang="en-US" dirty="0" smtClean="0"/>
              <a:t>−</a:t>
            </a:r>
          </a:p>
          <a:p>
            <a:pPr lvl="1"/>
            <a:r>
              <a:rPr lang="en-IN" dirty="0"/>
              <a:t>double salary = balance[9</a:t>
            </a:r>
            <a:r>
              <a:rPr lang="en-IN" dirty="0" smtClean="0"/>
              <a:t>];</a:t>
            </a:r>
          </a:p>
          <a:p>
            <a:r>
              <a:rPr lang="en-US" dirty="0"/>
              <a:t>The above statement will take the 10</a:t>
            </a:r>
            <a:r>
              <a:rPr lang="en-US" baseline="30000" dirty="0"/>
              <a:t>th</a:t>
            </a:r>
            <a:r>
              <a:rPr lang="en-US" dirty="0"/>
              <a:t> element from the array and assign the value to salary </a:t>
            </a:r>
            <a:r>
              <a:rPr lang="en-US" dirty="0" smtClean="0"/>
              <a:t>variable.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997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>
                <a:hlinkClick r:id="rId2"/>
              </a:rPr>
              <a:t>Live Demo</a:t>
            </a:r>
            <a:r>
              <a:rPr lang="en-IN" dirty="0"/>
              <a:t> </a:t>
            </a:r>
          </a:p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 </a:t>
            </a:r>
            <a:r>
              <a:rPr lang="en-IN" dirty="0" err="1"/>
              <a:t>int</a:t>
            </a:r>
            <a:r>
              <a:rPr lang="en-IN" dirty="0"/>
              <a:t> main () </a:t>
            </a:r>
            <a:endParaRPr lang="en-IN" dirty="0" smtClean="0"/>
          </a:p>
          <a:p>
            <a:r>
              <a:rPr lang="en-IN" dirty="0" smtClean="0"/>
              <a:t>{ 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n[ 10 ]; /* n is an array of 10 integers </a:t>
            </a:r>
            <a:r>
              <a:rPr lang="en-IN" dirty="0" smtClean="0"/>
              <a:t>*/</a:t>
            </a:r>
          </a:p>
          <a:p>
            <a:r>
              <a:rPr lang="en-IN" dirty="0" smtClean="0"/>
              <a:t>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i,j</a:t>
            </a:r>
            <a:r>
              <a:rPr lang="en-IN" dirty="0"/>
              <a:t>; /* initialize elements of array n to 0 </a:t>
            </a:r>
            <a:r>
              <a:rPr lang="en-IN" dirty="0" smtClean="0"/>
              <a:t>*/</a:t>
            </a:r>
          </a:p>
          <a:p>
            <a:r>
              <a:rPr lang="en-IN" dirty="0" smtClean="0"/>
              <a:t> </a:t>
            </a:r>
            <a:r>
              <a:rPr lang="en-IN" dirty="0"/>
              <a:t>for (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10; </a:t>
            </a:r>
            <a:r>
              <a:rPr lang="en-IN" dirty="0" err="1"/>
              <a:t>i</a:t>
            </a:r>
            <a:r>
              <a:rPr lang="en-IN" dirty="0"/>
              <a:t>++ ) </a:t>
            </a:r>
            <a:r>
              <a:rPr lang="en-IN" dirty="0" smtClean="0"/>
              <a:t>{</a:t>
            </a:r>
          </a:p>
          <a:p>
            <a:r>
              <a:rPr lang="en-IN" dirty="0" smtClean="0"/>
              <a:t> </a:t>
            </a:r>
            <a:r>
              <a:rPr lang="en-IN" dirty="0"/>
              <a:t>n[ </a:t>
            </a:r>
            <a:r>
              <a:rPr lang="en-IN" dirty="0" err="1"/>
              <a:t>i</a:t>
            </a:r>
            <a:r>
              <a:rPr lang="en-IN" dirty="0"/>
              <a:t> ] = </a:t>
            </a:r>
            <a:r>
              <a:rPr lang="en-IN" dirty="0" err="1"/>
              <a:t>i</a:t>
            </a:r>
            <a:r>
              <a:rPr lang="en-IN" dirty="0"/>
              <a:t> + 100; /* set element at location </a:t>
            </a:r>
            <a:r>
              <a:rPr lang="en-IN" dirty="0" err="1"/>
              <a:t>i</a:t>
            </a:r>
            <a:r>
              <a:rPr lang="en-IN" dirty="0"/>
              <a:t> to </a:t>
            </a:r>
            <a:r>
              <a:rPr lang="en-IN" dirty="0" err="1"/>
              <a:t>i</a:t>
            </a:r>
            <a:r>
              <a:rPr lang="en-IN" dirty="0"/>
              <a:t> + 100 */ </a:t>
            </a:r>
            <a:r>
              <a:rPr lang="en-IN" dirty="0" smtClean="0"/>
              <a:t>}</a:t>
            </a:r>
          </a:p>
          <a:p>
            <a:r>
              <a:rPr lang="en-IN" dirty="0" smtClean="0"/>
              <a:t> </a:t>
            </a:r>
            <a:r>
              <a:rPr lang="en-IN" dirty="0"/>
              <a:t>/* output each array element's value */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(j = 0; j &lt; 10; </a:t>
            </a:r>
            <a:r>
              <a:rPr lang="en-IN" dirty="0" err="1"/>
              <a:t>j++</a:t>
            </a:r>
            <a:r>
              <a:rPr lang="en-IN" dirty="0"/>
              <a:t> ) </a:t>
            </a:r>
            <a:r>
              <a:rPr lang="en-IN" dirty="0" smtClean="0"/>
              <a:t>{</a:t>
            </a:r>
          </a:p>
          <a:p>
            <a:r>
              <a:rPr lang="en-IN" dirty="0" smtClean="0"/>
              <a:t> </a:t>
            </a:r>
            <a:r>
              <a:rPr lang="en-IN" dirty="0" err="1"/>
              <a:t>printf</a:t>
            </a:r>
            <a:r>
              <a:rPr lang="en-IN" dirty="0"/>
              <a:t>("Element[%d] = %d\n", j, n[j] ); </a:t>
            </a:r>
            <a:r>
              <a:rPr lang="en-IN" dirty="0" smtClean="0"/>
              <a:t>}</a:t>
            </a:r>
          </a:p>
          <a:p>
            <a:r>
              <a:rPr lang="en-IN" dirty="0" smtClean="0"/>
              <a:t> </a:t>
            </a:r>
            <a:r>
              <a:rPr lang="en-IN" dirty="0"/>
              <a:t>return 0; }</a:t>
            </a:r>
          </a:p>
        </p:txBody>
      </p:sp>
    </p:spTree>
    <p:extLst>
      <p:ext uri="{BB962C8B-B14F-4D97-AF65-F5344CB8AC3E}">
        <p14:creationId xmlns:p14="http://schemas.microsoft.com/office/powerpoint/2010/main" val="348090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 dimensional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 programming language allows multidimensional arrays. Here is the general form of a multidimensional array declaration </a:t>
            </a:r>
            <a:endParaRPr lang="en-US" dirty="0" smtClean="0"/>
          </a:p>
          <a:p>
            <a:pPr lvl="1"/>
            <a:r>
              <a:rPr lang="en-IN" dirty="0" smtClean="0"/>
              <a:t>type </a:t>
            </a:r>
            <a:r>
              <a:rPr lang="en-IN" dirty="0"/>
              <a:t>name[size</a:t>
            </a:r>
            <a:r>
              <a:rPr lang="en-IN" baseline="-25000" dirty="0"/>
              <a:t>1</a:t>
            </a:r>
            <a:r>
              <a:rPr lang="en-IN" dirty="0"/>
              <a:t>][size</a:t>
            </a:r>
            <a:r>
              <a:rPr lang="en-IN" baseline="-25000" dirty="0"/>
              <a:t>2</a:t>
            </a:r>
            <a:r>
              <a:rPr lang="en-IN" dirty="0" smtClean="0"/>
              <a:t>]...[</a:t>
            </a:r>
            <a:r>
              <a:rPr lang="en-IN" dirty="0" err="1" smtClean="0"/>
              <a:t>size</a:t>
            </a:r>
            <a:r>
              <a:rPr lang="en-IN" baseline="-25000" dirty="0" err="1"/>
              <a:t>N</a:t>
            </a:r>
            <a:r>
              <a:rPr lang="en-IN" dirty="0" smtClean="0"/>
              <a:t>];</a:t>
            </a:r>
          </a:p>
          <a:p>
            <a:r>
              <a:rPr lang="en-US" dirty="0"/>
              <a:t>For example, the following declaration creates a three dimensional integer array </a:t>
            </a:r>
            <a:endParaRPr lang="en-US" dirty="0" smtClean="0"/>
          </a:p>
          <a:p>
            <a:pPr lvl="1"/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/>
              <a:t>threedim</a:t>
            </a:r>
            <a:r>
              <a:rPr lang="en-IN" dirty="0"/>
              <a:t>[5][10][4</a:t>
            </a:r>
            <a:r>
              <a:rPr lang="en-IN" dirty="0" smtClean="0"/>
              <a:t>];</a:t>
            </a:r>
          </a:p>
          <a:p>
            <a:r>
              <a:rPr lang="en-IN" dirty="0" smtClean="0"/>
              <a:t>Simplest form of multidimensional array is Two-dimensional Array.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228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Two-dimensional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simplest form of multidimensional array is the two-dimensional array. A two-dimensional array is, in essence, a list of one-dimensional arrays. To declare a two-dimensional integer array of size [x][</a:t>
            </a:r>
            <a:r>
              <a:rPr lang="en-US" dirty="0" smtClean="0"/>
              <a:t>y]</a:t>
            </a:r>
          </a:p>
          <a:p>
            <a:r>
              <a:rPr lang="en-IN" dirty="0"/>
              <a:t>type </a:t>
            </a:r>
            <a:r>
              <a:rPr lang="en-IN" dirty="0" err="1"/>
              <a:t>arrayName</a:t>
            </a:r>
            <a:r>
              <a:rPr lang="en-IN" dirty="0"/>
              <a:t> [ x ][ y ];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941168"/>
            <a:ext cx="5717020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02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833</Words>
  <Application>Microsoft Office PowerPoint</Application>
  <PresentationFormat>On-screen Show (4:3)</PresentationFormat>
  <Paragraphs>80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Class III</vt:lpstr>
      <vt:lpstr>Introduction</vt:lpstr>
      <vt:lpstr>PowerPoint Presentation</vt:lpstr>
      <vt:lpstr>Declaring Arrays</vt:lpstr>
      <vt:lpstr>Initializing Arrays</vt:lpstr>
      <vt:lpstr>Accessing array Elements</vt:lpstr>
      <vt:lpstr>Simple Example</vt:lpstr>
      <vt:lpstr>Multi dimensional Array</vt:lpstr>
      <vt:lpstr>Two-dimensional Array</vt:lpstr>
      <vt:lpstr>Initializing Two-Dimensional Array</vt:lpstr>
      <vt:lpstr>Accessing Two-Dimensional Array</vt:lpstr>
      <vt:lpstr>Simple example</vt:lpstr>
      <vt:lpstr>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III</dc:title>
  <dc:creator>Windows User</dc:creator>
  <cp:lastModifiedBy>Windows User</cp:lastModifiedBy>
  <cp:revision>14</cp:revision>
  <dcterms:created xsi:type="dcterms:W3CDTF">2019-12-05T10:20:18Z</dcterms:created>
  <dcterms:modified xsi:type="dcterms:W3CDTF">2019-12-06T08:03:42Z</dcterms:modified>
</cp:coreProperties>
</file>