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43C6E21-B8C8-40F9-8628-6DB1EC6C3D72}" type="datetimeFigureOut">
              <a:rPr lang="en-IN" smtClean="0"/>
              <a:t>09-12-2019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0D84D-DD96-4797-9367-EAA6A013BEBF}" type="slidenum">
              <a:rPr lang="en-IN" smtClean="0"/>
              <a:t>‹#›</a:t>
            </a:fld>
            <a:endParaRPr lang="en-IN"/>
          </a:p>
        </p:txBody>
      </p:sp>
    </p:spTree>
    <p:extLst>
      <p:ext uri="{BB962C8B-B14F-4D97-AF65-F5344CB8AC3E}">
        <p14:creationId xmlns:p14="http://schemas.microsoft.com/office/powerpoint/2010/main" val="2385249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3C6E21-B8C8-40F9-8628-6DB1EC6C3D72}" type="datetimeFigureOut">
              <a:rPr lang="en-IN" smtClean="0"/>
              <a:t>09-12-2019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0D84D-DD96-4797-9367-EAA6A013BEBF}" type="slidenum">
              <a:rPr lang="en-IN" smtClean="0"/>
              <a:t>‹#›</a:t>
            </a:fld>
            <a:endParaRPr lang="en-IN"/>
          </a:p>
        </p:txBody>
      </p:sp>
    </p:spTree>
    <p:extLst>
      <p:ext uri="{BB962C8B-B14F-4D97-AF65-F5344CB8AC3E}">
        <p14:creationId xmlns:p14="http://schemas.microsoft.com/office/powerpoint/2010/main" val="126317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3C6E21-B8C8-40F9-8628-6DB1EC6C3D72}" type="datetimeFigureOut">
              <a:rPr lang="en-IN" smtClean="0"/>
              <a:t>09-12-2019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0D84D-DD96-4797-9367-EAA6A013BEBF}" type="slidenum">
              <a:rPr lang="en-IN" smtClean="0"/>
              <a:t>‹#›</a:t>
            </a:fld>
            <a:endParaRPr lang="en-IN"/>
          </a:p>
        </p:txBody>
      </p:sp>
    </p:spTree>
    <p:extLst>
      <p:ext uri="{BB962C8B-B14F-4D97-AF65-F5344CB8AC3E}">
        <p14:creationId xmlns:p14="http://schemas.microsoft.com/office/powerpoint/2010/main" val="279549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3C6E21-B8C8-40F9-8628-6DB1EC6C3D72}" type="datetimeFigureOut">
              <a:rPr lang="en-IN" smtClean="0"/>
              <a:t>09-12-2019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0D84D-DD96-4797-9367-EAA6A013BEBF}" type="slidenum">
              <a:rPr lang="en-IN" smtClean="0"/>
              <a:t>‹#›</a:t>
            </a:fld>
            <a:endParaRPr lang="en-IN"/>
          </a:p>
        </p:txBody>
      </p:sp>
    </p:spTree>
    <p:extLst>
      <p:ext uri="{BB962C8B-B14F-4D97-AF65-F5344CB8AC3E}">
        <p14:creationId xmlns:p14="http://schemas.microsoft.com/office/powerpoint/2010/main" val="259991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3C6E21-B8C8-40F9-8628-6DB1EC6C3D72}" type="datetimeFigureOut">
              <a:rPr lang="en-IN" smtClean="0"/>
              <a:t>09-12-2019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0D84D-DD96-4797-9367-EAA6A013BEBF}" type="slidenum">
              <a:rPr lang="en-IN" smtClean="0"/>
              <a:t>‹#›</a:t>
            </a:fld>
            <a:endParaRPr lang="en-IN"/>
          </a:p>
        </p:txBody>
      </p:sp>
    </p:spTree>
    <p:extLst>
      <p:ext uri="{BB962C8B-B14F-4D97-AF65-F5344CB8AC3E}">
        <p14:creationId xmlns:p14="http://schemas.microsoft.com/office/powerpoint/2010/main" val="301652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43C6E21-B8C8-40F9-8628-6DB1EC6C3D72}" type="datetimeFigureOut">
              <a:rPr lang="en-IN" smtClean="0"/>
              <a:t>09-12-2019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C0D84D-DD96-4797-9367-EAA6A013BEBF}" type="slidenum">
              <a:rPr lang="en-IN" smtClean="0"/>
              <a:t>‹#›</a:t>
            </a:fld>
            <a:endParaRPr lang="en-IN"/>
          </a:p>
        </p:txBody>
      </p:sp>
    </p:spTree>
    <p:extLst>
      <p:ext uri="{BB962C8B-B14F-4D97-AF65-F5344CB8AC3E}">
        <p14:creationId xmlns:p14="http://schemas.microsoft.com/office/powerpoint/2010/main" val="316830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43C6E21-B8C8-40F9-8628-6DB1EC6C3D72}" type="datetimeFigureOut">
              <a:rPr lang="en-IN" smtClean="0"/>
              <a:t>09-12-2019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C0D84D-DD96-4797-9367-EAA6A013BEBF}" type="slidenum">
              <a:rPr lang="en-IN" smtClean="0"/>
              <a:t>‹#›</a:t>
            </a:fld>
            <a:endParaRPr lang="en-IN"/>
          </a:p>
        </p:txBody>
      </p:sp>
    </p:spTree>
    <p:extLst>
      <p:ext uri="{BB962C8B-B14F-4D97-AF65-F5344CB8AC3E}">
        <p14:creationId xmlns:p14="http://schemas.microsoft.com/office/powerpoint/2010/main" val="204420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43C6E21-B8C8-40F9-8628-6DB1EC6C3D72}" type="datetimeFigureOut">
              <a:rPr lang="en-IN" smtClean="0"/>
              <a:t>09-12-2019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C0D84D-DD96-4797-9367-EAA6A013BEBF}" type="slidenum">
              <a:rPr lang="en-IN" smtClean="0"/>
              <a:t>‹#›</a:t>
            </a:fld>
            <a:endParaRPr lang="en-IN"/>
          </a:p>
        </p:txBody>
      </p:sp>
    </p:spTree>
    <p:extLst>
      <p:ext uri="{BB962C8B-B14F-4D97-AF65-F5344CB8AC3E}">
        <p14:creationId xmlns:p14="http://schemas.microsoft.com/office/powerpoint/2010/main" val="185748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C6E21-B8C8-40F9-8628-6DB1EC6C3D72}" type="datetimeFigureOut">
              <a:rPr lang="en-IN" smtClean="0"/>
              <a:t>09-12-2019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C0D84D-DD96-4797-9367-EAA6A013BEBF}" type="slidenum">
              <a:rPr lang="en-IN" smtClean="0"/>
              <a:t>‹#›</a:t>
            </a:fld>
            <a:endParaRPr lang="en-IN"/>
          </a:p>
        </p:txBody>
      </p:sp>
    </p:spTree>
    <p:extLst>
      <p:ext uri="{BB962C8B-B14F-4D97-AF65-F5344CB8AC3E}">
        <p14:creationId xmlns:p14="http://schemas.microsoft.com/office/powerpoint/2010/main" val="34957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3C6E21-B8C8-40F9-8628-6DB1EC6C3D72}" type="datetimeFigureOut">
              <a:rPr lang="en-IN" smtClean="0"/>
              <a:t>09-12-2019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C0D84D-DD96-4797-9367-EAA6A013BEBF}" type="slidenum">
              <a:rPr lang="en-IN" smtClean="0"/>
              <a:t>‹#›</a:t>
            </a:fld>
            <a:endParaRPr lang="en-IN"/>
          </a:p>
        </p:txBody>
      </p:sp>
    </p:spTree>
    <p:extLst>
      <p:ext uri="{BB962C8B-B14F-4D97-AF65-F5344CB8AC3E}">
        <p14:creationId xmlns:p14="http://schemas.microsoft.com/office/powerpoint/2010/main" val="98909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3C6E21-B8C8-40F9-8628-6DB1EC6C3D72}" type="datetimeFigureOut">
              <a:rPr lang="en-IN" smtClean="0"/>
              <a:t>09-12-2019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C0D84D-DD96-4797-9367-EAA6A013BEBF}" type="slidenum">
              <a:rPr lang="en-IN" smtClean="0"/>
              <a:t>‹#›</a:t>
            </a:fld>
            <a:endParaRPr lang="en-IN"/>
          </a:p>
        </p:txBody>
      </p:sp>
    </p:spTree>
    <p:extLst>
      <p:ext uri="{BB962C8B-B14F-4D97-AF65-F5344CB8AC3E}">
        <p14:creationId xmlns:p14="http://schemas.microsoft.com/office/powerpoint/2010/main" val="85571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C6E21-B8C8-40F9-8628-6DB1EC6C3D72}" type="datetimeFigureOut">
              <a:rPr lang="en-IN" smtClean="0"/>
              <a:t>09-12-2019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0D84D-DD96-4797-9367-EAA6A013BEBF}" type="slidenum">
              <a:rPr lang="en-IN" smtClean="0"/>
              <a:t>‹#›</a:t>
            </a:fld>
            <a:endParaRPr lang="en-IN"/>
          </a:p>
        </p:txBody>
      </p:sp>
    </p:spTree>
    <p:extLst>
      <p:ext uri="{BB962C8B-B14F-4D97-AF65-F5344CB8AC3E}">
        <p14:creationId xmlns:p14="http://schemas.microsoft.com/office/powerpoint/2010/main" val="2711811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Functions call by value &amp; arrays</a:t>
            </a:r>
            <a:endParaRPr lang="en-IN" dirty="0"/>
          </a:p>
        </p:txBody>
      </p:sp>
      <p:sp>
        <p:nvSpPr>
          <p:cNvPr id="3" name="Subtitle 2"/>
          <p:cNvSpPr>
            <a:spLocks noGrp="1"/>
          </p:cNvSpPr>
          <p:nvPr>
            <p:ph type="subTitle" idx="1"/>
          </p:nvPr>
        </p:nvSpPr>
        <p:spPr/>
        <p:txBody>
          <a:bodyPr/>
          <a:lstStyle/>
          <a:p>
            <a:r>
              <a:rPr lang="en-IN" dirty="0" smtClean="0"/>
              <a:t>Class V</a:t>
            </a:r>
            <a:endParaRPr lang="en-IN" dirty="0"/>
          </a:p>
        </p:txBody>
      </p:sp>
    </p:spTree>
    <p:extLst>
      <p:ext uri="{BB962C8B-B14F-4D97-AF65-F5344CB8AC3E}">
        <p14:creationId xmlns:p14="http://schemas.microsoft.com/office/powerpoint/2010/main" val="388421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8229600" cy="706090"/>
          </a:xfrm>
        </p:spPr>
        <p:txBody>
          <a:bodyPr>
            <a:normAutofit fontScale="90000"/>
          </a:bodyPr>
          <a:lstStyle/>
          <a:p>
            <a:r>
              <a:rPr lang="en-IN" dirty="0" smtClean="0"/>
              <a:t>Exercise to Solve</a:t>
            </a:r>
            <a:endParaRPr lang="en-IN" dirty="0"/>
          </a:p>
        </p:txBody>
      </p:sp>
      <p:sp>
        <p:nvSpPr>
          <p:cNvPr id="3" name="Content Placeholder 2"/>
          <p:cNvSpPr>
            <a:spLocks noGrp="1"/>
          </p:cNvSpPr>
          <p:nvPr>
            <p:ph idx="1"/>
          </p:nvPr>
        </p:nvSpPr>
        <p:spPr>
          <a:xfrm>
            <a:off x="457200" y="764704"/>
            <a:ext cx="8229600" cy="5760640"/>
          </a:xfrm>
        </p:spPr>
        <p:txBody>
          <a:bodyPr>
            <a:normAutofit fontScale="70000" lnSpcReduction="20000"/>
          </a:bodyPr>
          <a:lstStyle/>
          <a:p>
            <a:r>
              <a:rPr lang="en-IN" dirty="0" smtClean="0"/>
              <a:t>Write a C-Program to perform the following operations on integers of 10 element using functions. Ask the user for the option to perform the operation. The operations are listed below:</a:t>
            </a:r>
          </a:p>
          <a:p>
            <a:pPr marL="514350" indent="-514350">
              <a:buFont typeface="+mj-lt"/>
              <a:buAutoNum type="arabicPeriod"/>
            </a:pPr>
            <a:r>
              <a:rPr lang="en-IN" dirty="0" smtClean="0"/>
              <a:t>Insert an element</a:t>
            </a:r>
          </a:p>
          <a:p>
            <a:pPr marL="914400" lvl="1" indent="-514350">
              <a:buFont typeface="+mj-lt"/>
              <a:buAutoNum type="alphaLcPeriod"/>
            </a:pPr>
            <a:r>
              <a:rPr lang="en-IN" dirty="0" smtClean="0"/>
              <a:t>Take the value of the element to be inserted and the index at which the element to be inserted from the user. Array should maintain the number of elements present in the array. Index given by the user should never be more than the no of elements present in the array. After insertion display all the elements in the array. Keep asking taking the elements from the user till she/he says no. Note: user cannot insert more than the maximum size of an array.</a:t>
            </a:r>
          </a:p>
          <a:p>
            <a:pPr marL="514350" indent="-514350">
              <a:buFont typeface="+mj-lt"/>
              <a:buAutoNum type="arabicPeriod"/>
            </a:pPr>
            <a:r>
              <a:rPr lang="en-IN" dirty="0" smtClean="0"/>
              <a:t>Delete an element</a:t>
            </a:r>
          </a:p>
          <a:p>
            <a:pPr marL="914400" lvl="1" indent="-514350">
              <a:buFont typeface="+mj-lt"/>
              <a:buAutoNum type="alphaLcPeriod"/>
            </a:pPr>
            <a:r>
              <a:rPr lang="en-IN" dirty="0" smtClean="0"/>
              <a:t>Take the index from which element to be deleted from the user. Display the entire array after deletion. Keep asking taking the elements from the user till she/he says no. Note : deleting of an empty array is not allowed by the user</a:t>
            </a:r>
          </a:p>
          <a:p>
            <a:pPr marL="514350" indent="-514350">
              <a:buFont typeface="+mj-lt"/>
              <a:buAutoNum type="arabicPeriod"/>
            </a:pPr>
            <a:r>
              <a:rPr lang="en-IN" dirty="0" smtClean="0"/>
              <a:t>Find an element</a:t>
            </a:r>
          </a:p>
          <a:p>
            <a:pPr marL="914400" lvl="1" indent="-514350">
              <a:buFont typeface="+mj-lt"/>
              <a:buAutoNum type="alphaLcPeriod"/>
            </a:pPr>
            <a:r>
              <a:rPr lang="en-IN" dirty="0" smtClean="0"/>
              <a:t>Prompt the user for the position of an element to find.</a:t>
            </a:r>
          </a:p>
          <a:p>
            <a:pPr marL="514350" indent="-514350">
              <a:buFont typeface="+mj-lt"/>
              <a:buAutoNum type="arabicPeriod"/>
            </a:pPr>
            <a:r>
              <a:rPr lang="en-IN" dirty="0" smtClean="0"/>
              <a:t>Clue: Use Global array.</a:t>
            </a:r>
          </a:p>
          <a:p>
            <a:pPr marL="514350" indent="-514350">
              <a:buFont typeface="+mj-lt"/>
              <a:buAutoNum type="arabicPeriod"/>
            </a:pPr>
            <a:endParaRPr lang="en-IN" dirty="0"/>
          </a:p>
        </p:txBody>
      </p:sp>
    </p:spTree>
    <p:extLst>
      <p:ext uri="{BB962C8B-B14F-4D97-AF65-F5344CB8AC3E}">
        <p14:creationId xmlns:p14="http://schemas.microsoft.com/office/powerpoint/2010/main" val="2712898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208</Words>
  <Application>Microsoft Office PowerPoint</Application>
  <PresentationFormat>On-screen Show (4:3)</PresentationFormat>
  <Paragraphs>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Functions call by value &amp; arrays</vt:lpstr>
      <vt:lpstr>Exercise to Solve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call by value (contd.,), Pointers</dc:title>
  <dc:creator>Windows User</dc:creator>
  <cp:lastModifiedBy>Windows User</cp:lastModifiedBy>
  <cp:revision>5</cp:revision>
  <dcterms:created xsi:type="dcterms:W3CDTF">2019-12-09T10:13:25Z</dcterms:created>
  <dcterms:modified xsi:type="dcterms:W3CDTF">2019-12-09T11:06:33Z</dcterms:modified>
</cp:coreProperties>
</file>