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766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5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04000"/>
              </a:schemeClr>
            </a:gs>
            <a:gs pos="94000">
              <a:schemeClr val="bg2">
                <a:shade val="96000"/>
                <a:lumMod val="8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GAMING CATALOGUE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3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905000"/>
            <a:ext cx="5826719" cy="1646302"/>
          </a:xfrm>
        </p:spPr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ARYAMAN MISHRA (19BCE1027)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TAMOJIT ROY (19BCE1156)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AKASH PATRA (19BCE1743)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3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PLAN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planning to create a gaming database in the form of a catalogue where a user can come to find info about any game that he/she wants and will also be able to up vote / down vote that game, which can be viewed by other users to decide whether the game is worth playing?</a:t>
            </a:r>
          </a:p>
          <a:p>
            <a:pPr marL="0" indent="0">
              <a:buNone/>
            </a:pPr>
            <a:r>
              <a:rPr lang="en-US" sz="2400" dirty="0" smtClean="0"/>
              <a:t>This is done for user’s convenience to choose any game…</a:t>
            </a:r>
          </a:p>
        </p:txBody>
      </p:sp>
    </p:spTree>
    <p:extLst>
      <p:ext uri="{BB962C8B-B14F-4D97-AF65-F5344CB8AC3E}">
        <p14:creationId xmlns:p14="http://schemas.microsoft.com/office/powerpoint/2010/main" val="62249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4" y="1371600"/>
            <a:ext cx="5826719" cy="1646302"/>
          </a:xfrm>
        </p:spPr>
        <p:txBody>
          <a:bodyPr/>
          <a:lstStyle/>
          <a:p>
            <a:pPr algn="ctr"/>
            <a:r>
              <a:rPr lang="en-US" sz="4800" dirty="0" smtClean="0"/>
              <a:t>CONTRIBUTIONS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TAMOJIT ROY : Database Creation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AKASH PATRA : Coding &amp; Logic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ARYAMAN MISHRA : Designing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6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752600"/>
            <a:ext cx="5826719" cy="1646302"/>
          </a:xfrm>
        </p:spPr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Database Creation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GUI Creation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Linking Database with GUI &amp; Search Optimization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7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ER DIAGRAM</a:t>
            </a:r>
            <a:endParaRPr lang="en-IN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400799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LANGUAGES &amp; TOOLS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121366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err="1" smtClean="0"/>
              <a:t>Javascript</a:t>
            </a:r>
            <a:endParaRPr lang="en-US" sz="20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/>
              <a:t>HTML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/>
              <a:t>MySQL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/>
              <a:t>PHP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/>
              <a:t>CSS</a:t>
            </a:r>
            <a:endParaRPr lang="en-US" sz="20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/>
              <a:t>Diagram Designer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139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4" y="1828800"/>
            <a:ext cx="5826719" cy="1646302"/>
          </a:xfrm>
        </p:spPr>
        <p:txBody>
          <a:bodyPr/>
          <a:lstStyle/>
          <a:p>
            <a:pPr algn="ctr"/>
            <a:r>
              <a:rPr lang="en-US" dirty="0" smtClean="0"/>
              <a:t>DATABASE USED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Relational Database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5517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Schoolboo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133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GAMING CATALOGUE</vt:lpstr>
      <vt:lpstr>TEAM MEMBERS</vt:lpstr>
      <vt:lpstr>PLAN</vt:lpstr>
      <vt:lpstr>CONTRIBUTIONS</vt:lpstr>
      <vt:lpstr>MODULES</vt:lpstr>
      <vt:lpstr>ER DIAGRAM</vt:lpstr>
      <vt:lpstr>LANGUAGES &amp; TOOLS</vt:lpstr>
      <vt:lpstr>DATABASE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CATALOGUE</dc:title>
  <dc:creator>TAMOJIT</dc:creator>
  <cp:lastModifiedBy>TAMOJIT</cp:lastModifiedBy>
  <cp:revision>13</cp:revision>
  <dcterms:created xsi:type="dcterms:W3CDTF">2006-08-16T00:00:00Z</dcterms:created>
  <dcterms:modified xsi:type="dcterms:W3CDTF">2020-02-08T17:46:48Z</dcterms:modified>
</cp:coreProperties>
</file>