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sldIdLst>
    <p:sldId id="256" r:id="rId2"/>
    <p:sldId id="287" r:id="rId3"/>
    <p:sldId id="285" r:id="rId4"/>
    <p:sldId id="365" r:id="rId5"/>
    <p:sldId id="367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97" r:id="rId18"/>
    <p:sldId id="378" r:id="rId19"/>
    <p:sldId id="379" r:id="rId20"/>
    <p:sldId id="380" r:id="rId21"/>
    <p:sldId id="381" r:id="rId22"/>
    <p:sldId id="382" r:id="rId23"/>
    <p:sldId id="383" r:id="rId24"/>
    <p:sldId id="386" r:id="rId25"/>
    <p:sldId id="387" r:id="rId26"/>
    <p:sldId id="385" r:id="rId27"/>
    <p:sldId id="388" r:id="rId28"/>
    <p:sldId id="389" r:id="rId29"/>
    <p:sldId id="390" r:id="rId30"/>
    <p:sldId id="391" r:id="rId31"/>
    <p:sldId id="393" r:id="rId32"/>
    <p:sldId id="394" r:id="rId33"/>
    <p:sldId id="392" r:id="rId34"/>
    <p:sldId id="396" r:id="rId35"/>
    <p:sldId id="395" r:id="rId36"/>
    <p:sldId id="36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14350"/>
            <a:ext cx="7086600" cy="194626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Circular Linked List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7950"/>
            <a:ext cx="7405255" cy="1905000"/>
          </a:xfrm>
        </p:spPr>
        <p:txBody>
          <a:bodyPr>
            <a:normAutofit/>
          </a:bodyPr>
          <a:lstStyle/>
          <a:p>
            <a:endParaRPr lang="en-IN" sz="1800" dirty="0" smtClean="0"/>
          </a:p>
          <a:p>
            <a:r>
              <a:rPr lang="en-IN" sz="1800" dirty="0" smtClean="0">
                <a:solidFill>
                  <a:schemeClr val="tx2"/>
                </a:solidFill>
              </a:rPr>
              <a:t>Oswald c and </a:t>
            </a:r>
            <a:r>
              <a:rPr lang="en-IN" sz="1800" dirty="0" err="1" smtClean="0">
                <a:solidFill>
                  <a:schemeClr val="tx2"/>
                </a:solidFill>
              </a:rPr>
              <a:t>Manas</a:t>
            </a:r>
            <a:r>
              <a:rPr lang="en-IN" sz="1800" dirty="0" smtClean="0">
                <a:solidFill>
                  <a:schemeClr val="tx2"/>
                </a:solidFill>
              </a:rPr>
              <a:t> </a:t>
            </a:r>
            <a:r>
              <a:rPr lang="en-IN" sz="1800" dirty="0" err="1" smtClean="0">
                <a:solidFill>
                  <a:schemeClr val="tx2"/>
                </a:solidFill>
              </a:rPr>
              <a:t>Ranjan</a:t>
            </a:r>
            <a:r>
              <a:rPr lang="en-IN" sz="1800" dirty="0" smtClean="0">
                <a:solidFill>
                  <a:schemeClr val="tx2"/>
                </a:solidFill>
              </a:rPr>
              <a:t> </a:t>
            </a:r>
            <a:r>
              <a:rPr lang="en-IN" sz="1800" dirty="0" err="1" smtClean="0">
                <a:solidFill>
                  <a:schemeClr val="tx2"/>
                </a:solidFill>
              </a:rPr>
              <a:t>Prusty</a:t>
            </a:r>
            <a:r>
              <a:rPr lang="en-IN" sz="18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IN" sz="1800" dirty="0" smtClean="0">
                <a:solidFill>
                  <a:schemeClr val="tx2"/>
                </a:solidFill>
              </a:rPr>
              <a:t>VIT Chennai</a:t>
            </a:r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1"/>
            <a:ext cx="6324600" cy="971549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"/>
            <a:ext cx="6019800" cy="971549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971550"/>
            <a:ext cx="4648200" cy="37604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while(true)</a:t>
            </a:r>
          </a:p>
          <a:p>
            <a:pPr marL="45720" indent="0">
              <a:buNone/>
            </a:pPr>
            <a:r>
              <a:rPr lang="en-US" dirty="0"/>
              <a:t>	Read </a:t>
            </a:r>
            <a:r>
              <a:rPr lang="en-US" dirty="0" err="1"/>
              <a:t>NewNode</a:t>
            </a: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 smtClean="0"/>
              <a:t>	Temp := </a:t>
            </a:r>
            <a:r>
              <a:rPr lang="en-US" dirty="0" err="1" smtClean="0"/>
              <a:t>NewNode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if(Head ==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Head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000" y="1657350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4211441" y="1809750"/>
            <a:ext cx="141374" cy="6477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05042" y="2104386"/>
            <a:ext cx="81690" cy="13515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38539" y="3075697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5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000" y="1657350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4211441" y="1809750"/>
            <a:ext cx="141374" cy="6477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05042" y="2104386"/>
            <a:ext cx="81690" cy="13515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0244" y="1659572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3733800" y="1800225"/>
            <a:ext cx="5002133" cy="16510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414" y="2094497"/>
            <a:ext cx="52343" cy="52165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53578" y="318400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8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0244" y="1659572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3733800" y="1800225"/>
            <a:ext cx="5002133" cy="16510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414" y="2094497"/>
            <a:ext cx="52343" cy="52165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29200" y="1781176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5931034" y="1926684"/>
            <a:ext cx="239573" cy="58327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31406" y="2155396"/>
            <a:ext cx="278647" cy="4544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33881" y="2519364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29200" y="1781176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5931034" y="1926684"/>
            <a:ext cx="239573" cy="58327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31406" y="2155396"/>
            <a:ext cx="278647" cy="4544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6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Insert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63386"/>
            <a:ext cx="5159829" cy="376047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Read the position ‘</a:t>
            </a:r>
            <a:r>
              <a:rPr lang="en-US" dirty="0" err="1" smtClean="0"/>
              <a:t>pos</a:t>
            </a:r>
            <a:r>
              <a:rPr lang="en-US" dirty="0" smtClean="0"/>
              <a:t>’ to insert</a:t>
            </a:r>
          </a:p>
          <a:p>
            <a:r>
              <a:rPr lang="en-US" dirty="0" smtClean="0"/>
              <a:t>Temp := Head</a:t>
            </a:r>
          </a:p>
          <a:p>
            <a:r>
              <a:rPr lang="en-US" dirty="0" err="1" smtClean="0"/>
              <a:t>currPos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pos</a:t>
            </a:r>
            <a:r>
              <a:rPr lang="en-US" dirty="0" smtClean="0"/>
              <a:t> == 1)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&lt;=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Head := </a:t>
            </a:r>
            <a:r>
              <a:rPr lang="en-US" dirty="0" err="1" smtClean="0"/>
              <a:t>NewNode</a:t>
            </a:r>
            <a:endParaRPr lang="en-US" dirty="0"/>
          </a:p>
          <a:p>
            <a:r>
              <a:rPr lang="en-US" dirty="0" smtClean="0"/>
              <a:t>While(</a:t>
            </a:r>
            <a:r>
              <a:rPr lang="en-US" dirty="0" err="1" smtClean="0"/>
              <a:t>currPos</a:t>
            </a:r>
            <a:r>
              <a:rPr lang="en-US" dirty="0" smtClean="0"/>
              <a:t> &lt; </a:t>
            </a:r>
            <a:r>
              <a:rPr lang="en-US" dirty="0" err="1" smtClean="0"/>
              <a:t>pos</a:t>
            </a:r>
            <a:r>
              <a:rPr lang="en-US" dirty="0" smtClean="0"/>
              <a:t> &amp;&amp; Temp &lt;&gt;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currPos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smtClean="0"/>
              <a:t>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2638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09225" y="2839942"/>
            <a:ext cx="1786668" cy="61191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81400" y="307657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14800" y="2419350"/>
            <a:ext cx="638143" cy="494663"/>
            <a:chOff x="0" y="0"/>
            <a:chExt cx="247650" cy="18097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Contents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613" y="1808252"/>
            <a:ext cx="4355387" cy="29237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Representation</a:t>
            </a:r>
          </a:p>
          <a:p>
            <a:r>
              <a:rPr lang="en-US" dirty="0" smtClean="0"/>
              <a:t>Basic Operations &amp; Procedure</a:t>
            </a:r>
          </a:p>
          <a:p>
            <a:r>
              <a:rPr lang="en-US" dirty="0" smtClean="0"/>
              <a:t>Advantages </a:t>
            </a:r>
            <a:r>
              <a:rPr lang="en-US" dirty="0"/>
              <a:t>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726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09225" y="2839942"/>
            <a:ext cx="1786668" cy="61191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47" idx="3"/>
          </p:cNvCxnSpPr>
          <p:nvPr/>
        </p:nvCxnSpPr>
        <p:spPr>
          <a:xfrm>
            <a:off x="3785937" y="1846536"/>
            <a:ext cx="2057157" cy="6204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38287" y="216288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9581" y="2628264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47" idx="3"/>
          </p:cNvCxnSpPr>
          <p:nvPr/>
        </p:nvCxnSpPr>
        <p:spPr>
          <a:xfrm>
            <a:off x="3785937" y="1846536"/>
            <a:ext cx="2057157" cy="6204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991350" y="254317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>
          <a:xfrm flipH="1">
            <a:off x="3653710" y="2626178"/>
            <a:ext cx="3019475" cy="76556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667657" y="2419350"/>
            <a:ext cx="638143" cy="494663"/>
            <a:chOff x="0" y="0"/>
            <a:chExt cx="247650" cy="18097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1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653710" y="2626178"/>
            <a:ext cx="3019475" cy="76556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5428" y="1055914"/>
            <a:ext cx="265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 = 2</a:t>
            </a:r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43600" y="2419350"/>
            <a:ext cx="609600" cy="465377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/>
          <p:cNvSpPr/>
          <p:nvPr/>
        </p:nvSpPr>
        <p:spPr>
          <a:xfrm>
            <a:off x="4981500" y="1962150"/>
            <a:ext cx="3193015" cy="58102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62550" y="2495550"/>
            <a:ext cx="247650" cy="180974"/>
            <a:chOff x="0" y="0"/>
            <a:chExt cx="247650" cy="18097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426529" y="1592818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 position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5428" y="1055914"/>
            <a:ext cx="265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 = 2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/>
          <p:cNvSpPr/>
          <p:nvPr/>
        </p:nvSpPr>
        <p:spPr>
          <a:xfrm>
            <a:off x="4981500" y="1962150"/>
            <a:ext cx="3193015" cy="58102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6529" y="1592818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 position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3386"/>
            <a:ext cx="5464629" cy="376047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Read the position ‘</a:t>
            </a:r>
            <a:r>
              <a:rPr lang="en-US" dirty="0" err="1" smtClean="0"/>
              <a:t>pos</a:t>
            </a:r>
            <a:r>
              <a:rPr lang="en-US" dirty="0" smtClean="0"/>
              <a:t>’ to delete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currPos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pos</a:t>
            </a:r>
            <a:r>
              <a:rPr lang="en-US" dirty="0" smtClean="0"/>
              <a:t> == 1)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Head := Head(Next)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currPos</a:t>
            </a:r>
            <a:r>
              <a:rPr lang="en-US" dirty="0" smtClean="0"/>
              <a:t> &lt;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currPoss</a:t>
            </a:r>
            <a:r>
              <a:rPr lang="en-US" dirty="0" smtClean="0"/>
              <a:t> += 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 &amp;&amp; Temp(Next(Next)) ==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  <a:r>
              <a:rPr lang="en-US" dirty="0"/>
              <a:t>	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else if 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 smtClean="0"/>
              <a:t>Temp(Next) := Temp(Next(Next))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	</a:t>
            </a:r>
            <a:r>
              <a:rPr lang="en-US" dirty="0"/>
              <a:t>	</a:t>
            </a:r>
          </a:p>
          <a:p>
            <a:r>
              <a:rPr lang="en-US" dirty="0" smtClean="0"/>
              <a:t>Free(Temp)</a:t>
            </a:r>
          </a:p>
        </p:txBody>
      </p:sp>
    </p:spTree>
    <p:extLst>
      <p:ext uri="{BB962C8B-B14F-4D97-AF65-F5344CB8AC3E}">
        <p14:creationId xmlns:p14="http://schemas.microsoft.com/office/powerpoint/2010/main" val="270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1"/>
            <a:ext cx="5976252" cy="971550"/>
          </a:xfrm>
        </p:spPr>
        <p:txBody>
          <a:bodyPr>
            <a:noAutofit/>
          </a:bodyPr>
          <a:lstStyle/>
          <a:p>
            <a:r>
              <a:rPr lang="en-IN" b="1" dirty="0" smtClean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62350" y="219075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8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"/>
            <a:ext cx="5867400" cy="971549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endCxn id="32" idx="0"/>
          </p:cNvCxnSpPr>
          <p:nvPr/>
        </p:nvCxnSpPr>
        <p:spPr>
          <a:xfrm>
            <a:off x="3812565" y="1809202"/>
            <a:ext cx="4155384" cy="65777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88799" y="2092159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6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0886"/>
            <a:ext cx="5725886" cy="960664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endCxn id="32" idx="0"/>
          </p:cNvCxnSpPr>
          <p:nvPr/>
        </p:nvCxnSpPr>
        <p:spPr>
          <a:xfrm>
            <a:off x="3812565" y="1809202"/>
            <a:ext cx="4155384" cy="65777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Introduction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Circular Linked List (CLL) is another type of linked list </a:t>
            </a:r>
          </a:p>
          <a:p>
            <a:r>
              <a:rPr lang="en-US" dirty="0" smtClean="0"/>
              <a:t>CLL is non linear in nature </a:t>
            </a:r>
          </a:p>
          <a:p>
            <a:r>
              <a:rPr lang="en-US" dirty="0" smtClean="0"/>
              <a:t>The tail node stores the address of the head node</a:t>
            </a:r>
          </a:p>
          <a:p>
            <a:r>
              <a:rPr lang="en-US" dirty="0" smtClean="0"/>
              <a:t>It is applicable to both SLL and DLL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"/>
            <a:ext cx="6705600" cy="971549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3386"/>
            <a:ext cx="5464629" cy="37604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While (Temp(Next) &lt;&gt;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print(Temp(Data))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r>
              <a:rPr lang="en-US" dirty="0" smtClean="0"/>
              <a:t>If(Head == Head(Next))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print(Temp(Data))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else if (Head ==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print(“No List Present”)</a:t>
            </a:r>
          </a:p>
        </p:txBody>
      </p:sp>
    </p:spTree>
    <p:extLst>
      <p:ext uri="{BB962C8B-B14F-4D97-AF65-F5344CB8AC3E}">
        <p14:creationId xmlns:p14="http://schemas.microsoft.com/office/powerpoint/2010/main" val="42380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"/>
            <a:ext cx="6248400" cy="971549"/>
          </a:xfrm>
        </p:spPr>
        <p:txBody>
          <a:bodyPr>
            <a:noAutofit/>
          </a:bodyPr>
          <a:lstStyle/>
          <a:p>
            <a:r>
              <a:rPr lang="en-IN" b="1" dirty="0"/>
              <a:t>Find &amp; Modify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62350" y="219075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152940" y="1200150"/>
            <a:ext cx="27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 20 and modify it to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553200" cy="971549"/>
          </a:xfrm>
        </p:spPr>
        <p:txBody>
          <a:bodyPr>
            <a:noAutofit/>
          </a:bodyPr>
          <a:lstStyle/>
          <a:p>
            <a:r>
              <a:rPr lang="en-IN" b="1" dirty="0"/>
              <a:t>Find &amp; Modify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2940" y="1200150"/>
            <a:ext cx="27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 20 and modify it to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1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3351"/>
            <a:ext cx="6096000" cy="830036"/>
          </a:xfrm>
        </p:spPr>
        <p:txBody>
          <a:bodyPr>
            <a:noAutofit/>
          </a:bodyPr>
          <a:lstStyle/>
          <a:p>
            <a:r>
              <a:rPr lang="en-IN" b="1" dirty="0" smtClean="0"/>
              <a:t>Find &amp; Modify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63386"/>
            <a:ext cx="6455229" cy="37604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findData</a:t>
            </a:r>
            <a:r>
              <a:rPr lang="en-US" dirty="0" smtClean="0"/>
              <a:t> and </a:t>
            </a:r>
            <a:r>
              <a:rPr lang="en-US" dirty="0" err="1" smtClean="0"/>
              <a:t>modifyData</a:t>
            </a:r>
            <a:endParaRPr lang="en-US" dirty="0" smtClean="0"/>
          </a:p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While (Temp(Next) &lt;&gt;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if(Temp(Data) == </a:t>
            </a:r>
            <a:r>
              <a:rPr lang="en-US" dirty="0" err="1" smtClean="0"/>
              <a:t>findData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Temp(Data) := </a:t>
            </a:r>
            <a:r>
              <a:rPr lang="en-US" dirty="0" err="1" smtClean="0"/>
              <a:t>modifyData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2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 smtClean="0"/>
              <a:t>Doubly CLL 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123951"/>
            <a:ext cx="5029200" cy="1142999"/>
          </a:xfrm>
        </p:spPr>
        <p:txBody>
          <a:bodyPr/>
          <a:lstStyle/>
          <a:p>
            <a:r>
              <a:rPr lang="en-US" dirty="0" smtClean="0"/>
              <a:t>Try it yourself !!!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 smtClean="0"/>
              <a:t>Advantages 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123951"/>
            <a:ext cx="5029200" cy="1142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Traversing to any node is possible</a:t>
            </a:r>
          </a:p>
          <a:p>
            <a:r>
              <a:rPr lang="en-US" dirty="0" smtClean="0"/>
              <a:t>Saves time when its needed to go to the first node from the last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1905001"/>
            <a:ext cx="4572000" cy="1581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Disadvantages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4800" y="3028951"/>
            <a:ext cx="50292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Difficult to reverse the list</a:t>
            </a:r>
          </a:p>
          <a:p>
            <a:r>
              <a:rPr lang="en-US" dirty="0" smtClean="0"/>
              <a:t>Possibility to enter into infinite loop if not handled properly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1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Introduction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Round robin scheduling during multi player game</a:t>
            </a:r>
          </a:p>
          <a:p>
            <a:r>
              <a:rPr lang="en-US" dirty="0" smtClean="0"/>
              <a:t>Computers where multiple applications are running</a:t>
            </a:r>
          </a:p>
          <a:p>
            <a:r>
              <a:rPr lang="en-US" dirty="0" smtClean="0"/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5263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7369366" y="1657350"/>
            <a:ext cx="1447800" cy="409574"/>
            <a:chOff x="0" y="0"/>
            <a:chExt cx="1447800" cy="409575"/>
          </a:xfrm>
        </p:grpSpPr>
        <p:sp>
          <p:nvSpPr>
            <p:cNvPr id="119" name="Rectangle 118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388614"/>
            <a:ext cx="4572000" cy="569310"/>
          </a:xfrm>
        </p:spPr>
        <p:txBody>
          <a:bodyPr>
            <a:noAutofit/>
          </a:bodyPr>
          <a:lstStyle/>
          <a:p>
            <a:r>
              <a:rPr lang="en-IN" b="1" dirty="0" smtClean="0"/>
              <a:t>Representation</a:t>
            </a:r>
            <a:endParaRPr lang="en-IN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76700" y="3442509"/>
            <a:ext cx="1447800" cy="409574"/>
            <a:chOff x="0" y="0"/>
            <a:chExt cx="1447800" cy="409575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1200" y="3449518"/>
            <a:ext cx="1447800" cy="409574"/>
            <a:chOff x="0" y="0"/>
            <a:chExt cx="1447800" cy="409575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67600" y="3453800"/>
            <a:ext cx="1447800" cy="409574"/>
            <a:chOff x="0" y="0"/>
            <a:chExt cx="1447800" cy="409575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5334000" y="3525717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10400" y="3511428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21" idx="3"/>
          </p:cNvCxnSpPr>
          <p:nvPr/>
        </p:nvCxnSpPr>
        <p:spPr>
          <a:xfrm flipH="1">
            <a:off x="5524500" y="3582868"/>
            <a:ext cx="457200" cy="6442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3"/>
          </p:cNvCxnSpPr>
          <p:nvPr/>
        </p:nvCxnSpPr>
        <p:spPr>
          <a:xfrm flipH="1">
            <a:off x="7239000" y="3563667"/>
            <a:ext cx="457200" cy="906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24200" y="4173267"/>
            <a:ext cx="661581" cy="377436"/>
            <a:chOff x="0" y="0"/>
            <a:chExt cx="542925" cy="3810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83" name="Straight Arrow Connector 82"/>
          <p:cNvCxnSpPr>
            <a:endCxn id="21" idx="1"/>
          </p:cNvCxnSpPr>
          <p:nvPr/>
        </p:nvCxnSpPr>
        <p:spPr>
          <a:xfrm flipV="1">
            <a:off x="3497853" y="3647296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733115" y="3182666"/>
            <a:ext cx="12130" cy="3611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24400" y="3182666"/>
            <a:ext cx="393666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4724400" y="3182139"/>
            <a:ext cx="3944922" cy="363835"/>
            <a:chOff x="4724400" y="2799822"/>
            <a:chExt cx="3944922" cy="363835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8649136" y="2800350"/>
              <a:ext cx="20186" cy="363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733115" y="2799822"/>
              <a:ext cx="12130" cy="36116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724400" y="2799822"/>
              <a:ext cx="393666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48162" y="3696880"/>
            <a:ext cx="3852862" cy="400187"/>
            <a:chOff x="4348162" y="3108026"/>
            <a:chExt cx="3852862" cy="400187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8191500" y="3257759"/>
              <a:ext cx="0" cy="232349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348162" y="3471148"/>
              <a:ext cx="3852862" cy="37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348162" y="3108026"/>
              <a:ext cx="1" cy="40018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62399" y="1686996"/>
            <a:ext cx="1447713" cy="409574"/>
            <a:chOff x="0" y="0"/>
            <a:chExt cx="1447800" cy="409575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6856" y="1695603"/>
            <a:ext cx="1447800" cy="409574"/>
            <a:chOff x="0" y="0"/>
            <a:chExt cx="1447800" cy="409575"/>
          </a:xfrm>
        </p:grpSpPr>
        <p:sp>
          <p:nvSpPr>
            <p:cNvPr id="89" name="Rectangle 88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10099" y="1829316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07117" y="1823615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18815" y="1428751"/>
            <a:ext cx="12130" cy="3611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610100" y="1428751"/>
            <a:ext cx="393666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609839" y="1428750"/>
            <a:ext cx="3944922" cy="363308"/>
            <a:chOff x="4724139" y="2647948"/>
            <a:chExt cx="3944922" cy="363308"/>
          </a:xfrm>
        </p:grpSpPr>
        <p:cxnSp>
          <p:nvCxnSpPr>
            <p:cNvPr id="109" name="Straight Connector 108"/>
            <p:cNvCxnSpPr/>
            <p:nvPr/>
          </p:nvCxnSpPr>
          <p:spPr>
            <a:xfrm flipH="1" flipV="1">
              <a:off x="8648875" y="2647949"/>
              <a:ext cx="20186" cy="363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732854" y="2647948"/>
              <a:ext cx="12130" cy="36116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4724139" y="2647948"/>
              <a:ext cx="393666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124199" y="4175514"/>
            <a:ext cx="661581" cy="377436"/>
            <a:chOff x="0" y="0"/>
            <a:chExt cx="542925" cy="381000"/>
          </a:xfrm>
        </p:grpSpPr>
        <p:sp>
          <p:nvSpPr>
            <p:cNvPr id="126" name="Rectangle 125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30" name="Straight Arrow Connector 129"/>
          <p:cNvCxnSpPr/>
          <p:nvPr/>
        </p:nvCxnSpPr>
        <p:spPr>
          <a:xfrm flipV="1">
            <a:off x="3497852" y="3649543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048000" y="2335721"/>
            <a:ext cx="661581" cy="377436"/>
            <a:chOff x="0" y="0"/>
            <a:chExt cx="542925" cy="381000"/>
          </a:xfrm>
        </p:grpSpPr>
        <p:sp>
          <p:nvSpPr>
            <p:cNvPr id="132" name="Rectangle 131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36" name="Straight Arrow Connector 135"/>
          <p:cNvCxnSpPr/>
          <p:nvPr/>
        </p:nvCxnSpPr>
        <p:spPr>
          <a:xfrm flipV="1">
            <a:off x="3421653" y="1809750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85780" y="819150"/>
            <a:ext cx="13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0" name="TextBox 199"/>
          <p:cNvSpPr txBox="1"/>
          <p:nvPr/>
        </p:nvSpPr>
        <p:spPr>
          <a:xfrm>
            <a:off x="3686368" y="1047750"/>
            <a:ext cx="25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Circular Singly Linked List</a:t>
            </a:r>
            <a:endParaRPr lang="en-IN" dirty="0"/>
          </a:p>
        </p:txBody>
      </p:sp>
      <p:sp>
        <p:nvSpPr>
          <p:cNvPr id="201" name="TextBox 200"/>
          <p:cNvSpPr txBox="1"/>
          <p:nvPr/>
        </p:nvSpPr>
        <p:spPr>
          <a:xfrm>
            <a:off x="3690651" y="2735818"/>
            <a:ext cx="29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Circular Doubly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04949"/>
          </a:xfrm>
        </p:spPr>
        <p:txBody>
          <a:bodyPr>
            <a:noAutofit/>
          </a:bodyPr>
          <a:lstStyle/>
          <a:p>
            <a:r>
              <a:rPr lang="en-IN" b="1" dirty="0" smtClean="0"/>
              <a:t>Basic Operations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Find &amp; Modify</a:t>
            </a:r>
          </a:p>
        </p:txBody>
      </p:sp>
    </p:spTree>
    <p:extLst>
      <p:ext uri="{BB962C8B-B14F-4D97-AF65-F5344CB8AC3E}">
        <p14:creationId xmlns:p14="http://schemas.microsoft.com/office/powerpoint/2010/main" val="18587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1"/>
            <a:ext cx="6705600" cy="971550"/>
          </a:xfrm>
        </p:spPr>
        <p:txBody>
          <a:bodyPr>
            <a:noAutofit/>
          </a:bodyPr>
          <a:lstStyle/>
          <a:p>
            <a:r>
              <a:rPr lang="en-IN" b="1" dirty="0" smtClean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1" name="Straight Arrow Connector 10"/>
          <p:cNvCxnSpPr/>
          <p:nvPr/>
        </p:nvCxnSpPr>
        <p:spPr>
          <a:xfrm flipV="1">
            <a:off x="3421653" y="2876550"/>
            <a:ext cx="7347" cy="5427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5086" y="2590800"/>
            <a:ext cx="64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NULL</a:t>
            </a:r>
            <a:endParaRPr lang="en-IN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74888" y="2664489"/>
            <a:ext cx="1210011" cy="77330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33750" y="3028950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1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9580" y="2645464"/>
            <a:ext cx="1210011" cy="77330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143375" y="3007413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0150" y="261509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3709581" y="2626974"/>
            <a:ext cx="2950708" cy="9752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3701143" y="1"/>
            <a:ext cx="5138057" cy="971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Creation of Singly CLL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9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0886"/>
            <a:ext cx="6553200" cy="960664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81500" y="3050301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5396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2596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3709581" y="2626974"/>
            <a:ext cx="2950708" cy="9752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0D0165-EF45-4E48-95D4-D3D4CB5BF964}"/>
</file>

<file path=customXml/itemProps2.xml><?xml version="1.0" encoding="utf-8"?>
<ds:datastoreItem xmlns:ds="http://schemas.openxmlformats.org/officeDocument/2006/customXml" ds:itemID="{D5E061C9-92DB-4B90-ABC3-80CA4EE8A99D}"/>
</file>

<file path=customXml/itemProps3.xml><?xml version="1.0" encoding="utf-8"?>
<ds:datastoreItem xmlns:ds="http://schemas.openxmlformats.org/officeDocument/2006/customXml" ds:itemID="{0824AC76-C669-468F-A230-3EA724637F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10168</TotalTime>
  <Words>642</Words>
  <Application>Microsoft Office PowerPoint</Application>
  <PresentationFormat>On-screen Show (16:9)</PresentationFormat>
  <Paragraphs>316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Circular Linked List </vt:lpstr>
      <vt:lpstr>Contents </vt:lpstr>
      <vt:lpstr>Introduction </vt:lpstr>
      <vt:lpstr>Introduction </vt:lpstr>
      <vt:lpstr>Representation</vt:lpstr>
      <vt:lpstr>Basic Operations </vt:lpstr>
      <vt:lpstr>Creation of Singly CLL</vt:lpstr>
      <vt:lpstr>PowerPoint Presentation</vt:lpstr>
      <vt:lpstr>Creation of Singly CLL</vt:lpstr>
      <vt:lpstr>Creation of Singly CLL</vt:lpstr>
      <vt:lpstr>Creation of Singly CLL</vt:lpstr>
      <vt:lpstr>Insert a node</vt:lpstr>
      <vt:lpstr>Insert a node</vt:lpstr>
      <vt:lpstr>Insert a node</vt:lpstr>
      <vt:lpstr>Insert a node</vt:lpstr>
      <vt:lpstr>Insert a node</vt:lpstr>
      <vt:lpstr>Insert a node</vt:lpstr>
      <vt:lpstr>Insert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Display of Singly CLL</vt:lpstr>
      <vt:lpstr>Display of Singly CLL</vt:lpstr>
      <vt:lpstr>Display of Singly CLL</vt:lpstr>
      <vt:lpstr>Display of Singly CLL</vt:lpstr>
      <vt:lpstr>Find &amp; Modify a Node</vt:lpstr>
      <vt:lpstr>Find &amp; Modify a Node</vt:lpstr>
      <vt:lpstr>Find &amp; Modify a Node</vt:lpstr>
      <vt:lpstr>Doubly CLL  </vt:lpstr>
      <vt:lpstr>Advantages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335</cp:revision>
  <dcterms:created xsi:type="dcterms:W3CDTF">2006-08-16T00:00:00Z</dcterms:created>
  <dcterms:modified xsi:type="dcterms:W3CDTF">2020-12-19T06:44:42Z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