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0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8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97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1.xml" ContentType="application/vnd.openxmlformats-officedocument.presentationml.tags+xml"/>
  <Override PartName="/ppt/tags/tag790.xml" ContentType="application/vnd.openxmlformats-officedocument.presentationml.tags+xml"/>
  <Override PartName="/ppt/tags/tag789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9.xml" ContentType="application/vnd.openxmlformats-officedocument.presentationml.tags+xml"/>
  <Override PartName="/ppt/tags/tag88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08.xml" ContentType="application/vnd.openxmlformats-officedocument.presentationml.tags+xml"/>
  <Override PartName="/ppt/tags/tag807.xml" ContentType="application/vnd.openxmlformats-officedocument.presentationml.tags+xml"/>
  <Override PartName="/ppt/tags/tag806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783.xml" ContentType="application/vnd.openxmlformats-officedocument.presentationml.tags+xml"/>
  <Override PartName="/ppt/tags/tag782.xml" ContentType="application/vnd.openxmlformats-officedocument.presentationml.tags+xml"/>
  <Override PartName="/ppt/tags/tag781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58.xml" ContentType="application/vnd.openxmlformats-officedocument.presentationml.tags+xml"/>
  <Override PartName="/ppt/tags/tag757.xml" ContentType="application/vnd.openxmlformats-officedocument.presentationml.tags+xml"/>
  <Override PartName="/ppt/tags/tag756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75.xml" ContentType="application/vnd.openxmlformats-officedocument.presentationml.tags+xml"/>
  <Override PartName="/ppt/tags/tag774.xml" ContentType="application/vnd.openxmlformats-officedocument.presentationml.tags+xml"/>
  <Override PartName="/ppt/tags/tag773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57.xml" ContentType="application/vnd.openxmlformats-officedocument.presentationml.tags+xml"/>
  <Override PartName="/ppt/tags/tag856.xml" ContentType="application/vnd.openxmlformats-officedocument.presentationml.tags+xml"/>
  <Override PartName="/ppt/tags/tag85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.xml" ContentType="application/vnd.openxmlformats-officedocument.presentationml.tags+xml"/>
  <Override PartName="/ppt/tags/tag878.xml" ContentType="application/vnd.openxmlformats-officedocument.presentationml.tags+xml"/>
  <Override PartName="/ppt/tags/tag874.xml" ContentType="application/vnd.openxmlformats-officedocument.presentationml.tags+xml"/>
  <Override PartName="/ppt/tags/tag873.xml" ContentType="application/vnd.openxmlformats-officedocument.presentationml.tags+xml"/>
  <Override PartName="/ppt/tags/tag872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49.xml" ContentType="application/vnd.openxmlformats-officedocument.presentationml.tags+xml"/>
  <Override PartName="/ppt/tags/tag848.xml" ContentType="application/vnd.openxmlformats-officedocument.presentationml.tags+xml"/>
  <Override PartName="/ppt/tags/tag847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24.xml" ContentType="application/vnd.openxmlformats-officedocument.presentationml.tags+xml"/>
  <Override PartName="/ppt/tags/tag823.xml" ContentType="application/vnd.openxmlformats-officedocument.presentationml.tags+xml"/>
  <Override PartName="/ppt/tags/tag822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1.xml" ContentType="application/vnd.openxmlformats-officedocument.presentationml.tags+xml"/>
  <Override PartName="/ppt/tags/tag840.xml" ContentType="application/vnd.openxmlformats-officedocument.presentationml.tags+xml"/>
  <Override PartName="/ppt/tags/tag839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750.xml" ContentType="application/vnd.openxmlformats-officedocument.presentationml.tags+xml"/>
  <Override PartName="/ppt/tags/tag749.xml" ContentType="application/vnd.openxmlformats-officedocument.presentationml.tags+xml"/>
  <Override PartName="/ppt/tags/tag748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1.xml" ContentType="application/vnd.openxmlformats-officedocument.presentationml.tags+xml"/>
  <Override PartName="/ppt/tags/tag660.xml" ContentType="application/vnd.openxmlformats-officedocument.presentationml.tags+xml"/>
  <Override PartName="/ppt/tags/tag659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77.xml" ContentType="application/vnd.openxmlformats-officedocument.presentationml.tags+xml"/>
  <Override PartName="/ppt/tags/tag90.xml" ContentType="application/vnd.openxmlformats-officedocument.presentationml.tags+xml"/>
  <Override PartName="/ppt/tags/tag676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53.xml" ContentType="application/vnd.openxmlformats-officedocument.presentationml.tags+xml"/>
  <Override PartName="/ppt/tags/tag652.xml" ContentType="application/vnd.openxmlformats-officedocument.presentationml.tags+xml"/>
  <Override PartName="/ppt/tags/tag651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28.xml" ContentType="application/vnd.openxmlformats-officedocument.presentationml.tags+xml"/>
  <Override PartName="/ppt/tags/tag627.xml" ContentType="application/vnd.openxmlformats-officedocument.presentationml.tags+xml"/>
  <Override PartName="/ppt/tags/tag626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45.xml" ContentType="application/vnd.openxmlformats-officedocument.presentationml.tags+xml"/>
  <Override PartName="/ppt/tags/tag644.xml" ContentType="application/vnd.openxmlformats-officedocument.presentationml.tags+xml"/>
  <Override PartName="/ppt/tags/tag643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26.xml" ContentType="application/vnd.openxmlformats-officedocument.presentationml.tags+xml"/>
  <Override PartName="/ppt/tags/tag725.xml" ContentType="application/vnd.openxmlformats-officedocument.presentationml.tags+xml"/>
  <Override PartName="/ppt/tags/tag724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2.xml" ContentType="application/vnd.openxmlformats-officedocument.presentationml.tags+xml"/>
  <Override PartName="/ppt/tags/tag741.xml" ContentType="application/vnd.openxmlformats-officedocument.presentationml.tags+xml"/>
  <Override PartName="/ppt/tags/tag740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89.xml" ContentType="application/vnd.openxmlformats-officedocument.presentationml.tags+xml"/>
  <Override PartName="/ppt/tags/tag718.xml" ContentType="application/vnd.openxmlformats-officedocument.presentationml.tags+xml"/>
  <Override PartName="/ppt/tags/tag717.xml" ContentType="application/vnd.openxmlformats-officedocument.presentationml.tags+xml"/>
  <Override PartName="/ppt/tags/tag716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693.xml" ContentType="application/vnd.openxmlformats-officedocument.presentationml.tags+xml"/>
  <Override PartName="/ppt/tags/tag692.xml" ContentType="application/vnd.openxmlformats-officedocument.presentationml.tags+xml"/>
  <Override PartName="/ppt/tags/tag691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0.xml" ContentType="application/vnd.openxmlformats-officedocument.presentationml.tags+xml"/>
  <Override PartName="/ppt/tags/tag709.xml" ContentType="application/vnd.openxmlformats-officedocument.presentationml.tags+xml"/>
  <Override PartName="/ppt/tags/tag708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82.xml" ContentType="application/vnd.openxmlformats-officedocument.presentationml.tags+xml"/>
  <Override PartName="/docProps/core.xml" ContentType="application/vnd.openxmlformats-package.core-properties+xml"/>
  <Override PartName="/ppt/tags/tag1050.xml" ContentType="application/vnd.openxmlformats-officedocument.presentationml.tags+xml"/>
  <Override PartName="/ppt/tags/tag1049.xml" ContentType="application/vnd.openxmlformats-officedocument.presentationml.tags+xml"/>
  <Override PartName="/ppt/tags/tag1048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83.xml" ContentType="application/vnd.openxmlformats-officedocument.presentationml.tags+xml"/>
  <Override PartName="/ppt/tags/tag1047.xml" ContentType="application/vnd.openxmlformats-officedocument.presentationml.tags+xml"/>
  <Override PartName="/docProps/app.xml" ContentType="application/vnd.openxmlformats-officedocument.extended-properties+xml"/>
  <Override PartName="/ppt/tags/tag81.xml" ContentType="application/vnd.openxmlformats-officedocument.presentationml.tags+xml"/>
  <Override PartName="/ppt/tags/tag80.xml" ContentType="application/vnd.openxmlformats-officedocument.presentationml.tags+xml"/>
  <Override PartName="/ppt/tags/tag71.xml" ContentType="application/vnd.openxmlformats-officedocument.presentationml.tags+xml"/>
  <Override PartName="/ppt/tags/tag70.xml" ContentType="application/vnd.openxmlformats-officedocument.presentationml.tags+xml"/>
  <Override PartName="/ppt/tags/tag69.xml" ContentType="application/vnd.openxmlformats-officedocument.presentationml.tags+xml"/>
  <Override PartName="/ppt/tags/tag68.xml" ContentType="application/vnd.openxmlformats-officedocument.presentationml.tags+xml"/>
  <Override PartName="/ppt/tags/tag67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9.xml" ContentType="application/vnd.openxmlformats-officedocument.presentationml.tags+xml"/>
  <Override PartName="/ppt/tags/tag78.xml" ContentType="application/vnd.openxmlformats-officedocument.presentationml.tags+xml"/>
  <Override PartName="/ppt/tags/tag77.xml" ContentType="application/vnd.openxmlformats-officedocument.presentationml.tags+xml"/>
  <Override PartName="/ppt/tags/tag76.xml" ContentType="application/vnd.openxmlformats-officedocument.presentationml.tags+xml"/>
  <Override PartName="/ppt/tags/tag75.xml" ContentType="application/vnd.openxmlformats-officedocument.presentationml.tags+xml"/>
  <Override PartName="/ppt/tags/tag1043.xml" ContentType="application/vnd.openxmlformats-officedocument.presentationml.tags+xml"/>
  <Override PartName="/ppt/tags/tag1042.xml" ContentType="application/vnd.openxmlformats-officedocument.presentationml.tags+xml"/>
  <Override PartName="/ppt/tags/tag1041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18.xml" ContentType="application/vnd.openxmlformats-officedocument.presentationml.tags+xml"/>
  <Override PartName="/ppt/tags/tag1017.xml" ContentType="application/vnd.openxmlformats-officedocument.presentationml.tags+xml"/>
  <Override PartName="/ppt/tags/tag1016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35.xml" ContentType="application/vnd.openxmlformats-officedocument.presentationml.tags+xml"/>
  <Override PartName="/ppt/tags/tag1034.xml" ContentType="application/vnd.openxmlformats-officedocument.presentationml.tags+xml"/>
  <Override PartName="/ppt/tags/tag1033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66.xml" ContentType="application/vnd.openxmlformats-officedocument.presentationml.tags+xml"/>
  <Override PartName="/ppt/tags/tag65.xml" ContentType="application/vnd.openxmlformats-officedocument.presentationml.tags+xml"/>
  <Override PartName="/ppt/tags/tag64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20.xml" ContentType="application/vnd.openxmlformats-officedocument.presentationml.tags+xml"/>
  <Override PartName="/ppt/tags/tag19.xml" ContentType="application/vnd.openxmlformats-officedocument.presentationml.tag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0.xml" ContentType="application/vnd.openxmlformats-officedocument.presentationml.tags+xml"/>
  <Override PartName="/ppt/tags/tag29.xml" ContentType="application/vnd.openxmlformats-officedocument.presentationml.tags+xml"/>
  <Override PartName="/ppt/tags/tag28.xml" ContentType="application/vnd.openxmlformats-officedocument.presentationml.tags+xml"/>
  <Override PartName="/ppt/tags/tag27.xml" ContentType="application/vnd.openxmlformats-officedocument.presentationml.tags+xml"/>
  <Override PartName="/ppt/tags/tag26.xml" ContentType="application/vnd.openxmlformats-officedocument.presentationml.tags+xml"/>
  <Override PartName="/ppt/tags/tag16.xml" ContentType="application/vnd.openxmlformats-officedocument.presentationml.tag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13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55.xml" ContentType="application/vnd.openxmlformats-officedocument.presentationml.tags+xml"/>
  <Override PartName="/ppt/tags/tag54.xml" ContentType="application/vnd.openxmlformats-officedocument.presentationml.tags+xml"/>
  <Override PartName="/ppt/tags/tag53.xml" ContentType="application/vnd.openxmlformats-officedocument.presentationml.tags+xml"/>
  <Override PartName="/ppt/tags/tag52.xml" ContentType="application/vnd.openxmlformats-officedocument.presentationml.tags+xml"/>
  <Override PartName="/ppt/tags/tag51.xml" ContentType="application/vnd.openxmlformats-officedocument.presentationml.tags+xml"/>
  <Override PartName="/ppt/tags/tag50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3.xml" ContentType="application/vnd.openxmlformats-officedocument.presentationml.tags+xml"/>
  <Override PartName="/ppt/tags/tag62.xml" ContentType="application/vnd.openxmlformats-officedocument.presentationml.tags+xml"/>
  <Override PartName="/ppt/tags/tag61.xml" ContentType="application/vnd.openxmlformats-officedocument.presentationml.tags+xml"/>
  <Override PartName="/ppt/tags/tag60.xml" ContentType="application/vnd.openxmlformats-officedocument.presentationml.tags+xml"/>
  <Override PartName="/ppt/tags/tag59.xml" ContentType="application/vnd.openxmlformats-officedocument.presentationml.tags+xml"/>
  <Override PartName="/ppt/tags/tag49.xml" ContentType="application/vnd.openxmlformats-officedocument.presentationml.tags+xml"/>
  <Override PartName="/ppt/tags/tag48.xml" ContentType="application/vnd.openxmlformats-officedocument.presentationml.tags+xml"/>
  <Override PartName="/ppt/tags/tag47.xml" ContentType="application/vnd.openxmlformats-officedocument.presentationml.tags+xml"/>
  <Override PartName="/ppt/tags/tag38.xml" ContentType="application/vnd.openxmlformats-officedocument.presentationml.tags+xml"/>
  <Override PartName="/ppt/tags/tag37.xml" ContentType="application/vnd.openxmlformats-officedocument.presentationml.tags+xml"/>
  <Override PartName="/ppt/tags/tag36.xml" ContentType="application/vnd.openxmlformats-officedocument.presentationml.tags+xml"/>
  <Override PartName="/ppt/tags/tag35.xml" ContentType="application/vnd.openxmlformats-officedocument.presentationml.tags+xml"/>
  <Override PartName="/ppt/tags/tag34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6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43.xml" ContentType="application/vnd.openxmlformats-officedocument.presentationml.tags+xml"/>
  <Override PartName="/ppt/tags/tag42.xml" ContentType="application/vnd.openxmlformats-officedocument.presentationml.tags+xml"/>
  <Override PartName="/ppt/tags/tag1010.xml" ContentType="application/vnd.openxmlformats-officedocument.presentationml.tags+xml"/>
  <Override PartName="/ppt/tags/tag1009.xml" ContentType="application/vnd.openxmlformats-officedocument.presentationml.tags+xml"/>
  <Override PartName="/ppt/tags/tag1008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0.xml" ContentType="application/vnd.openxmlformats-officedocument.presentationml.tags+xml"/>
  <Override PartName="/ppt/tags/tag919.xml" ContentType="application/vnd.openxmlformats-officedocument.presentationml.tags+xml"/>
  <Override PartName="/ppt/tags/tag918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37.xml" ContentType="application/vnd.openxmlformats-officedocument.presentationml.tags+xml"/>
  <Override PartName="/ppt/tags/tag936.xml" ContentType="application/vnd.openxmlformats-officedocument.presentationml.tags+xml"/>
  <Override PartName="/ppt/tags/tag935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12.xml" ContentType="application/vnd.openxmlformats-officedocument.presentationml.tags+xml"/>
  <Override PartName="/ppt/tags/tag911.xml" ContentType="application/vnd.openxmlformats-officedocument.presentationml.tags+xml"/>
  <Override PartName="/ppt/tags/tag910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6.xml" ContentType="application/vnd.openxmlformats-officedocument.presentationml.tags+xml"/>
  <Override PartName="/ppt/tags/tag889.xml" ContentType="application/vnd.openxmlformats-officedocument.presentationml.tags+xml"/>
  <Override PartName="/ppt/tags/tag888.xml" ContentType="application/vnd.openxmlformats-officedocument.presentationml.tags+xml"/>
  <Override PartName="/ppt/tags/tag887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04.xml" ContentType="application/vnd.openxmlformats-officedocument.presentationml.tags+xml"/>
  <Override PartName="/ppt/tags/tag903.xml" ContentType="application/vnd.openxmlformats-officedocument.presentationml.tags+xml"/>
  <Override PartName="/ppt/tags/tag902.xml" ContentType="application/vnd.openxmlformats-officedocument.presentationml.tags+xml"/>
  <Override PartName="/ppt/tags/tag898.xml" ContentType="application/vnd.openxmlformats-officedocument.presentationml.tags+xml"/>
  <Override PartName="/ppt/tags/tag85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85.xml" ContentType="application/vnd.openxmlformats-officedocument.presentationml.tags+xml"/>
  <Override PartName="/ppt/tags/tag984.xml" ContentType="application/vnd.openxmlformats-officedocument.presentationml.tags+xml"/>
  <Override PartName="/ppt/tags/tag983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2.xml" ContentType="application/vnd.openxmlformats-officedocument.presentationml.tags+xml"/>
  <Override PartName="/ppt/tags/tag1001.xml" ContentType="application/vnd.openxmlformats-officedocument.presentationml.tags+xml"/>
  <Override PartName="/ppt/tags/tag1000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977.xml" ContentType="application/vnd.openxmlformats-officedocument.presentationml.tags+xml"/>
  <Override PartName="/ppt/tags/tag976.xml" ContentType="application/vnd.openxmlformats-officedocument.presentationml.tags+xml"/>
  <Override PartName="/ppt/tags/tag975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53.xml" ContentType="application/vnd.openxmlformats-officedocument.presentationml.tags+xml"/>
  <Override PartName="/ppt/tags/tag952.xml" ContentType="application/vnd.openxmlformats-officedocument.presentationml.tags+xml"/>
  <Override PartName="/ppt/tags/tag951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69.xml" ContentType="application/vnd.openxmlformats-officedocument.presentationml.tags+xml"/>
  <Override PartName="/ppt/tags/tag968.xml" ContentType="application/vnd.openxmlformats-officedocument.presentationml.tags+xml"/>
  <Override PartName="/ppt/tags/tag84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620.xml" ContentType="application/vnd.openxmlformats-officedocument.presentationml.tags+xml"/>
  <Override PartName="/ppt/tags/tag619.xml" ContentType="application/vnd.openxmlformats-officedocument.presentationml.tags+xml"/>
  <Override PartName="/ppt/tags/tag618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69.xml" ContentType="application/vnd.openxmlformats-officedocument.presentationml.tags+xml"/>
  <Override PartName="/ppt/tags/tag268.xml" ContentType="application/vnd.openxmlformats-officedocument.presentationml.tags+xml"/>
  <Override PartName="/ppt/tags/tag267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86.xml" ContentType="application/vnd.openxmlformats-officedocument.presentationml.tags+xml"/>
  <Override PartName="/ppt/tags/tag285.xml" ContentType="application/vnd.openxmlformats-officedocument.presentationml.tags+xml"/>
  <Override PartName="/ppt/tags/tag284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61.xml" ContentType="application/vnd.openxmlformats-officedocument.presentationml.tags+xml"/>
  <Override PartName="/ppt/tags/tag260.xml" ContentType="application/vnd.openxmlformats-officedocument.presentationml.tags+xml"/>
  <Override PartName="/ppt/tags/tag259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36.xml" ContentType="application/vnd.openxmlformats-officedocument.presentationml.tags+xml"/>
  <Override PartName="/ppt/tags/tag235.xml" ContentType="application/vnd.openxmlformats-officedocument.presentationml.tags+xml"/>
  <Override PartName="/ppt/tags/tag234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3.xml" ContentType="application/vnd.openxmlformats-officedocument.presentationml.tags+xml"/>
  <Override PartName="/ppt/tags/tag252.xml" ContentType="application/vnd.openxmlformats-officedocument.presentationml.tags+xml"/>
  <Override PartName="/ppt/tags/tag251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35.xml" ContentType="application/vnd.openxmlformats-officedocument.presentationml.tags+xml"/>
  <Override PartName="/ppt/tags/tag334.xml" ContentType="application/vnd.openxmlformats-officedocument.presentationml.tags+xml"/>
  <Override PartName="/ppt/tags/tag333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2.xml" ContentType="application/vnd.openxmlformats-officedocument.presentationml.tags+xml"/>
  <Override PartName="/ppt/tags/tag351.xml" ContentType="application/vnd.openxmlformats-officedocument.presentationml.tags+xml"/>
  <Override PartName="/ppt/tags/tag350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27.xml" ContentType="application/vnd.openxmlformats-officedocument.presentationml.tags+xml"/>
  <Override PartName="/ppt/tags/tag326.xml" ContentType="application/vnd.openxmlformats-officedocument.presentationml.tags+xml"/>
  <Override PartName="/ppt/tags/tag325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2.xml" ContentType="application/vnd.openxmlformats-officedocument.presentationml.tags+xml"/>
  <Override PartName="/ppt/tags/tag301.xml" ContentType="application/vnd.openxmlformats-officedocument.presentationml.tags+xml"/>
  <Override PartName="/ppt/tags/tag300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19.xml" ContentType="application/vnd.openxmlformats-officedocument.presentationml.tags+xml"/>
  <Override PartName="/ppt/tags/tag318.xml" ContentType="application/vnd.openxmlformats-officedocument.presentationml.tags+xml"/>
  <Override PartName="/ppt/tags/tag317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228.xml" ContentType="application/vnd.openxmlformats-officedocument.presentationml.tags+xml"/>
  <Override PartName="/ppt/tags/tag227.xml" ContentType="application/vnd.openxmlformats-officedocument.presentationml.tags+xml"/>
  <Override PartName="/ppt/tags/tag226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37.xml" ContentType="application/vnd.openxmlformats-officedocument.presentationml.tags+xml"/>
  <Override PartName="/ppt/tags/tag136.xml" ContentType="application/vnd.openxmlformats-officedocument.presentationml.tags+xml"/>
  <Override PartName="/ppt/tags/tag135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54.xml" ContentType="application/vnd.openxmlformats-officedocument.presentationml.tags+xml"/>
  <Override PartName="/ppt/tags/tag153.xml" ContentType="application/vnd.openxmlformats-officedocument.presentationml.tags+xml"/>
  <Override PartName="/ppt/tags/tag152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29.xml" ContentType="application/vnd.openxmlformats-officedocument.presentationml.tags+xml"/>
  <Override PartName="/ppt/tags/tag128.xml" ContentType="application/vnd.openxmlformats-officedocument.presentationml.tags+xml"/>
  <Override PartName="/ppt/tags/tag127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05.xml" ContentType="application/vnd.openxmlformats-officedocument.presentationml.tags+xml"/>
  <Override PartName="/ppt/tags/tag104.xml" ContentType="application/vnd.openxmlformats-officedocument.presentationml.tags+xml"/>
  <Override PartName="/ppt/tags/tag103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23.xml" ContentType="application/vnd.openxmlformats-officedocument.presentationml.tags+xml"/>
  <Override PartName="/ppt/tags/tag95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2.xml" ContentType="application/vnd.openxmlformats-officedocument.presentationml.tags+xml"/>
  <Override PartName="/ppt/tags/tag121.xml" ContentType="application/vnd.openxmlformats-officedocument.presentationml.tags+xml"/>
  <Override PartName="/ppt/tags/tag120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03.xml" ContentType="application/vnd.openxmlformats-officedocument.presentationml.tags+xml"/>
  <Override PartName="/ppt/tags/tag202.xml" ContentType="application/vnd.openxmlformats-officedocument.presentationml.tags+xml"/>
  <Override PartName="/ppt/tags/tag201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0.xml" ContentType="application/vnd.openxmlformats-officedocument.presentationml.tags+xml"/>
  <Override PartName="/ppt/tags/tag219.xml" ContentType="application/vnd.openxmlformats-officedocument.presentationml.tags+xml"/>
  <Override PartName="/ppt/tags/tag218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195.xml" ContentType="application/vnd.openxmlformats-officedocument.presentationml.tags+xml"/>
  <Override PartName="/ppt/tags/tag194.xml" ContentType="application/vnd.openxmlformats-officedocument.presentationml.tags+xml"/>
  <Override PartName="/ppt/tags/tag193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0.xml" ContentType="application/vnd.openxmlformats-officedocument.presentationml.tags+xml"/>
  <Override PartName="/ppt/tags/tag169.xml" ContentType="application/vnd.openxmlformats-officedocument.presentationml.tags+xml"/>
  <Override PartName="/ppt/tags/tag168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87.xml" ContentType="application/vnd.openxmlformats-officedocument.presentationml.tags+xml"/>
  <Override PartName="/ppt/tags/tag186.xml" ContentType="application/vnd.openxmlformats-officedocument.presentationml.tags+xml"/>
  <Override PartName="/ppt/tags/tag185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1.xml" ContentType="application/vnd.openxmlformats-officedocument.presentationml.tags+xml"/>
  <Override PartName="/ppt/tags/tag530.xml" ContentType="application/vnd.openxmlformats-officedocument.presentationml.tags+xml"/>
  <Override PartName="/ppt/tags/tag529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92.xml" ContentType="application/vnd.openxmlformats-officedocument.presentationml.tags+xml"/>
  <Override PartName="/ppt/tags/tag548.xml" ContentType="application/vnd.openxmlformats-officedocument.presentationml.tags+xml"/>
  <Override PartName="/ppt/tags/tag547.xml" ContentType="application/vnd.openxmlformats-officedocument.presentationml.tags+xml"/>
  <Override PartName="/ppt/tags/tag546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23.xml" ContentType="application/vnd.openxmlformats-officedocument.presentationml.tags+xml"/>
  <Override PartName="/ppt/tags/tag522.xml" ContentType="application/vnd.openxmlformats-officedocument.presentationml.tags+xml"/>
  <Override PartName="/ppt/tags/tag521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498.xml" ContentType="application/vnd.openxmlformats-officedocument.presentationml.tags+xml"/>
  <Override PartName="/ppt/tags/tag497.xml" ContentType="application/vnd.openxmlformats-officedocument.presentationml.tags+xml"/>
  <Override PartName="/ppt/tags/tag496.xml" ContentType="application/vnd.openxmlformats-officedocument.presentationml.tags+xml"/>
  <Override PartName="/ppt/tags/tag93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15.xml" ContentType="application/vnd.openxmlformats-officedocument.presentationml.tags+xml"/>
  <Override PartName="/ppt/tags/tag514.xml" ContentType="application/vnd.openxmlformats-officedocument.presentationml.tags+xml"/>
  <Override PartName="/ppt/tags/tag513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596.xml" ContentType="application/vnd.openxmlformats-officedocument.presentationml.tags+xml"/>
  <Override PartName="/ppt/tags/tag595.xml" ContentType="application/vnd.openxmlformats-officedocument.presentationml.tags+xml"/>
  <Override PartName="/ppt/tags/tag594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91.xml" ContentType="application/vnd.openxmlformats-officedocument.presentationml.tags+xml"/>
  <Override PartName="/ppt/tags/tag612.xml" ContentType="application/vnd.openxmlformats-officedocument.presentationml.tags+xml"/>
  <Override PartName="/ppt/tags/tag611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588.xml" ContentType="application/vnd.openxmlformats-officedocument.presentationml.tags+xml"/>
  <Override PartName="/ppt/tags/tag587.xml" ContentType="application/vnd.openxmlformats-officedocument.presentationml.tags+xml"/>
  <Override PartName="/ppt/tags/tag586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63.xml" ContentType="application/vnd.openxmlformats-officedocument.presentationml.tags+xml"/>
  <Override PartName="/ppt/tags/tag562.xml" ContentType="application/vnd.openxmlformats-officedocument.presentationml.tags+xml"/>
  <Override PartName="/ppt/tags/tag561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0.xml" ContentType="application/vnd.openxmlformats-officedocument.presentationml.tags+xml"/>
  <Override PartName="/ppt/tags/tag579.xml" ContentType="application/vnd.openxmlformats-officedocument.presentationml.tags+xml"/>
  <Override PartName="/ppt/tags/tag578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491.xml" ContentType="application/vnd.openxmlformats-officedocument.presentationml.tags+xml"/>
  <Override PartName="/ppt/tags/tag490.xml" ContentType="application/vnd.openxmlformats-officedocument.presentationml.tags+xml"/>
  <Override PartName="/ppt/tags/tag489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1.xml" ContentType="application/vnd.openxmlformats-officedocument.presentationml.tags+xml"/>
  <Override PartName="/ppt/tags/tag400.xml" ContentType="application/vnd.openxmlformats-officedocument.presentationml.tags+xml"/>
  <Override PartName="/ppt/tags/tag399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18.xml" ContentType="application/vnd.openxmlformats-officedocument.presentationml.tags+xml"/>
  <Override PartName="/ppt/tags/tag417.xml" ContentType="application/vnd.openxmlformats-officedocument.presentationml.tags+xml"/>
  <Override PartName="/ppt/tags/tag416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393.xml" ContentType="application/vnd.openxmlformats-officedocument.presentationml.tags+xml"/>
  <Override PartName="/ppt/tags/tag392.xml" ContentType="application/vnd.openxmlformats-officedocument.presentationml.tags+xml"/>
  <Override PartName="/ppt/tags/tag391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68.xml" ContentType="application/vnd.openxmlformats-officedocument.presentationml.tags+xml"/>
  <Override PartName="/ppt/tags/tag367.xml" ContentType="application/vnd.openxmlformats-officedocument.presentationml.tags+xml"/>
  <Override PartName="/ppt/tags/tag366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85.xml" ContentType="application/vnd.openxmlformats-officedocument.presentationml.tags+xml"/>
  <Override PartName="/ppt/tags/tag384.xml" ContentType="application/vnd.openxmlformats-officedocument.presentationml.tags+xml"/>
  <Override PartName="/ppt/tags/tag383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66.xml" ContentType="application/vnd.openxmlformats-officedocument.presentationml.tags+xml"/>
  <Override PartName="/ppt/tags/tag465.xml" ContentType="application/vnd.openxmlformats-officedocument.presentationml.tags+xml"/>
  <Override PartName="/ppt/tags/tag464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3.xml" ContentType="application/vnd.openxmlformats-officedocument.presentationml.tags+xml"/>
  <Override PartName="/ppt/tags/tag482.xml" ContentType="application/vnd.openxmlformats-officedocument.presentationml.tags+xml"/>
  <Override PartName="/ppt/tags/tag481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58.xml" ContentType="application/vnd.openxmlformats-officedocument.presentationml.tags+xml"/>
  <Override PartName="/ppt/tags/tag457.xml" ContentType="application/vnd.openxmlformats-officedocument.presentationml.tags+xml"/>
  <Override PartName="/ppt/tags/tag456.xml" ContentType="application/vnd.openxmlformats-officedocument.presentationml.tags+xml"/>
  <Override PartName="/ppt/tags/tag9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34.xml" ContentType="application/vnd.openxmlformats-officedocument.presentationml.tags+xml"/>
  <Override PartName="/ppt/tags/tag433.xml" ContentType="application/vnd.openxmlformats-officedocument.presentationml.tags+xml"/>
  <Override PartName="/ppt/tags/tag432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0.xml" ContentType="application/vnd.openxmlformats-officedocument.presentationml.tags+xml"/>
  <Override PartName="/ppt/tags/tag449.xml" ContentType="application/vnd.openxmlformats-officedocument.presentationml.tags+xml"/>
  <Override PartName="/ppt/tags/tag448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96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30" r:id="rId3"/>
    <p:sldId id="284" r:id="rId4"/>
    <p:sldId id="285" r:id="rId5"/>
    <p:sldId id="286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31" r:id="rId44"/>
    <p:sldId id="325" r:id="rId45"/>
    <p:sldId id="326" r:id="rId46"/>
    <p:sldId id="327" r:id="rId47"/>
    <p:sldId id="328" r:id="rId48"/>
    <p:sldId id="32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455A7-3BA2-4D9C-A218-92B5E1EE53F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E04AC-21D6-421C-81F4-4585B39E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88F9553-144A-4EA5-9921-FB6B6B3593DA}" type="slidenum">
              <a:rPr lang="en-US" sz="1100"/>
              <a:pPr/>
              <a:t>15</a:t>
            </a:fld>
            <a:endParaRPr lang="en-US" sz="11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Illustration:</a:t>
            </a:r>
          </a:p>
          <a:p>
            <a:r>
              <a:rPr lang="en-US" smtClean="0"/>
              <a:t>From previous slide:</a:t>
            </a:r>
          </a:p>
          <a:p>
            <a:r>
              <a:rPr lang="en-US" smtClean="0"/>
              <a:t>X =  A </a:t>
            </a:r>
            <a:r>
              <a:rPr lang="en-US" b="1" smtClean="0">
                <a:solidFill>
                  <a:srgbClr val="33CC33"/>
                </a:solidFill>
              </a:rPr>
              <a:t>B</a:t>
            </a:r>
            <a:r>
              <a:rPr lang="en-US" smtClean="0"/>
              <a:t>     </a:t>
            </a:r>
            <a:r>
              <a:rPr lang="en-US" b="1" smtClean="0">
                <a:solidFill>
                  <a:srgbClr val="33CC33"/>
                </a:solidFill>
              </a:rPr>
              <a:t>C</a:t>
            </a:r>
            <a:r>
              <a:rPr lang="en-US" smtClean="0"/>
              <a:t>     </a:t>
            </a:r>
            <a:r>
              <a:rPr lang="en-US" b="1" smtClean="0">
                <a:solidFill>
                  <a:srgbClr val="33CC33"/>
                </a:solidFill>
              </a:rPr>
              <a:t>B</a:t>
            </a:r>
            <a:r>
              <a:rPr lang="en-US" smtClean="0"/>
              <a:t> D </a:t>
            </a:r>
            <a:r>
              <a:rPr lang="en-US" b="1" smtClean="0">
                <a:solidFill>
                  <a:srgbClr val="33CC33"/>
                </a:solidFill>
              </a:rPr>
              <a:t>A</a:t>
            </a:r>
            <a:r>
              <a:rPr lang="en-US" smtClean="0"/>
              <a:t> B</a:t>
            </a:r>
          </a:p>
          <a:p>
            <a:r>
              <a:rPr lang="en-US" smtClean="0"/>
              <a:t>Y =      </a:t>
            </a:r>
            <a:r>
              <a:rPr lang="en-US" b="1" smtClean="0">
                <a:solidFill>
                  <a:srgbClr val="33CC33"/>
                </a:solidFill>
              </a:rPr>
              <a:t>B</a:t>
            </a:r>
            <a:r>
              <a:rPr lang="en-US" smtClean="0"/>
              <a:t> D </a:t>
            </a:r>
            <a:r>
              <a:rPr lang="en-US" b="1" smtClean="0">
                <a:solidFill>
                  <a:srgbClr val="33CC33"/>
                </a:solidFill>
              </a:rPr>
              <a:t>C</a:t>
            </a:r>
            <a:r>
              <a:rPr lang="en-US" smtClean="0"/>
              <a:t> A </a:t>
            </a:r>
            <a:r>
              <a:rPr lang="en-US" b="1" smtClean="0">
                <a:solidFill>
                  <a:srgbClr val="33CC33"/>
                </a:solidFill>
              </a:rPr>
              <a:t>B</a:t>
            </a:r>
            <a:r>
              <a:rPr lang="en-US" smtClean="0"/>
              <a:t>     </a:t>
            </a:r>
            <a:r>
              <a:rPr lang="en-US" b="1" smtClean="0">
                <a:solidFill>
                  <a:srgbClr val="33CC33"/>
                </a:solidFill>
              </a:rPr>
              <a:t>A</a:t>
            </a:r>
          </a:p>
          <a:p>
            <a:endParaRPr lang="en-US" b="1" smtClean="0">
              <a:solidFill>
                <a:srgbClr val="33CC33"/>
              </a:solidFill>
            </a:endParaRPr>
          </a:p>
          <a:p>
            <a:r>
              <a:rPr lang="en-US" smtClean="0">
                <a:solidFill>
                  <a:srgbClr val="33CC33"/>
                </a:solidFill>
              </a:rPr>
              <a:t>X_3, a prefix of X:   ABC   </a:t>
            </a:r>
          </a:p>
          <a:p>
            <a:r>
              <a:rPr lang="en-US" smtClean="0">
                <a:solidFill>
                  <a:srgbClr val="33CC33"/>
                </a:solidFill>
              </a:rPr>
              <a:t>Y_4, a prefix of Y:   BDCA</a:t>
            </a:r>
          </a:p>
          <a:p>
            <a:r>
              <a:rPr lang="en-US" smtClean="0">
                <a:solidFill>
                  <a:srgbClr val="33CC33"/>
                </a:solidFill>
              </a:rPr>
              <a:t>Optimal solution for these is:  BC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0F54C93-BD5B-447F-BD8A-8D7D91147125}" type="slidenum">
              <a:rPr lang="en-US" sz="1100"/>
              <a:pPr/>
              <a:t>35</a:t>
            </a:fld>
            <a:endParaRPr lang="en-US" sz="11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089952F-5A94-42BA-B160-B9ED112A2831}" type="slidenum">
              <a:rPr lang="en-US" sz="1100"/>
              <a:pPr/>
              <a:t>36</a:t>
            </a:fld>
            <a:endParaRPr lang="en-US" sz="11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340B886-D9B4-458E-B0A4-17C496C2AAD0}" type="slidenum">
              <a:rPr lang="en-US" sz="1100"/>
              <a:pPr/>
              <a:t>41</a:t>
            </a:fld>
            <a:endParaRPr lang="en-US" sz="11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321244-2B0C-4462-B629-E6B4B7B8B3BF}" type="slidenum">
              <a:rPr lang="en-US" sz="1100"/>
              <a:pPr/>
              <a:t>42</a:t>
            </a:fld>
            <a:endParaRPr lang="en-US" sz="11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E928C0E-84E6-4D5D-96E5-234ECFEFFD6B}" type="slidenum">
              <a:rPr lang="en-US" sz="1100"/>
              <a:pPr/>
              <a:t>22</a:t>
            </a:fld>
            <a:endParaRPr lang="en-US" sz="11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A79843E-474C-4F7D-B7D6-21BE72088C9D}" type="slidenum">
              <a:rPr lang="en-US" sz="1100"/>
              <a:pPr/>
              <a:t>23</a:t>
            </a:fld>
            <a:endParaRPr lang="en-US" sz="11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32FF28B-505D-4BF9-BF26-417557C038EE}" type="slidenum">
              <a:rPr lang="en-US" sz="1100"/>
              <a:pPr/>
              <a:t>29</a:t>
            </a:fld>
            <a:endParaRPr lang="en-US" sz="11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FFF72D4-FD31-44A6-96B4-9852DFBAB0EA}" type="slidenum">
              <a:rPr lang="en-US" sz="1100"/>
              <a:pPr/>
              <a:t>30</a:t>
            </a:fld>
            <a:endParaRPr lang="en-US" sz="11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37BB132-CA46-4AF5-A723-FCC3ACD9EC1C}" type="slidenum">
              <a:rPr lang="en-US" sz="1100"/>
              <a:pPr/>
              <a:t>31</a:t>
            </a:fld>
            <a:endParaRPr lang="en-US" sz="11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0A2568D-411C-4F6C-B101-AA9D0D33B0DF}" type="slidenum">
              <a:rPr lang="en-US" sz="1100"/>
              <a:pPr/>
              <a:t>32</a:t>
            </a:fld>
            <a:endParaRPr lang="en-US" sz="11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6BC2A60-78A9-41AA-8773-2A8A1449419F}" type="slidenum">
              <a:rPr lang="en-US" sz="1100"/>
              <a:pPr/>
              <a:t>33</a:t>
            </a:fld>
            <a:endParaRPr lang="en-US" sz="11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5F3B00E-5642-4362-A51E-49442CCE4632}" type="slidenum">
              <a:rPr lang="en-US" sz="1100"/>
              <a:pPr/>
              <a:t>34</a:t>
            </a:fld>
            <a:endParaRPr lang="en-US" sz="11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0CD-DF13-4090-B39E-CCF1D3DEA83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6101-4E43-4048-BC53-6A484C36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3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0CD-DF13-4090-B39E-CCF1D3DEA83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6101-4E43-4048-BC53-6A484C36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4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0CD-DF13-4090-B39E-CCF1D3DEA83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6101-4E43-4048-BC53-6A484C36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5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0CD-DF13-4090-B39E-CCF1D3DEA83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6101-4E43-4048-BC53-6A484C36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0CD-DF13-4090-B39E-CCF1D3DEA83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6101-4E43-4048-BC53-6A484C36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4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0CD-DF13-4090-B39E-CCF1D3DEA83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6101-4E43-4048-BC53-6A484C36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2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0CD-DF13-4090-B39E-CCF1D3DEA83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6101-4E43-4048-BC53-6A484C36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0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0CD-DF13-4090-B39E-CCF1D3DEA83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6101-4E43-4048-BC53-6A484C36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4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0CD-DF13-4090-B39E-CCF1D3DEA83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6101-4E43-4048-BC53-6A484C36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7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0CD-DF13-4090-B39E-CCF1D3DEA83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6101-4E43-4048-BC53-6A484C36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5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70CD-DF13-4090-B39E-CCF1D3DEA83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6101-4E43-4048-BC53-6A484C36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4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70CD-DF13-4090-B39E-CCF1D3DEA83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D6101-4E43-4048-BC53-6A484C36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7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2.wmf"/><Relationship Id="rId2" Type="http://schemas.openxmlformats.org/officeDocument/2006/relationships/tags" Target="../tags/tag2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2.wmf"/><Relationship Id="rId2" Type="http://schemas.openxmlformats.org/officeDocument/2006/relationships/tags" Target="../tags/tag3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2.wmf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ags" Target="../tags/tag37.xml"/><Relationship Id="rId7" Type="http://schemas.openxmlformats.org/officeDocument/2006/relationships/oleObject" Target="../embeddings/oleObject4.bin"/><Relationship Id="rId2" Type="http://schemas.openxmlformats.org/officeDocument/2006/relationships/tags" Target="../tags/tag36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26" Type="http://schemas.openxmlformats.org/officeDocument/2006/relationships/tags" Target="../tags/tag71.xml"/><Relationship Id="rId3" Type="http://schemas.openxmlformats.org/officeDocument/2006/relationships/tags" Target="../tags/tag48.xml"/><Relationship Id="rId21" Type="http://schemas.openxmlformats.org/officeDocument/2006/relationships/tags" Target="../tags/tag66.xml"/><Relationship Id="rId34" Type="http://schemas.openxmlformats.org/officeDocument/2006/relationships/tags" Target="../tags/tag79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5" Type="http://schemas.openxmlformats.org/officeDocument/2006/relationships/tags" Target="../tags/tag70.xml"/><Relationship Id="rId33" Type="http://schemas.openxmlformats.org/officeDocument/2006/relationships/tags" Target="../tags/tag78.xml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tags" Target="../tags/tag65.xml"/><Relationship Id="rId29" Type="http://schemas.openxmlformats.org/officeDocument/2006/relationships/tags" Target="../tags/tag74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24" Type="http://schemas.openxmlformats.org/officeDocument/2006/relationships/tags" Target="../tags/tag69.xml"/><Relationship Id="rId32" Type="http://schemas.openxmlformats.org/officeDocument/2006/relationships/tags" Target="../tags/tag77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23" Type="http://schemas.openxmlformats.org/officeDocument/2006/relationships/tags" Target="../tags/tag68.xml"/><Relationship Id="rId28" Type="http://schemas.openxmlformats.org/officeDocument/2006/relationships/tags" Target="../tags/tag73.xml"/><Relationship Id="rId36" Type="http://schemas.openxmlformats.org/officeDocument/2006/relationships/notesSlide" Target="../notesSlides/notesSlide2.xml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31" Type="http://schemas.openxmlformats.org/officeDocument/2006/relationships/tags" Target="../tags/tag76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tags" Target="../tags/tag67.xml"/><Relationship Id="rId27" Type="http://schemas.openxmlformats.org/officeDocument/2006/relationships/tags" Target="../tags/tag72.xml"/><Relationship Id="rId30" Type="http://schemas.openxmlformats.org/officeDocument/2006/relationships/tags" Target="../tags/tag75.xml"/><Relationship Id="rId35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tags" Target="../tags/tag92.xml"/><Relationship Id="rId18" Type="http://schemas.openxmlformats.org/officeDocument/2006/relationships/tags" Target="../tags/tag97.xml"/><Relationship Id="rId26" Type="http://schemas.openxmlformats.org/officeDocument/2006/relationships/tags" Target="../tags/tag105.xml"/><Relationship Id="rId39" Type="http://schemas.openxmlformats.org/officeDocument/2006/relationships/tags" Target="../tags/tag118.xml"/><Relationship Id="rId3" Type="http://schemas.openxmlformats.org/officeDocument/2006/relationships/tags" Target="../tags/tag82.xml"/><Relationship Id="rId21" Type="http://schemas.openxmlformats.org/officeDocument/2006/relationships/tags" Target="../tags/tag100.xml"/><Relationship Id="rId34" Type="http://schemas.openxmlformats.org/officeDocument/2006/relationships/tags" Target="../tags/tag113.xml"/><Relationship Id="rId42" Type="http://schemas.openxmlformats.org/officeDocument/2006/relationships/tags" Target="../tags/tag121.xml"/><Relationship Id="rId7" Type="http://schemas.openxmlformats.org/officeDocument/2006/relationships/tags" Target="../tags/tag86.xml"/><Relationship Id="rId12" Type="http://schemas.openxmlformats.org/officeDocument/2006/relationships/tags" Target="../tags/tag91.xml"/><Relationship Id="rId17" Type="http://schemas.openxmlformats.org/officeDocument/2006/relationships/tags" Target="../tags/tag96.xml"/><Relationship Id="rId25" Type="http://schemas.openxmlformats.org/officeDocument/2006/relationships/tags" Target="../tags/tag104.xml"/><Relationship Id="rId33" Type="http://schemas.openxmlformats.org/officeDocument/2006/relationships/tags" Target="../tags/tag112.xml"/><Relationship Id="rId38" Type="http://schemas.openxmlformats.org/officeDocument/2006/relationships/tags" Target="../tags/tag117.xml"/><Relationship Id="rId46" Type="http://schemas.openxmlformats.org/officeDocument/2006/relationships/notesSlide" Target="../notesSlides/notesSlide3.xml"/><Relationship Id="rId2" Type="http://schemas.openxmlformats.org/officeDocument/2006/relationships/tags" Target="../tags/tag81.xml"/><Relationship Id="rId16" Type="http://schemas.openxmlformats.org/officeDocument/2006/relationships/tags" Target="../tags/tag95.xml"/><Relationship Id="rId20" Type="http://schemas.openxmlformats.org/officeDocument/2006/relationships/tags" Target="../tags/tag99.xml"/><Relationship Id="rId29" Type="http://schemas.openxmlformats.org/officeDocument/2006/relationships/tags" Target="../tags/tag108.xml"/><Relationship Id="rId41" Type="http://schemas.openxmlformats.org/officeDocument/2006/relationships/tags" Target="../tags/tag120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24" Type="http://schemas.openxmlformats.org/officeDocument/2006/relationships/tags" Target="../tags/tag103.xml"/><Relationship Id="rId32" Type="http://schemas.openxmlformats.org/officeDocument/2006/relationships/tags" Target="../tags/tag111.xml"/><Relationship Id="rId37" Type="http://schemas.openxmlformats.org/officeDocument/2006/relationships/tags" Target="../tags/tag116.xml"/><Relationship Id="rId40" Type="http://schemas.openxmlformats.org/officeDocument/2006/relationships/tags" Target="../tags/tag119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84.xml"/><Relationship Id="rId15" Type="http://schemas.openxmlformats.org/officeDocument/2006/relationships/tags" Target="../tags/tag94.xml"/><Relationship Id="rId23" Type="http://schemas.openxmlformats.org/officeDocument/2006/relationships/tags" Target="../tags/tag102.xml"/><Relationship Id="rId28" Type="http://schemas.openxmlformats.org/officeDocument/2006/relationships/tags" Target="../tags/tag107.xml"/><Relationship Id="rId36" Type="http://schemas.openxmlformats.org/officeDocument/2006/relationships/tags" Target="../tags/tag115.xml"/><Relationship Id="rId10" Type="http://schemas.openxmlformats.org/officeDocument/2006/relationships/tags" Target="../tags/tag89.xml"/><Relationship Id="rId19" Type="http://schemas.openxmlformats.org/officeDocument/2006/relationships/tags" Target="../tags/tag98.xml"/><Relationship Id="rId31" Type="http://schemas.openxmlformats.org/officeDocument/2006/relationships/tags" Target="../tags/tag110.xml"/><Relationship Id="rId44" Type="http://schemas.openxmlformats.org/officeDocument/2006/relationships/tags" Target="../tags/tag123.xml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tags" Target="../tags/tag93.xml"/><Relationship Id="rId22" Type="http://schemas.openxmlformats.org/officeDocument/2006/relationships/tags" Target="../tags/tag101.xml"/><Relationship Id="rId27" Type="http://schemas.openxmlformats.org/officeDocument/2006/relationships/tags" Target="../tags/tag106.xml"/><Relationship Id="rId30" Type="http://schemas.openxmlformats.org/officeDocument/2006/relationships/tags" Target="../tags/tag109.xml"/><Relationship Id="rId35" Type="http://schemas.openxmlformats.org/officeDocument/2006/relationships/tags" Target="../tags/tag114.xml"/><Relationship Id="rId43" Type="http://schemas.openxmlformats.org/officeDocument/2006/relationships/tags" Target="../tags/tag12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136.xml"/><Relationship Id="rId18" Type="http://schemas.openxmlformats.org/officeDocument/2006/relationships/tags" Target="../tags/tag141.xml"/><Relationship Id="rId26" Type="http://schemas.openxmlformats.org/officeDocument/2006/relationships/tags" Target="../tags/tag149.xml"/><Relationship Id="rId39" Type="http://schemas.openxmlformats.org/officeDocument/2006/relationships/tags" Target="../tags/tag162.xml"/><Relationship Id="rId3" Type="http://schemas.openxmlformats.org/officeDocument/2006/relationships/tags" Target="../tags/tag126.xml"/><Relationship Id="rId21" Type="http://schemas.openxmlformats.org/officeDocument/2006/relationships/tags" Target="../tags/tag144.xml"/><Relationship Id="rId34" Type="http://schemas.openxmlformats.org/officeDocument/2006/relationships/tags" Target="../tags/tag157.xml"/><Relationship Id="rId42" Type="http://schemas.openxmlformats.org/officeDocument/2006/relationships/tags" Target="../tags/tag165.xml"/><Relationship Id="rId47" Type="http://schemas.openxmlformats.org/officeDocument/2006/relationships/tags" Target="../tags/tag170.xml"/><Relationship Id="rId50" Type="http://schemas.openxmlformats.org/officeDocument/2006/relationships/slideLayout" Target="../slideLayouts/slideLayout2.xml"/><Relationship Id="rId7" Type="http://schemas.openxmlformats.org/officeDocument/2006/relationships/tags" Target="../tags/tag130.xml"/><Relationship Id="rId12" Type="http://schemas.openxmlformats.org/officeDocument/2006/relationships/tags" Target="../tags/tag135.xml"/><Relationship Id="rId17" Type="http://schemas.openxmlformats.org/officeDocument/2006/relationships/tags" Target="../tags/tag140.xml"/><Relationship Id="rId25" Type="http://schemas.openxmlformats.org/officeDocument/2006/relationships/tags" Target="../tags/tag148.xml"/><Relationship Id="rId33" Type="http://schemas.openxmlformats.org/officeDocument/2006/relationships/tags" Target="../tags/tag156.xml"/><Relationship Id="rId38" Type="http://schemas.openxmlformats.org/officeDocument/2006/relationships/tags" Target="../tags/tag161.xml"/><Relationship Id="rId46" Type="http://schemas.openxmlformats.org/officeDocument/2006/relationships/tags" Target="../tags/tag169.xml"/><Relationship Id="rId2" Type="http://schemas.openxmlformats.org/officeDocument/2006/relationships/tags" Target="../tags/tag125.xml"/><Relationship Id="rId16" Type="http://schemas.openxmlformats.org/officeDocument/2006/relationships/tags" Target="../tags/tag139.xml"/><Relationship Id="rId20" Type="http://schemas.openxmlformats.org/officeDocument/2006/relationships/tags" Target="../tags/tag143.xml"/><Relationship Id="rId29" Type="http://schemas.openxmlformats.org/officeDocument/2006/relationships/tags" Target="../tags/tag152.xml"/><Relationship Id="rId41" Type="http://schemas.openxmlformats.org/officeDocument/2006/relationships/tags" Target="../tags/tag164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tags" Target="../tags/tag134.xml"/><Relationship Id="rId24" Type="http://schemas.openxmlformats.org/officeDocument/2006/relationships/tags" Target="../tags/tag147.xml"/><Relationship Id="rId32" Type="http://schemas.openxmlformats.org/officeDocument/2006/relationships/tags" Target="../tags/tag155.xml"/><Relationship Id="rId37" Type="http://schemas.openxmlformats.org/officeDocument/2006/relationships/tags" Target="../tags/tag160.xml"/><Relationship Id="rId40" Type="http://schemas.openxmlformats.org/officeDocument/2006/relationships/tags" Target="../tags/tag163.xml"/><Relationship Id="rId45" Type="http://schemas.openxmlformats.org/officeDocument/2006/relationships/tags" Target="../tags/tag168.xml"/><Relationship Id="rId5" Type="http://schemas.openxmlformats.org/officeDocument/2006/relationships/tags" Target="../tags/tag128.xml"/><Relationship Id="rId15" Type="http://schemas.openxmlformats.org/officeDocument/2006/relationships/tags" Target="../tags/tag138.xml"/><Relationship Id="rId23" Type="http://schemas.openxmlformats.org/officeDocument/2006/relationships/tags" Target="../tags/tag146.xml"/><Relationship Id="rId28" Type="http://schemas.openxmlformats.org/officeDocument/2006/relationships/tags" Target="../tags/tag151.xml"/><Relationship Id="rId36" Type="http://schemas.openxmlformats.org/officeDocument/2006/relationships/tags" Target="../tags/tag159.xml"/><Relationship Id="rId49" Type="http://schemas.openxmlformats.org/officeDocument/2006/relationships/tags" Target="../tags/tag172.xml"/><Relationship Id="rId10" Type="http://schemas.openxmlformats.org/officeDocument/2006/relationships/tags" Target="../tags/tag133.xml"/><Relationship Id="rId19" Type="http://schemas.openxmlformats.org/officeDocument/2006/relationships/tags" Target="../tags/tag142.xml"/><Relationship Id="rId31" Type="http://schemas.openxmlformats.org/officeDocument/2006/relationships/tags" Target="../tags/tag154.xml"/><Relationship Id="rId44" Type="http://schemas.openxmlformats.org/officeDocument/2006/relationships/tags" Target="../tags/tag167.xml"/><Relationship Id="rId4" Type="http://schemas.openxmlformats.org/officeDocument/2006/relationships/tags" Target="../tags/tag127.xml"/><Relationship Id="rId9" Type="http://schemas.openxmlformats.org/officeDocument/2006/relationships/tags" Target="../tags/tag132.xml"/><Relationship Id="rId14" Type="http://schemas.openxmlformats.org/officeDocument/2006/relationships/tags" Target="../tags/tag137.xml"/><Relationship Id="rId22" Type="http://schemas.openxmlformats.org/officeDocument/2006/relationships/tags" Target="../tags/tag145.xml"/><Relationship Id="rId27" Type="http://schemas.openxmlformats.org/officeDocument/2006/relationships/tags" Target="../tags/tag150.xml"/><Relationship Id="rId30" Type="http://schemas.openxmlformats.org/officeDocument/2006/relationships/tags" Target="../tags/tag153.xml"/><Relationship Id="rId35" Type="http://schemas.openxmlformats.org/officeDocument/2006/relationships/tags" Target="../tags/tag158.xml"/><Relationship Id="rId43" Type="http://schemas.openxmlformats.org/officeDocument/2006/relationships/tags" Target="../tags/tag166.xml"/><Relationship Id="rId48" Type="http://schemas.openxmlformats.org/officeDocument/2006/relationships/tags" Target="../tags/tag171.xml"/><Relationship Id="rId8" Type="http://schemas.openxmlformats.org/officeDocument/2006/relationships/tags" Target="../tags/tag13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13" Type="http://schemas.openxmlformats.org/officeDocument/2006/relationships/tags" Target="../tags/tag185.xml"/><Relationship Id="rId18" Type="http://schemas.openxmlformats.org/officeDocument/2006/relationships/tags" Target="../tags/tag190.xml"/><Relationship Id="rId26" Type="http://schemas.openxmlformats.org/officeDocument/2006/relationships/tags" Target="../tags/tag198.xml"/><Relationship Id="rId39" Type="http://schemas.openxmlformats.org/officeDocument/2006/relationships/tags" Target="../tags/tag211.xml"/><Relationship Id="rId3" Type="http://schemas.openxmlformats.org/officeDocument/2006/relationships/tags" Target="../tags/tag175.xml"/><Relationship Id="rId21" Type="http://schemas.openxmlformats.org/officeDocument/2006/relationships/tags" Target="../tags/tag193.xml"/><Relationship Id="rId34" Type="http://schemas.openxmlformats.org/officeDocument/2006/relationships/tags" Target="../tags/tag206.xml"/><Relationship Id="rId42" Type="http://schemas.openxmlformats.org/officeDocument/2006/relationships/tags" Target="../tags/tag214.xml"/><Relationship Id="rId47" Type="http://schemas.openxmlformats.org/officeDocument/2006/relationships/tags" Target="../tags/tag219.xml"/><Relationship Id="rId7" Type="http://schemas.openxmlformats.org/officeDocument/2006/relationships/tags" Target="../tags/tag179.xml"/><Relationship Id="rId12" Type="http://schemas.openxmlformats.org/officeDocument/2006/relationships/tags" Target="../tags/tag184.xml"/><Relationship Id="rId17" Type="http://schemas.openxmlformats.org/officeDocument/2006/relationships/tags" Target="../tags/tag189.xml"/><Relationship Id="rId25" Type="http://schemas.openxmlformats.org/officeDocument/2006/relationships/tags" Target="../tags/tag197.xml"/><Relationship Id="rId33" Type="http://schemas.openxmlformats.org/officeDocument/2006/relationships/tags" Target="../tags/tag205.xml"/><Relationship Id="rId38" Type="http://schemas.openxmlformats.org/officeDocument/2006/relationships/tags" Target="../tags/tag210.xml"/><Relationship Id="rId46" Type="http://schemas.openxmlformats.org/officeDocument/2006/relationships/tags" Target="../tags/tag218.xml"/><Relationship Id="rId2" Type="http://schemas.openxmlformats.org/officeDocument/2006/relationships/tags" Target="../tags/tag174.xml"/><Relationship Id="rId16" Type="http://schemas.openxmlformats.org/officeDocument/2006/relationships/tags" Target="../tags/tag188.xml"/><Relationship Id="rId20" Type="http://schemas.openxmlformats.org/officeDocument/2006/relationships/tags" Target="../tags/tag192.xml"/><Relationship Id="rId29" Type="http://schemas.openxmlformats.org/officeDocument/2006/relationships/tags" Target="../tags/tag201.xml"/><Relationship Id="rId41" Type="http://schemas.openxmlformats.org/officeDocument/2006/relationships/tags" Target="../tags/tag213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tags" Target="../tags/tag183.xml"/><Relationship Id="rId24" Type="http://schemas.openxmlformats.org/officeDocument/2006/relationships/tags" Target="../tags/tag196.xml"/><Relationship Id="rId32" Type="http://schemas.openxmlformats.org/officeDocument/2006/relationships/tags" Target="../tags/tag204.xml"/><Relationship Id="rId37" Type="http://schemas.openxmlformats.org/officeDocument/2006/relationships/tags" Target="../tags/tag209.xml"/><Relationship Id="rId40" Type="http://schemas.openxmlformats.org/officeDocument/2006/relationships/tags" Target="../tags/tag212.xml"/><Relationship Id="rId45" Type="http://schemas.openxmlformats.org/officeDocument/2006/relationships/tags" Target="../tags/tag217.xml"/><Relationship Id="rId5" Type="http://schemas.openxmlformats.org/officeDocument/2006/relationships/tags" Target="../tags/tag177.xml"/><Relationship Id="rId15" Type="http://schemas.openxmlformats.org/officeDocument/2006/relationships/tags" Target="../tags/tag187.xml"/><Relationship Id="rId23" Type="http://schemas.openxmlformats.org/officeDocument/2006/relationships/tags" Target="../tags/tag195.xml"/><Relationship Id="rId28" Type="http://schemas.openxmlformats.org/officeDocument/2006/relationships/tags" Target="../tags/tag200.xml"/><Relationship Id="rId36" Type="http://schemas.openxmlformats.org/officeDocument/2006/relationships/tags" Target="../tags/tag208.xml"/><Relationship Id="rId10" Type="http://schemas.openxmlformats.org/officeDocument/2006/relationships/tags" Target="../tags/tag182.xml"/><Relationship Id="rId19" Type="http://schemas.openxmlformats.org/officeDocument/2006/relationships/tags" Target="../tags/tag191.xml"/><Relationship Id="rId31" Type="http://schemas.openxmlformats.org/officeDocument/2006/relationships/tags" Target="../tags/tag203.xml"/><Relationship Id="rId44" Type="http://schemas.openxmlformats.org/officeDocument/2006/relationships/tags" Target="../tags/tag216.xml"/><Relationship Id="rId4" Type="http://schemas.openxmlformats.org/officeDocument/2006/relationships/tags" Target="../tags/tag176.xml"/><Relationship Id="rId9" Type="http://schemas.openxmlformats.org/officeDocument/2006/relationships/tags" Target="../tags/tag181.xml"/><Relationship Id="rId14" Type="http://schemas.openxmlformats.org/officeDocument/2006/relationships/tags" Target="../tags/tag186.xml"/><Relationship Id="rId22" Type="http://schemas.openxmlformats.org/officeDocument/2006/relationships/tags" Target="../tags/tag194.xml"/><Relationship Id="rId27" Type="http://schemas.openxmlformats.org/officeDocument/2006/relationships/tags" Target="../tags/tag199.xml"/><Relationship Id="rId30" Type="http://schemas.openxmlformats.org/officeDocument/2006/relationships/tags" Target="../tags/tag202.xml"/><Relationship Id="rId35" Type="http://schemas.openxmlformats.org/officeDocument/2006/relationships/tags" Target="../tags/tag207.xml"/><Relationship Id="rId43" Type="http://schemas.openxmlformats.org/officeDocument/2006/relationships/tags" Target="../tags/tag215.xml"/><Relationship Id="rId48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tags" Target="../tags/tag232.xml"/><Relationship Id="rId18" Type="http://schemas.openxmlformats.org/officeDocument/2006/relationships/tags" Target="../tags/tag237.xml"/><Relationship Id="rId26" Type="http://schemas.openxmlformats.org/officeDocument/2006/relationships/tags" Target="../tags/tag245.xml"/><Relationship Id="rId39" Type="http://schemas.openxmlformats.org/officeDocument/2006/relationships/tags" Target="../tags/tag258.xml"/><Relationship Id="rId3" Type="http://schemas.openxmlformats.org/officeDocument/2006/relationships/tags" Target="../tags/tag222.xml"/><Relationship Id="rId21" Type="http://schemas.openxmlformats.org/officeDocument/2006/relationships/tags" Target="../tags/tag240.xml"/><Relationship Id="rId34" Type="http://schemas.openxmlformats.org/officeDocument/2006/relationships/tags" Target="../tags/tag253.xml"/><Relationship Id="rId42" Type="http://schemas.openxmlformats.org/officeDocument/2006/relationships/tags" Target="../tags/tag261.xml"/><Relationship Id="rId47" Type="http://schemas.openxmlformats.org/officeDocument/2006/relationships/tags" Target="../tags/tag266.xml"/><Relationship Id="rId50" Type="http://schemas.openxmlformats.org/officeDocument/2006/relationships/tags" Target="../tags/tag269.xml"/><Relationship Id="rId7" Type="http://schemas.openxmlformats.org/officeDocument/2006/relationships/tags" Target="../tags/tag226.xml"/><Relationship Id="rId12" Type="http://schemas.openxmlformats.org/officeDocument/2006/relationships/tags" Target="../tags/tag231.xml"/><Relationship Id="rId17" Type="http://schemas.openxmlformats.org/officeDocument/2006/relationships/tags" Target="../tags/tag236.xml"/><Relationship Id="rId25" Type="http://schemas.openxmlformats.org/officeDocument/2006/relationships/tags" Target="../tags/tag244.xml"/><Relationship Id="rId33" Type="http://schemas.openxmlformats.org/officeDocument/2006/relationships/tags" Target="../tags/tag252.xml"/><Relationship Id="rId38" Type="http://schemas.openxmlformats.org/officeDocument/2006/relationships/tags" Target="../tags/tag257.xml"/><Relationship Id="rId46" Type="http://schemas.openxmlformats.org/officeDocument/2006/relationships/tags" Target="../tags/tag265.xml"/><Relationship Id="rId2" Type="http://schemas.openxmlformats.org/officeDocument/2006/relationships/tags" Target="../tags/tag221.xml"/><Relationship Id="rId16" Type="http://schemas.openxmlformats.org/officeDocument/2006/relationships/tags" Target="../tags/tag235.xml"/><Relationship Id="rId20" Type="http://schemas.openxmlformats.org/officeDocument/2006/relationships/tags" Target="../tags/tag239.xml"/><Relationship Id="rId29" Type="http://schemas.openxmlformats.org/officeDocument/2006/relationships/tags" Target="../tags/tag248.xml"/><Relationship Id="rId41" Type="http://schemas.openxmlformats.org/officeDocument/2006/relationships/tags" Target="../tags/tag260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1" Type="http://schemas.openxmlformats.org/officeDocument/2006/relationships/tags" Target="../tags/tag230.xml"/><Relationship Id="rId24" Type="http://schemas.openxmlformats.org/officeDocument/2006/relationships/tags" Target="../tags/tag243.xml"/><Relationship Id="rId32" Type="http://schemas.openxmlformats.org/officeDocument/2006/relationships/tags" Target="../tags/tag251.xml"/><Relationship Id="rId37" Type="http://schemas.openxmlformats.org/officeDocument/2006/relationships/tags" Target="../tags/tag256.xml"/><Relationship Id="rId40" Type="http://schemas.openxmlformats.org/officeDocument/2006/relationships/tags" Target="../tags/tag259.xml"/><Relationship Id="rId45" Type="http://schemas.openxmlformats.org/officeDocument/2006/relationships/tags" Target="../tags/tag264.xml"/><Relationship Id="rId5" Type="http://schemas.openxmlformats.org/officeDocument/2006/relationships/tags" Target="../tags/tag224.xml"/><Relationship Id="rId15" Type="http://schemas.openxmlformats.org/officeDocument/2006/relationships/tags" Target="../tags/tag234.xml"/><Relationship Id="rId23" Type="http://schemas.openxmlformats.org/officeDocument/2006/relationships/tags" Target="../tags/tag242.xml"/><Relationship Id="rId28" Type="http://schemas.openxmlformats.org/officeDocument/2006/relationships/tags" Target="../tags/tag247.xml"/><Relationship Id="rId36" Type="http://schemas.openxmlformats.org/officeDocument/2006/relationships/tags" Target="../tags/tag255.xml"/><Relationship Id="rId49" Type="http://schemas.openxmlformats.org/officeDocument/2006/relationships/tags" Target="../tags/tag268.xml"/><Relationship Id="rId10" Type="http://schemas.openxmlformats.org/officeDocument/2006/relationships/tags" Target="../tags/tag229.xml"/><Relationship Id="rId19" Type="http://schemas.openxmlformats.org/officeDocument/2006/relationships/tags" Target="../tags/tag238.xml"/><Relationship Id="rId31" Type="http://schemas.openxmlformats.org/officeDocument/2006/relationships/tags" Target="../tags/tag250.xml"/><Relationship Id="rId44" Type="http://schemas.openxmlformats.org/officeDocument/2006/relationships/tags" Target="../tags/tag263.xml"/><Relationship Id="rId52" Type="http://schemas.openxmlformats.org/officeDocument/2006/relationships/slideLayout" Target="../slideLayouts/slideLayout2.xml"/><Relationship Id="rId4" Type="http://schemas.openxmlformats.org/officeDocument/2006/relationships/tags" Target="../tags/tag223.xml"/><Relationship Id="rId9" Type="http://schemas.openxmlformats.org/officeDocument/2006/relationships/tags" Target="../tags/tag228.xml"/><Relationship Id="rId14" Type="http://schemas.openxmlformats.org/officeDocument/2006/relationships/tags" Target="../tags/tag233.xml"/><Relationship Id="rId22" Type="http://schemas.openxmlformats.org/officeDocument/2006/relationships/tags" Target="../tags/tag241.xml"/><Relationship Id="rId27" Type="http://schemas.openxmlformats.org/officeDocument/2006/relationships/tags" Target="../tags/tag246.xml"/><Relationship Id="rId30" Type="http://schemas.openxmlformats.org/officeDocument/2006/relationships/tags" Target="../tags/tag249.xml"/><Relationship Id="rId35" Type="http://schemas.openxmlformats.org/officeDocument/2006/relationships/tags" Target="../tags/tag254.xml"/><Relationship Id="rId43" Type="http://schemas.openxmlformats.org/officeDocument/2006/relationships/tags" Target="../tags/tag262.xml"/><Relationship Id="rId48" Type="http://schemas.openxmlformats.org/officeDocument/2006/relationships/tags" Target="../tags/tag267.xml"/><Relationship Id="rId8" Type="http://schemas.openxmlformats.org/officeDocument/2006/relationships/tags" Target="../tags/tag227.xml"/><Relationship Id="rId51" Type="http://schemas.openxmlformats.org/officeDocument/2006/relationships/tags" Target="../tags/tag270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tags" Target="../tags/tag283.xml"/><Relationship Id="rId18" Type="http://schemas.openxmlformats.org/officeDocument/2006/relationships/tags" Target="../tags/tag288.xml"/><Relationship Id="rId26" Type="http://schemas.openxmlformats.org/officeDocument/2006/relationships/tags" Target="../tags/tag296.xml"/><Relationship Id="rId39" Type="http://schemas.openxmlformats.org/officeDocument/2006/relationships/tags" Target="../tags/tag309.xml"/><Relationship Id="rId3" Type="http://schemas.openxmlformats.org/officeDocument/2006/relationships/tags" Target="../tags/tag273.xml"/><Relationship Id="rId21" Type="http://schemas.openxmlformats.org/officeDocument/2006/relationships/tags" Target="../tags/tag291.xml"/><Relationship Id="rId34" Type="http://schemas.openxmlformats.org/officeDocument/2006/relationships/tags" Target="../tags/tag304.xml"/><Relationship Id="rId42" Type="http://schemas.openxmlformats.org/officeDocument/2006/relationships/tags" Target="../tags/tag312.xml"/><Relationship Id="rId47" Type="http://schemas.openxmlformats.org/officeDocument/2006/relationships/tags" Target="../tags/tag317.xml"/><Relationship Id="rId50" Type="http://schemas.openxmlformats.org/officeDocument/2006/relationships/tags" Target="../tags/tag320.xml"/><Relationship Id="rId7" Type="http://schemas.openxmlformats.org/officeDocument/2006/relationships/tags" Target="../tags/tag277.xml"/><Relationship Id="rId12" Type="http://schemas.openxmlformats.org/officeDocument/2006/relationships/tags" Target="../tags/tag282.xml"/><Relationship Id="rId17" Type="http://schemas.openxmlformats.org/officeDocument/2006/relationships/tags" Target="../tags/tag287.xml"/><Relationship Id="rId25" Type="http://schemas.openxmlformats.org/officeDocument/2006/relationships/tags" Target="../tags/tag295.xml"/><Relationship Id="rId33" Type="http://schemas.openxmlformats.org/officeDocument/2006/relationships/tags" Target="../tags/tag303.xml"/><Relationship Id="rId38" Type="http://schemas.openxmlformats.org/officeDocument/2006/relationships/tags" Target="../tags/tag308.xml"/><Relationship Id="rId46" Type="http://schemas.openxmlformats.org/officeDocument/2006/relationships/tags" Target="../tags/tag316.xml"/><Relationship Id="rId2" Type="http://schemas.openxmlformats.org/officeDocument/2006/relationships/tags" Target="../tags/tag272.xml"/><Relationship Id="rId16" Type="http://schemas.openxmlformats.org/officeDocument/2006/relationships/tags" Target="../tags/tag286.xml"/><Relationship Id="rId20" Type="http://schemas.openxmlformats.org/officeDocument/2006/relationships/tags" Target="../tags/tag290.xml"/><Relationship Id="rId29" Type="http://schemas.openxmlformats.org/officeDocument/2006/relationships/tags" Target="../tags/tag299.xml"/><Relationship Id="rId41" Type="http://schemas.openxmlformats.org/officeDocument/2006/relationships/tags" Target="../tags/tag311.xml"/><Relationship Id="rId1" Type="http://schemas.openxmlformats.org/officeDocument/2006/relationships/tags" Target="../tags/tag271.xml"/><Relationship Id="rId6" Type="http://schemas.openxmlformats.org/officeDocument/2006/relationships/tags" Target="../tags/tag276.xml"/><Relationship Id="rId11" Type="http://schemas.openxmlformats.org/officeDocument/2006/relationships/tags" Target="../tags/tag281.xml"/><Relationship Id="rId24" Type="http://schemas.openxmlformats.org/officeDocument/2006/relationships/tags" Target="../tags/tag294.xml"/><Relationship Id="rId32" Type="http://schemas.openxmlformats.org/officeDocument/2006/relationships/tags" Target="../tags/tag302.xml"/><Relationship Id="rId37" Type="http://schemas.openxmlformats.org/officeDocument/2006/relationships/tags" Target="../tags/tag307.xml"/><Relationship Id="rId40" Type="http://schemas.openxmlformats.org/officeDocument/2006/relationships/tags" Target="../tags/tag310.xml"/><Relationship Id="rId45" Type="http://schemas.openxmlformats.org/officeDocument/2006/relationships/tags" Target="../tags/tag315.xml"/><Relationship Id="rId53" Type="http://schemas.openxmlformats.org/officeDocument/2006/relationships/slideLayout" Target="../slideLayouts/slideLayout2.xml"/><Relationship Id="rId5" Type="http://schemas.openxmlformats.org/officeDocument/2006/relationships/tags" Target="../tags/tag275.xml"/><Relationship Id="rId15" Type="http://schemas.openxmlformats.org/officeDocument/2006/relationships/tags" Target="../tags/tag285.xml"/><Relationship Id="rId23" Type="http://schemas.openxmlformats.org/officeDocument/2006/relationships/tags" Target="../tags/tag293.xml"/><Relationship Id="rId28" Type="http://schemas.openxmlformats.org/officeDocument/2006/relationships/tags" Target="../tags/tag298.xml"/><Relationship Id="rId36" Type="http://schemas.openxmlformats.org/officeDocument/2006/relationships/tags" Target="../tags/tag306.xml"/><Relationship Id="rId49" Type="http://schemas.openxmlformats.org/officeDocument/2006/relationships/tags" Target="../tags/tag319.xml"/><Relationship Id="rId10" Type="http://schemas.openxmlformats.org/officeDocument/2006/relationships/tags" Target="../tags/tag280.xml"/><Relationship Id="rId19" Type="http://schemas.openxmlformats.org/officeDocument/2006/relationships/tags" Target="../tags/tag289.xml"/><Relationship Id="rId31" Type="http://schemas.openxmlformats.org/officeDocument/2006/relationships/tags" Target="../tags/tag301.xml"/><Relationship Id="rId44" Type="http://schemas.openxmlformats.org/officeDocument/2006/relationships/tags" Target="../tags/tag314.xml"/><Relationship Id="rId52" Type="http://schemas.openxmlformats.org/officeDocument/2006/relationships/tags" Target="../tags/tag322.xml"/><Relationship Id="rId4" Type="http://schemas.openxmlformats.org/officeDocument/2006/relationships/tags" Target="../tags/tag274.xml"/><Relationship Id="rId9" Type="http://schemas.openxmlformats.org/officeDocument/2006/relationships/tags" Target="../tags/tag279.xml"/><Relationship Id="rId14" Type="http://schemas.openxmlformats.org/officeDocument/2006/relationships/tags" Target="../tags/tag284.xml"/><Relationship Id="rId22" Type="http://schemas.openxmlformats.org/officeDocument/2006/relationships/tags" Target="../tags/tag292.xml"/><Relationship Id="rId27" Type="http://schemas.openxmlformats.org/officeDocument/2006/relationships/tags" Target="../tags/tag297.xml"/><Relationship Id="rId30" Type="http://schemas.openxmlformats.org/officeDocument/2006/relationships/tags" Target="../tags/tag300.xml"/><Relationship Id="rId35" Type="http://schemas.openxmlformats.org/officeDocument/2006/relationships/tags" Target="../tags/tag305.xml"/><Relationship Id="rId43" Type="http://schemas.openxmlformats.org/officeDocument/2006/relationships/tags" Target="../tags/tag313.xml"/><Relationship Id="rId48" Type="http://schemas.openxmlformats.org/officeDocument/2006/relationships/tags" Target="../tags/tag318.xml"/><Relationship Id="rId8" Type="http://schemas.openxmlformats.org/officeDocument/2006/relationships/tags" Target="../tags/tag278.xml"/><Relationship Id="rId51" Type="http://schemas.openxmlformats.org/officeDocument/2006/relationships/tags" Target="../tags/tag321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tags" Target="../tags/tag335.xml"/><Relationship Id="rId18" Type="http://schemas.openxmlformats.org/officeDocument/2006/relationships/tags" Target="../tags/tag340.xml"/><Relationship Id="rId26" Type="http://schemas.openxmlformats.org/officeDocument/2006/relationships/tags" Target="../tags/tag348.xml"/><Relationship Id="rId39" Type="http://schemas.openxmlformats.org/officeDocument/2006/relationships/tags" Target="../tags/tag361.xml"/><Relationship Id="rId3" Type="http://schemas.openxmlformats.org/officeDocument/2006/relationships/tags" Target="../tags/tag325.xml"/><Relationship Id="rId21" Type="http://schemas.openxmlformats.org/officeDocument/2006/relationships/tags" Target="../tags/tag343.xml"/><Relationship Id="rId34" Type="http://schemas.openxmlformats.org/officeDocument/2006/relationships/tags" Target="../tags/tag356.xml"/><Relationship Id="rId42" Type="http://schemas.openxmlformats.org/officeDocument/2006/relationships/tags" Target="../tags/tag364.xml"/><Relationship Id="rId47" Type="http://schemas.openxmlformats.org/officeDocument/2006/relationships/tags" Target="../tags/tag369.xml"/><Relationship Id="rId50" Type="http://schemas.openxmlformats.org/officeDocument/2006/relationships/tags" Target="../tags/tag372.xml"/><Relationship Id="rId7" Type="http://schemas.openxmlformats.org/officeDocument/2006/relationships/tags" Target="../tags/tag329.xml"/><Relationship Id="rId12" Type="http://schemas.openxmlformats.org/officeDocument/2006/relationships/tags" Target="../tags/tag334.xml"/><Relationship Id="rId17" Type="http://schemas.openxmlformats.org/officeDocument/2006/relationships/tags" Target="../tags/tag339.xml"/><Relationship Id="rId25" Type="http://schemas.openxmlformats.org/officeDocument/2006/relationships/tags" Target="../tags/tag347.xml"/><Relationship Id="rId33" Type="http://schemas.openxmlformats.org/officeDocument/2006/relationships/tags" Target="../tags/tag355.xml"/><Relationship Id="rId38" Type="http://schemas.openxmlformats.org/officeDocument/2006/relationships/tags" Target="../tags/tag360.xml"/><Relationship Id="rId46" Type="http://schemas.openxmlformats.org/officeDocument/2006/relationships/tags" Target="../tags/tag368.xml"/><Relationship Id="rId2" Type="http://schemas.openxmlformats.org/officeDocument/2006/relationships/tags" Target="../tags/tag324.xml"/><Relationship Id="rId16" Type="http://schemas.openxmlformats.org/officeDocument/2006/relationships/tags" Target="../tags/tag338.xml"/><Relationship Id="rId20" Type="http://schemas.openxmlformats.org/officeDocument/2006/relationships/tags" Target="../tags/tag342.xml"/><Relationship Id="rId29" Type="http://schemas.openxmlformats.org/officeDocument/2006/relationships/tags" Target="../tags/tag351.xml"/><Relationship Id="rId41" Type="http://schemas.openxmlformats.org/officeDocument/2006/relationships/tags" Target="../tags/tag363.xml"/><Relationship Id="rId54" Type="http://schemas.openxmlformats.org/officeDocument/2006/relationships/slideLayout" Target="../slideLayouts/slideLayout2.xml"/><Relationship Id="rId1" Type="http://schemas.openxmlformats.org/officeDocument/2006/relationships/tags" Target="../tags/tag323.xml"/><Relationship Id="rId6" Type="http://schemas.openxmlformats.org/officeDocument/2006/relationships/tags" Target="../tags/tag328.xml"/><Relationship Id="rId11" Type="http://schemas.openxmlformats.org/officeDocument/2006/relationships/tags" Target="../tags/tag333.xml"/><Relationship Id="rId24" Type="http://schemas.openxmlformats.org/officeDocument/2006/relationships/tags" Target="../tags/tag346.xml"/><Relationship Id="rId32" Type="http://schemas.openxmlformats.org/officeDocument/2006/relationships/tags" Target="../tags/tag354.xml"/><Relationship Id="rId37" Type="http://schemas.openxmlformats.org/officeDocument/2006/relationships/tags" Target="../tags/tag359.xml"/><Relationship Id="rId40" Type="http://schemas.openxmlformats.org/officeDocument/2006/relationships/tags" Target="../tags/tag362.xml"/><Relationship Id="rId45" Type="http://schemas.openxmlformats.org/officeDocument/2006/relationships/tags" Target="../tags/tag367.xml"/><Relationship Id="rId53" Type="http://schemas.openxmlformats.org/officeDocument/2006/relationships/tags" Target="../tags/tag375.xml"/><Relationship Id="rId5" Type="http://schemas.openxmlformats.org/officeDocument/2006/relationships/tags" Target="../tags/tag327.xml"/><Relationship Id="rId15" Type="http://schemas.openxmlformats.org/officeDocument/2006/relationships/tags" Target="../tags/tag337.xml"/><Relationship Id="rId23" Type="http://schemas.openxmlformats.org/officeDocument/2006/relationships/tags" Target="../tags/tag345.xml"/><Relationship Id="rId28" Type="http://schemas.openxmlformats.org/officeDocument/2006/relationships/tags" Target="../tags/tag350.xml"/><Relationship Id="rId36" Type="http://schemas.openxmlformats.org/officeDocument/2006/relationships/tags" Target="../tags/tag358.xml"/><Relationship Id="rId49" Type="http://schemas.openxmlformats.org/officeDocument/2006/relationships/tags" Target="../tags/tag371.xml"/><Relationship Id="rId10" Type="http://schemas.openxmlformats.org/officeDocument/2006/relationships/tags" Target="../tags/tag332.xml"/><Relationship Id="rId19" Type="http://schemas.openxmlformats.org/officeDocument/2006/relationships/tags" Target="../tags/tag341.xml"/><Relationship Id="rId31" Type="http://schemas.openxmlformats.org/officeDocument/2006/relationships/tags" Target="../tags/tag353.xml"/><Relationship Id="rId44" Type="http://schemas.openxmlformats.org/officeDocument/2006/relationships/tags" Target="../tags/tag366.xml"/><Relationship Id="rId52" Type="http://schemas.openxmlformats.org/officeDocument/2006/relationships/tags" Target="../tags/tag374.xml"/><Relationship Id="rId4" Type="http://schemas.openxmlformats.org/officeDocument/2006/relationships/tags" Target="../tags/tag326.xml"/><Relationship Id="rId9" Type="http://schemas.openxmlformats.org/officeDocument/2006/relationships/tags" Target="../tags/tag331.xml"/><Relationship Id="rId14" Type="http://schemas.openxmlformats.org/officeDocument/2006/relationships/tags" Target="../tags/tag336.xml"/><Relationship Id="rId22" Type="http://schemas.openxmlformats.org/officeDocument/2006/relationships/tags" Target="../tags/tag344.xml"/><Relationship Id="rId27" Type="http://schemas.openxmlformats.org/officeDocument/2006/relationships/tags" Target="../tags/tag349.xml"/><Relationship Id="rId30" Type="http://schemas.openxmlformats.org/officeDocument/2006/relationships/tags" Target="../tags/tag352.xml"/><Relationship Id="rId35" Type="http://schemas.openxmlformats.org/officeDocument/2006/relationships/tags" Target="../tags/tag357.xml"/><Relationship Id="rId43" Type="http://schemas.openxmlformats.org/officeDocument/2006/relationships/tags" Target="../tags/tag365.xml"/><Relationship Id="rId48" Type="http://schemas.openxmlformats.org/officeDocument/2006/relationships/tags" Target="../tags/tag370.xml"/><Relationship Id="rId8" Type="http://schemas.openxmlformats.org/officeDocument/2006/relationships/tags" Target="../tags/tag330.xml"/><Relationship Id="rId51" Type="http://schemas.openxmlformats.org/officeDocument/2006/relationships/tags" Target="../tags/tag373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tags" Target="../tags/tag388.xml"/><Relationship Id="rId18" Type="http://schemas.openxmlformats.org/officeDocument/2006/relationships/tags" Target="../tags/tag393.xml"/><Relationship Id="rId26" Type="http://schemas.openxmlformats.org/officeDocument/2006/relationships/tags" Target="../tags/tag401.xml"/><Relationship Id="rId39" Type="http://schemas.openxmlformats.org/officeDocument/2006/relationships/tags" Target="../tags/tag414.xml"/><Relationship Id="rId21" Type="http://schemas.openxmlformats.org/officeDocument/2006/relationships/tags" Target="../tags/tag396.xml"/><Relationship Id="rId34" Type="http://schemas.openxmlformats.org/officeDocument/2006/relationships/tags" Target="../tags/tag409.xml"/><Relationship Id="rId42" Type="http://schemas.openxmlformats.org/officeDocument/2006/relationships/tags" Target="../tags/tag417.xml"/><Relationship Id="rId47" Type="http://schemas.openxmlformats.org/officeDocument/2006/relationships/tags" Target="../tags/tag422.xml"/><Relationship Id="rId50" Type="http://schemas.openxmlformats.org/officeDocument/2006/relationships/tags" Target="../tags/tag425.xml"/><Relationship Id="rId55" Type="http://schemas.openxmlformats.org/officeDocument/2006/relationships/tags" Target="../tags/tag430.xml"/><Relationship Id="rId7" Type="http://schemas.openxmlformats.org/officeDocument/2006/relationships/tags" Target="../tags/tag382.xml"/><Relationship Id="rId2" Type="http://schemas.openxmlformats.org/officeDocument/2006/relationships/tags" Target="../tags/tag377.xml"/><Relationship Id="rId16" Type="http://schemas.openxmlformats.org/officeDocument/2006/relationships/tags" Target="../tags/tag391.xml"/><Relationship Id="rId20" Type="http://schemas.openxmlformats.org/officeDocument/2006/relationships/tags" Target="../tags/tag395.xml"/><Relationship Id="rId29" Type="http://schemas.openxmlformats.org/officeDocument/2006/relationships/tags" Target="../tags/tag404.xml"/><Relationship Id="rId41" Type="http://schemas.openxmlformats.org/officeDocument/2006/relationships/tags" Target="../tags/tag416.xml"/><Relationship Id="rId54" Type="http://schemas.openxmlformats.org/officeDocument/2006/relationships/tags" Target="../tags/tag429.xml"/><Relationship Id="rId1" Type="http://schemas.openxmlformats.org/officeDocument/2006/relationships/tags" Target="../tags/tag376.xml"/><Relationship Id="rId6" Type="http://schemas.openxmlformats.org/officeDocument/2006/relationships/tags" Target="../tags/tag381.xml"/><Relationship Id="rId11" Type="http://schemas.openxmlformats.org/officeDocument/2006/relationships/tags" Target="../tags/tag386.xml"/><Relationship Id="rId24" Type="http://schemas.openxmlformats.org/officeDocument/2006/relationships/tags" Target="../tags/tag399.xml"/><Relationship Id="rId32" Type="http://schemas.openxmlformats.org/officeDocument/2006/relationships/tags" Target="../tags/tag407.xml"/><Relationship Id="rId37" Type="http://schemas.openxmlformats.org/officeDocument/2006/relationships/tags" Target="../tags/tag412.xml"/><Relationship Id="rId40" Type="http://schemas.openxmlformats.org/officeDocument/2006/relationships/tags" Target="../tags/tag415.xml"/><Relationship Id="rId45" Type="http://schemas.openxmlformats.org/officeDocument/2006/relationships/tags" Target="../tags/tag420.xml"/><Relationship Id="rId53" Type="http://schemas.openxmlformats.org/officeDocument/2006/relationships/tags" Target="../tags/tag428.xml"/><Relationship Id="rId58" Type="http://schemas.openxmlformats.org/officeDocument/2006/relationships/tags" Target="../tags/tag433.xml"/><Relationship Id="rId5" Type="http://schemas.openxmlformats.org/officeDocument/2006/relationships/tags" Target="../tags/tag380.xml"/><Relationship Id="rId15" Type="http://schemas.openxmlformats.org/officeDocument/2006/relationships/tags" Target="../tags/tag390.xml"/><Relationship Id="rId23" Type="http://schemas.openxmlformats.org/officeDocument/2006/relationships/tags" Target="../tags/tag398.xml"/><Relationship Id="rId28" Type="http://schemas.openxmlformats.org/officeDocument/2006/relationships/tags" Target="../tags/tag403.xml"/><Relationship Id="rId36" Type="http://schemas.openxmlformats.org/officeDocument/2006/relationships/tags" Target="../tags/tag411.xml"/><Relationship Id="rId49" Type="http://schemas.openxmlformats.org/officeDocument/2006/relationships/tags" Target="../tags/tag424.xml"/><Relationship Id="rId57" Type="http://schemas.openxmlformats.org/officeDocument/2006/relationships/tags" Target="../tags/tag432.xml"/><Relationship Id="rId61" Type="http://schemas.openxmlformats.org/officeDocument/2006/relationships/notesSlide" Target="../notesSlides/notesSlide4.xml"/><Relationship Id="rId10" Type="http://schemas.openxmlformats.org/officeDocument/2006/relationships/tags" Target="../tags/tag385.xml"/><Relationship Id="rId19" Type="http://schemas.openxmlformats.org/officeDocument/2006/relationships/tags" Target="../tags/tag394.xml"/><Relationship Id="rId31" Type="http://schemas.openxmlformats.org/officeDocument/2006/relationships/tags" Target="../tags/tag406.xml"/><Relationship Id="rId44" Type="http://schemas.openxmlformats.org/officeDocument/2006/relationships/tags" Target="../tags/tag419.xml"/><Relationship Id="rId52" Type="http://schemas.openxmlformats.org/officeDocument/2006/relationships/tags" Target="../tags/tag427.xml"/><Relationship Id="rId60" Type="http://schemas.openxmlformats.org/officeDocument/2006/relationships/slideLayout" Target="../slideLayouts/slideLayout2.xml"/><Relationship Id="rId4" Type="http://schemas.openxmlformats.org/officeDocument/2006/relationships/tags" Target="../tags/tag379.xml"/><Relationship Id="rId9" Type="http://schemas.openxmlformats.org/officeDocument/2006/relationships/tags" Target="../tags/tag384.xml"/><Relationship Id="rId14" Type="http://schemas.openxmlformats.org/officeDocument/2006/relationships/tags" Target="../tags/tag389.xml"/><Relationship Id="rId22" Type="http://schemas.openxmlformats.org/officeDocument/2006/relationships/tags" Target="../tags/tag397.xml"/><Relationship Id="rId27" Type="http://schemas.openxmlformats.org/officeDocument/2006/relationships/tags" Target="../tags/tag402.xml"/><Relationship Id="rId30" Type="http://schemas.openxmlformats.org/officeDocument/2006/relationships/tags" Target="../tags/tag405.xml"/><Relationship Id="rId35" Type="http://schemas.openxmlformats.org/officeDocument/2006/relationships/tags" Target="../tags/tag410.xml"/><Relationship Id="rId43" Type="http://schemas.openxmlformats.org/officeDocument/2006/relationships/tags" Target="../tags/tag418.xml"/><Relationship Id="rId48" Type="http://schemas.openxmlformats.org/officeDocument/2006/relationships/tags" Target="../tags/tag423.xml"/><Relationship Id="rId56" Type="http://schemas.openxmlformats.org/officeDocument/2006/relationships/tags" Target="../tags/tag431.xml"/><Relationship Id="rId8" Type="http://schemas.openxmlformats.org/officeDocument/2006/relationships/tags" Target="../tags/tag383.xml"/><Relationship Id="rId51" Type="http://schemas.openxmlformats.org/officeDocument/2006/relationships/tags" Target="../tags/tag426.xml"/><Relationship Id="rId3" Type="http://schemas.openxmlformats.org/officeDocument/2006/relationships/tags" Target="../tags/tag378.xml"/><Relationship Id="rId12" Type="http://schemas.openxmlformats.org/officeDocument/2006/relationships/tags" Target="../tags/tag387.xml"/><Relationship Id="rId17" Type="http://schemas.openxmlformats.org/officeDocument/2006/relationships/tags" Target="../tags/tag392.xml"/><Relationship Id="rId25" Type="http://schemas.openxmlformats.org/officeDocument/2006/relationships/tags" Target="../tags/tag400.xml"/><Relationship Id="rId33" Type="http://schemas.openxmlformats.org/officeDocument/2006/relationships/tags" Target="../tags/tag408.xml"/><Relationship Id="rId38" Type="http://schemas.openxmlformats.org/officeDocument/2006/relationships/tags" Target="../tags/tag413.xml"/><Relationship Id="rId46" Type="http://schemas.openxmlformats.org/officeDocument/2006/relationships/tags" Target="../tags/tag421.xml"/><Relationship Id="rId59" Type="http://schemas.openxmlformats.org/officeDocument/2006/relationships/tags" Target="../tags/tag4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tags" Target="../tags/tag447.xml"/><Relationship Id="rId18" Type="http://schemas.openxmlformats.org/officeDocument/2006/relationships/tags" Target="../tags/tag452.xml"/><Relationship Id="rId26" Type="http://schemas.openxmlformats.org/officeDocument/2006/relationships/tags" Target="../tags/tag460.xml"/><Relationship Id="rId39" Type="http://schemas.openxmlformats.org/officeDocument/2006/relationships/tags" Target="../tags/tag473.xml"/><Relationship Id="rId21" Type="http://schemas.openxmlformats.org/officeDocument/2006/relationships/tags" Target="../tags/tag455.xml"/><Relationship Id="rId34" Type="http://schemas.openxmlformats.org/officeDocument/2006/relationships/tags" Target="../tags/tag468.xml"/><Relationship Id="rId42" Type="http://schemas.openxmlformats.org/officeDocument/2006/relationships/tags" Target="../tags/tag476.xml"/><Relationship Id="rId47" Type="http://schemas.openxmlformats.org/officeDocument/2006/relationships/tags" Target="../tags/tag481.xml"/><Relationship Id="rId50" Type="http://schemas.openxmlformats.org/officeDocument/2006/relationships/tags" Target="../tags/tag484.xml"/><Relationship Id="rId55" Type="http://schemas.openxmlformats.org/officeDocument/2006/relationships/tags" Target="../tags/tag489.xml"/><Relationship Id="rId7" Type="http://schemas.openxmlformats.org/officeDocument/2006/relationships/tags" Target="../tags/tag441.xml"/><Relationship Id="rId12" Type="http://schemas.openxmlformats.org/officeDocument/2006/relationships/tags" Target="../tags/tag446.xml"/><Relationship Id="rId17" Type="http://schemas.openxmlformats.org/officeDocument/2006/relationships/tags" Target="../tags/tag451.xml"/><Relationship Id="rId25" Type="http://schemas.openxmlformats.org/officeDocument/2006/relationships/tags" Target="../tags/tag459.xml"/><Relationship Id="rId33" Type="http://schemas.openxmlformats.org/officeDocument/2006/relationships/tags" Target="../tags/tag467.xml"/><Relationship Id="rId38" Type="http://schemas.openxmlformats.org/officeDocument/2006/relationships/tags" Target="../tags/tag472.xml"/><Relationship Id="rId46" Type="http://schemas.openxmlformats.org/officeDocument/2006/relationships/tags" Target="../tags/tag480.xml"/><Relationship Id="rId59" Type="http://schemas.openxmlformats.org/officeDocument/2006/relationships/notesSlide" Target="../notesSlides/notesSlide5.xml"/><Relationship Id="rId2" Type="http://schemas.openxmlformats.org/officeDocument/2006/relationships/tags" Target="../tags/tag436.xml"/><Relationship Id="rId16" Type="http://schemas.openxmlformats.org/officeDocument/2006/relationships/tags" Target="../tags/tag450.xml"/><Relationship Id="rId20" Type="http://schemas.openxmlformats.org/officeDocument/2006/relationships/tags" Target="../tags/tag454.xml"/><Relationship Id="rId29" Type="http://schemas.openxmlformats.org/officeDocument/2006/relationships/tags" Target="../tags/tag463.xml"/><Relationship Id="rId41" Type="http://schemas.openxmlformats.org/officeDocument/2006/relationships/tags" Target="../tags/tag475.xml"/><Relationship Id="rId54" Type="http://schemas.openxmlformats.org/officeDocument/2006/relationships/tags" Target="../tags/tag488.xml"/><Relationship Id="rId1" Type="http://schemas.openxmlformats.org/officeDocument/2006/relationships/tags" Target="../tags/tag435.xml"/><Relationship Id="rId6" Type="http://schemas.openxmlformats.org/officeDocument/2006/relationships/tags" Target="../tags/tag440.xml"/><Relationship Id="rId11" Type="http://schemas.openxmlformats.org/officeDocument/2006/relationships/tags" Target="../tags/tag445.xml"/><Relationship Id="rId24" Type="http://schemas.openxmlformats.org/officeDocument/2006/relationships/tags" Target="../tags/tag458.xml"/><Relationship Id="rId32" Type="http://schemas.openxmlformats.org/officeDocument/2006/relationships/tags" Target="../tags/tag466.xml"/><Relationship Id="rId37" Type="http://schemas.openxmlformats.org/officeDocument/2006/relationships/tags" Target="../tags/tag471.xml"/><Relationship Id="rId40" Type="http://schemas.openxmlformats.org/officeDocument/2006/relationships/tags" Target="../tags/tag474.xml"/><Relationship Id="rId45" Type="http://schemas.openxmlformats.org/officeDocument/2006/relationships/tags" Target="../tags/tag479.xml"/><Relationship Id="rId53" Type="http://schemas.openxmlformats.org/officeDocument/2006/relationships/tags" Target="../tags/tag487.xml"/><Relationship Id="rId58" Type="http://schemas.openxmlformats.org/officeDocument/2006/relationships/slideLayout" Target="../slideLayouts/slideLayout2.xml"/><Relationship Id="rId5" Type="http://schemas.openxmlformats.org/officeDocument/2006/relationships/tags" Target="../tags/tag439.xml"/><Relationship Id="rId15" Type="http://schemas.openxmlformats.org/officeDocument/2006/relationships/tags" Target="../tags/tag449.xml"/><Relationship Id="rId23" Type="http://schemas.openxmlformats.org/officeDocument/2006/relationships/tags" Target="../tags/tag457.xml"/><Relationship Id="rId28" Type="http://schemas.openxmlformats.org/officeDocument/2006/relationships/tags" Target="../tags/tag462.xml"/><Relationship Id="rId36" Type="http://schemas.openxmlformats.org/officeDocument/2006/relationships/tags" Target="../tags/tag470.xml"/><Relationship Id="rId49" Type="http://schemas.openxmlformats.org/officeDocument/2006/relationships/tags" Target="../tags/tag483.xml"/><Relationship Id="rId57" Type="http://schemas.openxmlformats.org/officeDocument/2006/relationships/tags" Target="../tags/tag491.xml"/><Relationship Id="rId10" Type="http://schemas.openxmlformats.org/officeDocument/2006/relationships/tags" Target="../tags/tag444.xml"/><Relationship Id="rId19" Type="http://schemas.openxmlformats.org/officeDocument/2006/relationships/tags" Target="../tags/tag453.xml"/><Relationship Id="rId31" Type="http://schemas.openxmlformats.org/officeDocument/2006/relationships/tags" Target="../tags/tag465.xml"/><Relationship Id="rId44" Type="http://schemas.openxmlformats.org/officeDocument/2006/relationships/tags" Target="../tags/tag478.xml"/><Relationship Id="rId52" Type="http://schemas.openxmlformats.org/officeDocument/2006/relationships/tags" Target="../tags/tag486.xml"/><Relationship Id="rId4" Type="http://schemas.openxmlformats.org/officeDocument/2006/relationships/tags" Target="../tags/tag438.xml"/><Relationship Id="rId9" Type="http://schemas.openxmlformats.org/officeDocument/2006/relationships/tags" Target="../tags/tag443.xml"/><Relationship Id="rId14" Type="http://schemas.openxmlformats.org/officeDocument/2006/relationships/tags" Target="../tags/tag448.xml"/><Relationship Id="rId22" Type="http://schemas.openxmlformats.org/officeDocument/2006/relationships/tags" Target="../tags/tag456.xml"/><Relationship Id="rId27" Type="http://schemas.openxmlformats.org/officeDocument/2006/relationships/tags" Target="../tags/tag461.xml"/><Relationship Id="rId30" Type="http://schemas.openxmlformats.org/officeDocument/2006/relationships/tags" Target="../tags/tag464.xml"/><Relationship Id="rId35" Type="http://schemas.openxmlformats.org/officeDocument/2006/relationships/tags" Target="../tags/tag469.xml"/><Relationship Id="rId43" Type="http://schemas.openxmlformats.org/officeDocument/2006/relationships/tags" Target="../tags/tag477.xml"/><Relationship Id="rId48" Type="http://schemas.openxmlformats.org/officeDocument/2006/relationships/tags" Target="../tags/tag482.xml"/><Relationship Id="rId56" Type="http://schemas.openxmlformats.org/officeDocument/2006/relationships/tags" Target="../tags/tag490.xml"/><Relationship Id="rId8" Type="http://schemas.openxmlformats.org/officeDocument/2006/relationships/tags" Target="../tags/tag442.xml"/><Relationship Id="rId51" Type="http://schemas.openxmlformats.org/officeDocument/2006/relationships/tags" Target="../tags/tag485.xml"/><Relationship Id="rId3" Type="http://schemas.openxmlformats.org/officeDocument/2006/relationships/tags" Target="../tags/tag437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tags" Target="../tags/tag504.xml"/><Relationship Id="rId18" Type="http://schemas.openxmlformats.org/officeDocument/2006/relationships/tags" Target="../tags/tag509.xml"/><Relationship Id="rId26" Type="http://schemas.openxmlformats.org/officeDocument/2006/relationships/tags" Target="../tags/tag517.xml"/><Relationship Id="rId39" Type="http://schemas.openxmlformats.org/officeDocument/2006/relationships/tags" Target="../tags/tag530.xml"/><Relationship Id="rId21" Type="http://schemas.openxmlformats.org/officeDocument/2006/relationships/tags" Target="../tags/tag512.xml"/><Relationship Id="rId34" Type="http://schemas.openxmlformats.org/officeDocument/2006/relationships/tags" Target="../tags/tag525.xml"/><Relationship Id="rId42" Type="http://schemas.openxmlformats.org/officeDocument/2006/relationships/tags" Target="../tags/tag533.xml"/><Relationship Id="rId47" Type="http://schemas.openxmlformats.org/officeDocument/2006/relationships/tags" Target="../tags/tag538.xml"/><Relationship Id="rId50" Type="http://schemas.openxmlformats.org/officeDocument/2006/relationships/tags" Target="../tags/tag541.xml"/><Relationship Id="rId55" Type="http://schemas.openxmlformats.org/officeDocument/2006/relationships/tags" Target="../tags/tag546.xml"/><Relationship Id="rId63" Type="http://schemas.openxmlformats.org/officeDocument/2006/relationships/notesSlide" Target="../notesSlides/notesSlide6.xml"/><Relationship Id="rId7" Type="http://schemas.openxmlformats.org/officeDocument/2006/relationships/tags" Target="../tags/tag498.xml"/><Relationship Id="rId2" Type="http://schemas.openxmlformats.org/officeDocument/2006/relationships/tags" Target="../tags/tag493.xml"/><Relationship Id="rId16" Type="http://schemas.openxmlformats.org/officeDocument/2006/relationships/tags" Target="../tags/tag507.xml"/><Relationship Id="rId20" Type="http://schemas.openxmlformats.org/officeDocument/2006/relationships/tags" Target="../tags/tag511.xml"/><Relationship Id="rId29" Type="http://schemas.openxmlformats.org/officeDocument/2006/relationships/tags" Target="../tags/tag520.xml"/><Relationship Id="rId41" Type="http://schemas.openxmlformats.org/officeDocument/2006/relationships/tags" Target="../tags/tag532.xml"/><Relationship Id="rId54" Type="http://schemas.openxmlformats.org/officeDocument/2006/relationships/tags" Target="../tags/tag545.xml"/><Relationship Id="rId62" Type="http://schemas.openxmlformats.org/officeDocument/2006/relationships/slideLayout" Target="../slideLayouts/slideLayout2.xml"/><Relationship Id="rId1" Type="http://schemas.openxmlformats.org/officeDocument/2006/relationships/tags" Target="../tags/tag492.xml"/><Relationship Id="rId6" Type="http://schemas.openxmlformats.org/officeDocument/2006/relationships/tags" Target="../tags/tag497.xml"/><Relationship Id="rId11" Type="http://schemas.openxmlformats.org/officeDocument/2006/relationships/tags" Target="../tags/tag502.xml"/><Relationship Id="rId24" Type="http://schemas.openxmlformats.org/officeDocument/2006/relationships/tags" Target="../tags/tag515.xml"/><Relationship Id="rId32" Type="http://schemas.openxmlformats.org/officeDocument/2006/relationships/tags" Target="../tags/tag523.xml"/><Relationship Id="rId37" Type="http://schemas.openxmlformats.org/officeDocument/2006/relationships/tags" Target="../tags/tag528.xml"/><Relationship Id="rId40" Type="http://schemas.openxmlformats.org/officeDocument/2006/relationships/tags" Target="../tags/tag531.xml"/><Relationship Id="rId45" Type="http://schemas.openxmlformats.org/officeDocument/2006/relationships/tags" Target="../tags/tag536.xml"/><Relationship Id="rId53" Type="http://schemas.openxmlformats.org/officeDocument/2006/relationships/tags" Target="../tags/tag544.xml"/><Relationship Id="rId58" Type="http://schemas.openxmlformats.org/officeDocument/2006/relationships/tags" Target="../tags/tag549.xml"/><Relationship Id="rId5" Type="http://schemas.openxmlformats.org/officeDocument/2006/relationships/tags" Target="../tags/tag496.xml"/><Relationship Id="rId15" Type="http://schemas.openxmlformats.org/officeDocument/2006/relationships/tags" Target="../tags/tag506.xml"/><Relationship Id="rId23" Type="http://schemas.openxmlformats.org/officeDocument/2006/relationships/tags" Target="../tags/tag514.xml"/><Relationship Id="rId28" Type="http://schemas.openxmlformats.org/officeDocument/2006/relationships/tags" Target="../tags/tag519.xml"/><Relationship Id="rId36" Type="http://schemas.openxmlformats.org/officeDocument/2006/relationships/tags" Target="../tags/tag527.xml"/><Relationship Id="rId49" Type="http://schemas.openxmlformats.org/officeDocument/2006/relationships/tags" Target="../tags/tag540.xml"/><Relationship Id="rId57" Type="http://schemas.openxmlformats.org/officeDocument/2006/relationships/tags" Target="../tags/tag548.xml"/><Relationship Id="rId61" Type="http://schemas.openxmlformats.org/officeDocument/2006/relationships/tags" Target="../tags/tag552.xml"/><Relationship Id="rId10" Type="http://schemas.openxmlformats.org/officeDocument/2006/relationships/tags" Target="../tags/tag501.xml"/><Relationship Id="rId19" Type="http://schemas.openxmlformats.org/officeDocument/2006/relationships/tags" Target="../tags/tag510.xml"/><Relationship Id="rId31" Type="http://schemas.openxmlformats.org/officeDocument/2006/relationships/tags" Target="../tags/tag522.xml"/><Relationship Id="rId44" Type="http://schemas.openxmlformats.org/officeDocument/2006/relationships/tags" Target="../tags/tag535.xml"/><Relationship Id="rId52" Type="http://schemas.openxmlformats.org/officeDocument/2006/relationships/tags" Target="../tags/tag543.xml"/><Relationship Id="rId60" Type="http://schemas.openxmlformats.org/officeDocument/2006/relationships/tags" Target="../tags/tag551.xml"/><Relationship Id="rId4" Type="http://schemas.openxmlformats.org/officeDocument/2006/relationships/tags" Target="../tags/tag495.xml"/><Relationship Id="rId9" Type="http://schemas.openxmlformats.org/officeDocument/2006/relationships/tags" Target="../tags/tag500.xml"/><Relationship Id="rId14" Type="http://schemas.openxmlformats.org/officeDocument/2006/relationships/tags" Target="../tags/tag505.xml"/><Relationship Id="rId22" Type="http://schemas.openxmlformats.org/officeDocument/2006/relationships/tags" Target="../tags/tag513.xml"/><Relationship Id="rId27" Type="http://schemas.openxmlformats.org/officeDocument/2006/relationships/tags" Target="../tags/tag518.xml"/><Relationship Id="rId30" Type="http://schemas.openxmlformats.org/officeDocument/2006/relationships/tags" Target="../tags/tag521.xml"/><Relationship Id="rId35" Type="http://schemas.openxmlformats.org/officeDocument/2006/relationships/tags" Target="../tags/tag526.xml"/><Relationship Id="rId43" Type="http://schemas.openxmlformats.org/officeDocument/2006/relationships/tags" Target="../tags/tag534.xml"/><Relationship Id="rId48" Type="http://schemas.openxmlformats.org/officeDocument/2006/relationships/tags" Target="../tags/tag539.xml"/><Relationship Id="rId56" Type="http://schemas.openxmlformats.org/officeDocument/2006/relationships/tags" Target="../tags/tag547.xml"/><Relationship Id="rId8" Type="http://schemas.openxmlformats.org/officeDocument/2006/relationships/tags" Target="../tags/tag499.xml"/><Relationship Id="rId51" Type="http://schemas.openxmlformats.org/officeDocument/2006/relationships/tags" Target="../tags/tag542.xml"/><Relationship Id="rId3" Type="http://schemas.openxmlformats.org/officeDocument/2006/relationships/tags" Target="../tags/tag494.xml"/><Relationship Id="rId12" Type="http://schemas.openxmlformats.org/officeDocument/2006/relationships/tags" Target="../tags/tag503.xml"/><Relationship Id="rId17" Type="http://schemas.openxmlformats.org/officeDocument/2006/relationships/tags" Target="../tags/tag508.xml"/><Relationship Id="rId25" Type="http://schemas.openxmlformats.org/officeDocument/2006/relationships/tags" Target="../tags/tag516.xml"/><Relationship Id="rId33" Type="http://schemas.openxmlformats.org/officeDocument/2006/relationships/tags" Target="../tags/tag524.xml"/><Relationship Id="rId38" Type="http://schemas.openxmlformats.org/officeDocument/2006/relationships/tags" Target="../tags/tag529.xml"/><Relationship Id="rId46" Type="http://schemas.openxmlformats.org/officeDocument/2006/relationships/tags" Target="../tags/tag537.xml"/><Relationship Id="rId59" Type="http://schemas.openxmlformats.org/officeDocument/2006/relationships/tags" Target="../tags/tag550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tags" Target="../tags/tag565.xml"/><Relationship Id="rId18" Type="http://schemas.openxmlformats.org/officeDocument/2006/relationships/tags" Target="../tags/tag570.xml"/><Relationship Id="rId26" Type="http://schemas.openxmlformats.org/officeDocument/2006/relationships/tags" Target="../tags/tag578.xml"/><Relationship Id="rId39" Type="http://schemas.openxmlformats.org/officeDocument/2006/relationships/tags" Target="../tags/tag591.xml"/><Relationship Id="rId21" Type="http://schemas.openxmlformats.org/officeDocument/2006/relationships/tags" Target="../tags/tag573.xml"/><Relationship Id="rId34" Type="http://schemas.openxmlformats.org/officeDocument/2006/relationships/tags" Target="../tags/tag586.xml"/><Relationship Id="rId42" Type="http://schemas.openxmlformats.org/officeDocument/2006/relationships/tags" Target="../tags/tag594.xml"/><Relationship Id="rId47" Type="http://schemas.openxmlformats.org/officeDocument/2006/relationships/tags" Target="../tags/tag599.xml"/><Relationship Id="rId50" Type="http://schemas.openxmlformats.org/officeDocument/2006/relationships/tags" Target="../tags/tag602.xml"/><Relationship Id="rId55" Type="http://schemas.openxmlformats.org/officeDocument/2006/relationships/tags" Target="../tags/tag607.xml"/><Relationship Id="rId7" Type="http://schemas.openxmlformats.org/officeDocument/2006/relationships/tags" Target="../tags/tag559.xml"/><Relationship Id="rId2" Type="http://schemas.openxmlformats.org/officeDocument/2006/relationships/tags" Target="../tags/tag554.xml"/><Relationship Id="rId16" Type="http://schemas.openxmlformats.org/officeDocument/2006/relationships/tags" Target="../tags/tag568.xml"/><Relationship Id="rId20" Type="http://schemas.openxmlformats.org/officeDocument/2006/relationships/tags" Target="../tags/tag572.xml"/><Relationship Id="rId29" Type="http://schemas.openxmlformats.org/officeDocument/2006/relationships/tags" Target="../tags/tag581.xml"/><Relationship Id="rId41" Type="http://schemas.openxmlformats.org/officeDocument/2006/relationships/tags" Target="../tags/tag593.xml"/><Relationship Id="rId54" Type="http://schemas.openxmlformats.org/officeDocument/2006/relationships/tags" Target="../tags/tag606.xml"/><Relationship Id="rId62" Type="http://schemas.openxmlformats.org/officeDocument/2006/relationships/notesSlide" Target="../notesSlides/notesSlide7.xml"/><Relationship Id="rId1" Type="http://schemas.openxmlformats.org/officeDocument/2006/relationships/tags" Target="../tags/tag553.xml"/><Relationship Id="rId6" Type="http://schemas.openxmlformats.org/officeDocument/2006/relationships/tags" Target="../tags/tag558.xml"/><Relationship Id="rId11" Type="http://schemas.openxmlformats.org/officeDocument/2006/relationships/tags" Target="../tags/tag563.xml"/><Relationship Id="rId24" Type="http://schemas.openxmlformats.org/officeDocument/2006/relationships/tags" Target="../tags/tag576.xml"/><Relationship Id="rId32" Type="http://schemas.openxmlformats.org/officeDocument/2006/relationships/tags" Target="../tags/tag584.xml"/><Relationship Id="rId37" Type="http://schemas.openxmlformats.org/officeDocument/2006/relationships/tags" Target="../tags/tag589.xml"/><Relationship Id="rId40" Type="http://schemas.openxmlformats.org/officeDocument/2006/relationships/tags" Target="../tags/tag592.xml"/><Relationship Id="rId45" Type="http://schemas.openxmlformats.org/officeDocument/2006/relationships/tags" Target="../tags/tag597.xml"/><Relationship Id="rId53" Type="http://schemas.openxmlformats.org/officeDocument/2006/relationships/tags" Target="../tags/tag605.xml"/><Relationship Id="rId58" Type="http://schemas.openxmlformats.org/officeDocument/2006/relationships/tags" Target="../tags/tag610.xml"/><Relationship Id="rId5" Type="http://schemas.openxmlformats.org/officeDocument/2006/relationships/tags" Target="../tags/tag557.xml"/><Relationship Id="rId15" Type="http://schemas.openxmlformats.org/officeDocument/2006/relationships/tags" Target="../tags/tag567.xml"/><Relationship Id="rId23" Type="http://schemas.openxmlformats.org/officeDocument/2006/relationships/tags" Target="../tags/tag575.xml"/><Relationship Id="rId28" Type="http://schemas.openxmlformats.org/officeDocument/2006/relationships/tags" Target="../tags/tag580.xml"/><Relationship Id="rId36" Type="http://schemas.openxmlformats.org/officeDocument/2006/relationships/tags" Target="../tags/tag588.xml"/><Relationship Id="rId49" Type="http://schemas.openxmlformats.org/officeDocument/2006/relationships/tags" Target="../tags/tag601.xml"/><Relationship Id="rId57" Type="http://schemas.openxmlformats.org/officeDocument/2006/relationships/tags" Target="../tags/tag609.xml"/><Relationship Id="rId61" Type="http://schemas.openxmlformats.org/officeDocument/2006/relationships/slideLayout" Target="../slideLayouts/slideLayout2.xml"/><Relationship Id="rId10" Type="http://schemas.openxmlformats.org/officeDocument/2006/relationships/tags" Target="../tags/tag562.xml"/><Relationship Id="rId19" Type="http://schemas.openxmlformats.org/officeDocument/2006/relationships/tags" Target="../tags/tag571.xml"/><Relationship Id="rId31" Type="http://schemas.openxmlformats.org/officeDocument/2006/relationships/tags" Target="../tags/tag583.xml"/><Relationship Id="rId44" Type="http://schemas.openxmlformats.org/officeDocument/2006/relationships/tags" Target="../tags/tag596.xml"/><Relationship Id="rId52" Type="http://schemas.openxmlformats.org/officeDocument/2006/relationships/tags" Target="../tags/tag604.xml"/><Relationship Id="rId60" Type="http://schemas.openxmlformats.org/officeDocument/2006/relationships/tags" Target="../tags/tag612.xml"/><Relationship Id="rId4" Type="http://schemas.openxmlformats.org/officeDocument/2006/relationships/tags" Target="../tags/tag556.xml"/><Relationship Id="rId9" Type="http://schemas.openxmlformats.org/officeDocument/2006/relationships/tags" Target="../tags/tag561.xml"/><Relationship Id="rId14" Type="http://schemas.openxmlformats.org/officeDocument/2006/relationships/tags" Target="../tags/tag566.xml"/><Relationship Id="rId22" Type="http://schemas.openxmlformats.org/officeDocument/2006/relationships/tags" Target="../tags/tag574.xml"/><Relationship Id="rId27" Type="http://schemas.openxmlformats.org/officeDocument/2006/relationships/tags" Target="../tags/tag579.xml"/><Relationship Id="rId30" Type="http://schemas.openxmlformats.org/officeDocument/2006/relationships/tags" Target="../tags/tag582.xml"/><Relationship Id="rId35" Type="http://schemas.openxmlformats.org/officeDocument/2006/relationships/tags" Target="../tags/tag587.xml"/><Relationship Id="rId43" Type="http://schemas.openxmlformats.org/officeDocument/2006/relationships/tags" Target="../tags/tag595.xml"/><Relationship Id="rId48" Type="http://schemas.openxmlformats.org/officeDocument/2006/relationships/tags" Target="../tags/tag600.xml"/><Relationship Id="rId56" Type="http://schemas.openxmlformats.org/officeDocument/2006/relationships/tags" Target="../tags/tag608.xml"/><Relationship Id="rId8" Type="http://schemas.openxmlformats.org/officeDocument/2006/relationships/tags" Target="../tags/tag560.xml"/><Relationship Id="rId51" Type="http://schemas.openxmlformats.org/officeDocument/2006/relationships/tags" Target="../tags/tag603.xml"/><Relationship Id="rId3" Type="http://schemas.openxmlformats.org/officeDocument/2006/relationships/tags" Target="../tags/tag555.xml"/><Relationship Id="rId12" Type="http://schemas.openxmlformats.org/officeDocument/2006/relationships/tags" Target="../tags/tag564.xml"/><Relationship Id="rId17" Type="http://schemas.openxmlformats.org/officeDocument/2006/relationships/tags" Target="../tags/tag569.xml"/><Relationship Id="rId25" Type="http://schemas.openxmlformats.org/officeDocument/2006/relationships/tags" Target="../tags/tag577.xml"/><Relationship Id="rId33" Type="http://schemas.openxmlformats.org/officeDocument/2006/relationships/tags" Target="../tags/tag585.xml"/><Relationship Id="rId38" Type="http://schemas.openxmlformats.org/officeDocument/2006/relationships/tags" Target="../tags/tag590.xml"/><Relationship Id="rId46" Type="http://schemas.openxmlformats.org/officeDocument/2006/relationships/tags" Target="../tags/tag598.xml"/><Relationship Id="rId59" Type="http://schemas.openxmlformats.org/officeDocument/2006/relationships/tags" Target="../tags/tag611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tags" Target="../tags/tag625.xml"/><Relationship Id="rId18" Type="http://schemas.openxmlformats.org/officeDocument/2006/relationships/tags" Target="../tags/tag630.xml"/><Relationship Id="rId26" Type="http://schemas.openxmlformats.org/officeDocument/2006/relationships/tags" Target="../tags/tag638.xml"/><Relationship Id="rId39" Type="http://schemas.openxmlformats.org/officeDocument/2006/relationships/tags" Target="../tags/tag651.xml"/><Relationship Id="rId21" Type="http://schemas.openxmlformats.org/officeDocument/2006/relationships/tags" Target="../tags/tag633.xml"/><Relationship Id="rId34" Type="http://schemas.openxmlformats.org/officeDocument/2006/relationships/tags" Target="../tags/tag646.xml"/><Relationship Id="rId42" Type="http://schemas.openxmlformats.org/officeDocument/2006/relationships/tags" Target="../tags/tag654.xml"/><Relationship Id="rId47" Type="http://schemas.openxmlformats.org/officeDocument/2006/relationships/tags" Target="../tags/tag659.xml"/><Relationship Id="rId50" Type="http://schemas.openxmlformats.org/officeDocument/2006/relationships/tags" Target="../tags/tag662.xml"/><Relationship Id="rId55" Type="http://schemas.openxmlformats.org/officeDocument/2006/relationships/tags" Target="../tags/tag667.xml"/><Relationship Id="rId63" Type="http://schemas.openxmlformats.org/officeDocument/2006/relationships/tags" Target="../tags/tag675.xml"/><Relationship Id="rId7" Type="http://schemas.openxmlformats.org/officeDocument/2006/relationships/tags" Target="../tags/tag619.xml"/><Relationship Id="rId2" Type="http://schemas.openxmlformats.org/officeDocument/2006/relationships/tags" Target="../tags/tag614.xml"/><Relationship Id="rId16" Type="http://schemas.openxmlformats.org/officeDocument/2006/relationships/tags" Target="../tags/tag628.xml"/><Relationship Id="rId20" Type="http://schemas.openxmlformats.org/officeDocument/2006/relationships/tags" Target="../tags/tag632.xml"/><Relationship Id="rId29" Type="http://schemas.openxmlformats.org/officeDocument/2006/relationships/tags" Target="../tags/tag641.xml"/><Relationship Id="rId41" Type="http://schemas.openxmlformats.org/officeDocument/2006/relationships/tags" Target="../tags/tag653.xml"/><Relationship Id="rId54" Type="http://schemas.openxmlformats.org/officeDocument/2006/relationships/tags" Target="../tags/tag666.xml"/><Relationship Id="rId62" Type="http://schemas.openxmlformats.org/officeDocument/2006/relationships/tags" Target="../tags/tag674.xml"/><Relationship Id="rId1" Type="http://schemas.openxmlformats.org/officeDocument/2006/relationships/tags" Target="../tags/tag613.xml"/><Relationship Id="rId6" Type="http://schemas.openxmlformats.org/officeDocument/2006/relationships/tags" Target="../tags/tag618.xml"/><Relationship Id="rId11" Type="http://schemas.openxmlformats.org/officeDocument/2006/relationships/tags" Target="../tags/tag623.xml"/><Relationship Id="rId24" Type="http://schemas.openxmlformats.org/officeDocument/2006/relationships/tags" Target="../tags/tag636.xml"/><Relationship Id="rId32" Type="http://schemas.openxmlformats.org/officeDocument/2006/relationships/tags" Target="../tags/tag644.xml"/><Relationship Id="rId37" Type="http://schemas.openxmlformats.org/officeDocument/2006/relationships/tags" Target="../tags/tag649.xml"/><Relationship Id="rId40" Type="http://schemas.openxmlformats.org/officeDocument/2006/relationships/tags" Target="../tags/tag652.xml"/><Relationship Id="rId45" Type="http://schemas.openxmlformats.org/officeDocument/2006/relationships/tags" Target="../tags/tag657.xml"/><Relationship Id="rId53" Type="http://schemas.openxmlformats.org/officeDocument/2006/relationships/tags" Target="../tags/tag665.xml"/><Relationship Id="rId58" Type="http://schemas.openxmlformats.org/officeDocument/2006/relationships/tags" Target="../tags/tag670.xml"/><Relationship Id="rId66" Type="http://schemas.openxmlformats.org/officeDocument/2006/relationships/notesSlide" Target="../notesSlides/notesSlide8.xml"/><Relationship Id="rId5" Type="http://schemas.openxmlformats.org/officeDocument/2006/relationships/tags" Target="../tags/tag617.xml"/><Relationship Id="rId15" Type="http://schemas.openxmlformats.org/officeDocument/2006/relationships/tags" Target="../tags/tag627.xml"/><Relationship Id="rId23" Type="http://schemas.openxmlformats.org/officeDocument/2006/relationships/tags" Target="../tags/tag635.xml"/><Relationship Id="rId28" Type="http://schemas.openxmlformats.org/officeDocument/2006/relationships/tags" Target="../tags/tag640.xml"/><Relationship Id="rId36" Type="http://schemas.openxmlformats.org/officeDocument/2006/relationships/tags" Target="../tags/tag648.xml"/><Relationship Id="rId49" Type="http://schemas.openxmlformats.org/officeDocument/2006/relationships/tags" Target="../tags/tag661.xml"/><Relationship Id="rId57" Type="http://schemas.openxmlformats.org/officeDocument/2006/relationships/tags" Target="../tags/tag669.xml"/><Relationship Id="rId61" Type="http://schemas.openxmlformats.org/officeDocument/2006/relationships/tags" Target="../tags/tag673.xml"/><Relationship Id="rId10" Type="http://schemas.openxmlformats.org/officeDocument/2006/relationships/tags" Target="../tags/tag622.xml"/><Relationship Id="rId19" Type="http://schemas.openxmlformats.org/officeDocument/2006/relationships/tags" Target="../tags/tag631.xml"/><Relationship Id="rId31" Type="http://schemas.openxmlformats.org/officeDocument/2006/relationships/tags" Target="../tags/tag643.xml"/><Relationship Id="rId44" Type="http://schemas.openxmlformats.org/officeDocument/2006/relationships/tags" Target="../tags/tag656.xml"/><Relationship Id="rId52" Type="http://schemas.openxmlformats.org/officeDocument/2006/relationships/tags" Target="../tags/tag664.xml"/><Relationship Id="rId60" Type="http://schemas.openxmlformats.org/officeDocument/2006/relationships/tags" Target="../tags/tag672.xml"/><Relationship Id="rId65" Type="http://schemas.openxmlformats.org/officeDocument/2006/relationships/slideLayout" Target="../slideLayouts/slideLayout2.xml"/><Relationship Id="rId4" Type="http://schemas.openxmlformats.org/officeDocument/2006/relationships/tags" Target="../tags/tag616.xml"/><Relationship Id="rId9" Type="http://schemas.openxmlformats.org/officeDocument/2006/relationships/tags" Target="../tags/tag621.xml"/><Relationship Id="rId14" Type="http://schemas.openxmlformats.org/officeDocument/2006/relationships/tags" Target="../tags/tag626.xml"/><Relationship Id="rId22" Type="http://schemas.openxmlformats.org/officeDocument/2006/relationships/tags" Target="../tags/tag634.xml"/><Relationship Id="rId27" Type="http://schemas.openxmlformats.org/officeDocument/2006/relationships/tags" Target="../tags/tag639.xml"/><Relationship Id="rId30" Type="http://schemas.openxmlformats.org/officeDocument/2006/relationships/tags" Target="../tags/tag642.xml"/><Relationship Id="rId35" Type="http://schemas.openxmlformats.org/officeDocument/2006/relationships/tags" Target="../tags/tag647.xml"/><Relationship Id="rId43" Type="http://schemas.openxmlformats.org/officeDocument/2006/relationships/tags" Target="../tags/tag655.xml"/><Relationship Id="rId48" Type="http://schemas.openxmlformats.org/officeDocument/2006/relationships/tags" Target="../tags/tag660.xml"/><Relationship Id="rId56" Type="http://schemas.openxmlformats.org/officeDocument/2006/relationships/tags" Target="../tags/tag668.xml"/><Relationship Id="rId64" Type="http://schemas.openxmlformats.org/officeDocument/2006/relationships/tags" Target="../tags/tag676.xml"/><Relationship Id="rId8" Type="http://schemas.openxmlformats.org/officeDocument/2006/relationships/tags" Target="../tags/tag620.xml"/><Relationship Id="rId51" Type="http://schemas.openxmlformats.org/officeDocument/2006/relationships/tags" Target="../tags/tag663.xml"/><Relationship Id="rId3" Type="http://schemas.openxmlformats.org/officeDocument/2006/relationships/tags" Target="../tags/tag615.xml"/><Relationship Id="rId12" Type="http://schemas.openxmlformats.org/officeDocument/2006/relationships/tags" Target="../tags/tag624.xml"/><Relationship Id="rId17" Type="http://schemas.openxmlformats.org/officeDocument/2006/relationships/tags" Target="../tags/tag629.xml"/><Relationship Id="rId25" Type="http://schemas.openxmlformats.org/officeDocument/2006/relationships/tags" Target="../tags/tag637.xml"/><Relationship Id="rId33" Type="http://schemas.openxmlformats.org/officeDocument/2006/relationships/tags" Target="../tags/tag645.xml"/><Relationship Id="rId38" Type="http://schemas.openxmlformats.org/officeDocument/2006/relationships/tags" Target="../tags/tag650.xml"/><Relationship Id="rId46" Type="http://schemas.openxmlformats.org/officeDocument/2006/relationships/tags" Target="../tags/tag658.xml"/><Relationship Id="rId59" Type="http://schemas.openxmlformats.org/officeDocument/2006/relationships/tags" Target="../tags/tag671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tags" Target="../tags/tag689.xml"/><Relationship Id="rId18" Type="http://schemas.openxmlformats.org/officeDocument/2006/relationships/tags" Target="../tags/tag694.xml"/><Relationship Id="rId26" Type="http://schemas.openxmlformats.org/officeDocument/2006/relationships/tags" Target="../tags/tag702.xml"/><Relationship Id="rId39" Type="http://schemas.openxmlformats.org/officeDocument/2006/relationships/tags" Target="../tags/tag715.xml"/><Relationship Id="rId21" Type="http://schemas.openxmlformats.org/officeDocument/2006/relationships/tags" Target="../tags/tag697.xml"/><Relationship Id="rId34" Type="http://schemas.openxmlformats.org/officeDocument/2006/relationships/tags" Target="../tags/tag710.xml"/><Relationship Id="rId42" Type="http://schemas.openxmlformats.org/officeDocument/2006/relationships/tags" Target="../tags/tag718.xml"/><Relationship Id="rId47" Type="http://schemas.openxmlformats.org/officeDocument/2006/relationships/tags" Target="../tags/tag723.xml"/><Relationship Id="rId50" Type="http://schemas.openxmlformats.org/officeDocument/2006/relationships/tags" Target="../tags/tag726.xml"/><Relationship Id="rId55" Type="http://schemas.openxmlformats.org/officeDocument/2006/relationships/tags" Target="../tags/tag731.xml"/><Relationship Id="rId63" Type="http://schemas.openxmlformats.org/officeDocument/2006/relationships/tags" Target="../tags/tag739.xml"/><Relationship Id="rId7" Type="http://schemas.openxmlformats.org/officeDocument/2006/relationships/tags" Target="../tags/tag683.xml"/><Relationship Id="rId2" Type="http://schemas.openxmlformats.org/officeDocument/2006/relationships/tags" Target="../tags/tag678.xml"/><Relationship Id="rId16" Type="http://schemas.openxmlformats.org/officeDocument/2006/relationships/tags" Target="../tags/tag692.xml"/><Relationship Id="rId20" Type="http://schemas.openxmlformats.org/officeDocument/2006/relationships/tags" Target="../tags/tag696.xml"/><Relationship Id="rId29" Type="http://schemas.openxmlformats.org/officeDocument/2006/relationships/tags" Target="../tags/tag705.xml"/><Relationship Id="rId41" Type="http://schemas.openxmlformats.org/officeDocument/2006/relationships/tags" Target="../tags/tag717.xml"/><Relationship Id="rId54" Type="http://schemas.openxmlformats.org/officeDocument/2006/relationships/tags" Target="../tags/tag730.xml"/><Relationship Id="rId62" Type="http://schemas.openxmlformats.org/officeDocument/2006/relationships/tags" Target="../tags/tag738.xml"/><Relationship Id="rId1" Type="http://schemas.openxmlformats.org/officeDocument/2006/relationships/tags" Target="../tags/tag677.xml"/><Relationship Id="rId6" Type="http://schemas.openxmlformats.org/officeDocument/2006/relationships/tags" Target="../tags/tag682.xml"/><Relationship Id="rId11" Type="http://schemas.openxmlformats.org/officeDocument/2006/relationships/tags" Target="../tags/tag687.xml"/><Relationship Id="rId24" Type="http://schemas.openxmlformats.org/officeDocument/2006/relationships/tags" Target="../tags/tag700.xml"/><Relationship Id="rId32" Type="http://schemas.openxmlformats.org/officeDocument/2006/relationships/tags" Target="../tags/tag708.xml"/><Relationship Id="rId37" Type="http://schemas.openxmlformats.org/officeDocument/2006/relationships/tags" Target="../tags/tag713.xml"/><Relationship Id="rId40" Type="http://schemas.openxmlformats.org/officeDocument/2006/relationships/tags" Target="../tags/tag716.xml"/><Relationship Id="rId45" Type="http://schemas.openxmlformats.org/officeDocument/2006/relationships/tags" Target="../tags/tag721.xml"/><Relationship Id="rId53" Type="http://schemas.openxmlformats.org/officeDocument/2006/relationships/tags" Target="../tags/tag729.xml"/><Relationship Id="rId58" Type="http://schemas.openxmlformats.org/officeDocument/2006/relationships/tags" Target="../tags/tag734.xml"/><Relationship Id="rId5" Type="http://schemas.openxmlformats.org/officeDocument/2006/relationships/tags" Target="../tags/tag681.xml"/><Relationship Id="rId15" Type="http://schemas.openxmlformats.org/officeDocument/2006/relationships/tags" Target="../tags/tag691.xml"/><Relationship Id="rId23" Type="http://schemas.openxmlformats.org/officeDocument/2006/relationships/tags" Target="../tags/tag699.xml"/><Relationship Id="rId28" Type="http://schemas.openxmlformats.org/officeDocument/2006/relationships/tags" Target="../tags/tag704.xml"/><Relationship Id="rId36" Type="http://schemas.openxmlformats.org/officeDocument/2006/relationships/tags" Target="../tags/tag712.xml"/><Relationship Id="rId49" Type="http://schemas.openxmlformats.org/officeDocument/2006/relationships/tags" Target="../tags/tag725.xml"/><Relationship Id="rId57" Type="http://schemas.openxmlformats.org/officeDocument/2006/relationships/tags" Target="../tags/tag733.xml"/><Relationship Id="rId61" Type="http://schemas.openxmlformats.org/officeDocument/2006/relationships/tags" Target="../tags/tag737.xml"/><Relationship Id="rId10" Type="http://schemas.openxmlformats.org/officeDocument/2006/relationships/tags" Target="../tags/tag686.xml"/><Relationship Id="rId19" Type="http://schemas.openxmlformats.org/officeDocument/2006/relationships/tags" Target="../tags/tag695.xml"/><Relationship Id="rId31" Type="http://schemas.openxmlformats.org/officeDocument/2006/relationships/tags" Target="../tags/tag707.xml"/><Relationship Id="rId44" Type="http://schemas.openxmlformats.org/officeDocument/2006/relationships/tags" Target="../tags/tag720.xml"/><Relationship Id="rId52" Type="http://schemas.openxmlformats.org/officeDocument/2006/relationships/tags" Target="../tags/tag728.xml"/><Relationship Id="rId60" Type="http://schemas.openxmlformats.org/officeDocument/2006/relationships/tags" Target="../tags/tag736.xml"/><Relationship Id="rId65" Type="http://schemas.openxmlformats.org/officeDocument/2006/relationships/notesSlide" Target="../notesSlides/notesSlide9.xml"/><Relationship Id="rId4" Type="http://schemas.openxmlformats.org/officeDocument/2006/relationships/tags" Target="../tags/tag680.xml"/><Relationship Id="rId9" Type="http://schemas.openxmlformats.org/officeDocument/2006/relationships/tags" Target="../tags/tag685.xml"/><Relationship Id="rId14" Type="http://schemas.openxmlformats.org/officeDocument/2006/relationships/tags" Target="../tags/tag690.xml"/><Relationship Id="rId22" Type="http://schemas.openxmlformats.org/officeDocument/2006/relationships/tags" Target="../tags/tag698.xml"/><Relationship Id="rId27" Type="http://schemas.openxmlformats.org/officeDocument/2006/relationships/tags" Target="../tags/tag703.xml"/><Relationship Id="rId30" Type="http://schemas.openxmlformats.org/officeDocument/2006/relationships/tags" Target="../tags/tag706.xml"/><Relationship Id="rId35" Type="http://schemas.openxmlformats.org/officeDocument/2006/relationships/tags" Target="../tags/tag711.xml"/><Relationship Id="rId43" Type="http://schemas.openxmlformats.org/officeDocument/2006/relationships/tags" Target="../tags/tag719.xml"/><Relationship Id="rId48" Type="http://schemas.openxmlformats.org/officeDocument/2006/relationships/tags" Target="../tags/tag724.xml"/><Relationship Id="rId56" Type="http://schemas.openxmlformats.org/officeDocument/2006/relationships/tags" Target="../tags/tag732.xml"/><Relationship Id="rId64" Type="http://schemas.openxmlformats.org/officeDocument/2006/relationships/slideLayout" Target="../slideLayouts/slideLayout2.xml"/><Relationship Id="rId8" Type="http://schemas.openxmlformats.org/officeDocument/2006/relationships/tags" Target="../tags/tag684.xml"/><Relationship Id="rId51" Type="http://schemas.openxmlformats.org/officeDocument/2006/relationships/tags" Target="../tags/tag727.xml"/><Relationship Id="rId3" Type="http://schemas.openxmlformats.org/officeDocument/2006/relationships/tags" Target="../tags/tag679.xml"/><Relationship Id="rId12" Type="http://schemas.openxmlformats.org/officeDocument/2006/relationships/tags" Target="../tags/tag688.xml"/><Relationship Id="rId17" Type="http://schemas.openxmlformats.org/officeDocument/2006/relationships/tags" Target="../tags/tag693.xml"/><Relationship Id="rId25" Type="http://schemas.openxmlformats.org/officeDocument/2006/relationships/tags" Target="../tags/tag701.xml"/><Relationship Id="rId33" Type="http://schemas.openxmlformats.org/officeDocument/2006/relationships/tags" Target="../tags/tag709.xml"/><Relationship Id="rId38" Type="http://schemas.openxmlformats.org/officeDocument/2006/relationships/tags" Target="../tags/tag714.xml"/><Relationship Id="rId46" Type="http://schemas.openxmlformats.org/officeDocument/2006/relationships/tags" Target="../tags/tag722.xml"/><Relationship Id="rId59" Type="http://schemas.openxmlformats.org/officeDocument/2006/relationships/tags" Target="../tags/tag735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tags" Target="../tags/tag752.xml"/><Relationship Id="rId18" Type="http://schemas.openxmlformats.org/officeDocument/2006/relationships/tags" Target="../tags/tag757.xml"/><Relationship Id="rId26" Type="http://schemas.openxmlformats.org/officeDocument/2006/relationships/tags" Target="../tags/tag765.xml"/><Relationship Id="rId39" Type="http://schemas.openxmlformats.org/officeDocument/2006/relationships/tags" Target="../tags/tag778.xml"/><Relationship Id="rId21" Type="http://schemas.openxmlformats.org/officeDocument/2006/relationships/tags" Target="../tags/tag760.xml"/><Relationship Id="rId34" Type="http://schemas.openxmlformats.org/officeDocument/2006/relationships/tags" Target="../tags/tag773.xml"/><Relationship Id="rId42" Type="http://schemas.openxmlformats.org/officeDocument/2006/relationships/tags" Target="../tags/tag781.xml"/><Relationship Id="rId47" Type="http://schemas.openxmlformats.org/officeDocument/2006/relationships/tags" Target="../tags/tag786.xml"/><Relationship Id="rId50" Type="http://schemas.openxmlformats.org/officeDocument/2006/relationships/tags" Target="../tags/tag789.xml"/><Relationship Id="rId55" Type="http://schemas.openxmlformats.org/officeDocument/2006/relationships/tags" Target="../tags/tag794.xml"/><Relationship Id="rId63" Type="http://schemas.openxmlformats.org/officeDocument/2006/relationships/tags" Target="../tags/tag802.xml"/><Relationship Id="rId68" Type="http://schemas.openxmlformats.org/officeDocument/2006/relationships/tags" Target="../tags/tag807.xml"/><Relationship Id="rId7" Type="http://schemas.openxmlformats.org/officeDocument/2006/relationships/tags" Target="../tags/tag746.xml"/><Relationship Id="rId71" Type="http://schemas.openxmlformats.org/officeDocument/2006/relationships/slideLayout" Target="../slideLayouts/slideLayout2.xml"/><Relationship Id="rId2" Type="http://schemas.openxmlformats.org/officeDocument/2006/relationships/tags" Target="../tags/tag741.xml"/><Relationship Id="rId16" Type="http://schemas.openxmlformats.org/officeDocument/2006/relationships/tags" Target="../tags/tag755.xml"/><Relationship Id="rId29" Type="http://schemas.openxmlformats.org/officeDocument/2006/relationships/tags" Target="../tags/tag768.xml"/><Relationship Id="rId1" Type="http://schemas.openxmlformats.org/officeDocument/2006/relationships/tags" Target="../tags/tag740.xml"/><Relationship Id="rId6" Type="http://schemas.openxmlformats.org/officeDocument/2006/relationships/tags" Target="../tags/tag745.xml"/><Relationship Id="rId11" Type="http://schemas.openxmlformats.org/officeDocument/2006/relationships/tags" Target="../tags/tag750.xml"/><Relationship Id="rId24" Type="http://schemas.openxmlformats.org/officeDocument/2006/relationships/tags" Target="../tags/tag763.xml"/><Relationship Id="rId32" Type="http://schemas.openxmlformats.org/officeDocument/2006/relationships/tags" Target="../tags/tag771.xml"/><Relationship Id="rId37" Type="http://schemas.openxmlformats.org/officeDocument/2006/relationships/tags" Target="../tags/tag776.xml"/><Relationship Id="rId40" Type="http://schemas.openxmlformats.org/officeDocument/2006/relationships/tags" Target="../tags/tag779.xml"/><Relationship Id="rId45" Type="http://schemas.openxmlformats.org/officeDocument/2006/relationships/tags" Target="../tags/tag784.xml"/><Relationship Id="rId53" Type="http://schemas.openxmlformats.org/officeDocument/2006/relationships/tags" Target="../tags/tag792.xml"/><Relationship Id="rId58" Type="http://schemas.openxmlformats.org/officeDocument/2006/relationships/tags" Target="../tags/tag797.xml"/><Relationship Id="rId66" Type="http://schemas.openxmlformats.org/officeDocument/2006/relationships/tags" Target="../tags/tag805.xml"/><Relationship Id="rId5" Type="http://schemas.openxmlformats.org/officeDocument/2006/relationships/tags" Target="../tags/tag744.xml"/><Relationship Id="rId15" Type="http://schemas.openxmlformats.org/officeDocument/2006/relationships/tags" Target="../tags/tag754.xml"/><Relationship Id="rId23" Type="http://schemas.openxmlformats.org/officeDocument/2006/relationships/tags" Target="../tags/tag762.xml"/><Relationship Id="rId28" Type="http://schemas.openxmlformats.org/officeDocument/2006/relationships/tags" Target="../tags/tag767.xml"/><Relationship Id="rId36" Type="http://schemas.openxmlformats.org/officeDocument/2006/relationships/tags" Target="../tags/tag775.xml"/><Relationship Id="rId49" Type="http://schemas.openxmlformats.org/officeDocument/2006/relationships/tags" Target="../tags/tag788.xml"/><Relationship Id="rId57" Type="http://schemas.openxmlformats.org/officeDocument/2006/relationships/tags" Target="../tags/tag796.xml"/><Relationship Id="rId61" Type="http://schemas.openxmlformats.org/officeDocument/2006/relationships/tags" Target="../tags/tag800.xml"/><Relationship Id="rId10" Type="http://schemas.openxmlformats.org/officeDocument/2006/relationships/tags" Target="../tags/tag749.xml"/><Relationship Id="rId19" Type="http://schemas.openxmlformats.org/officeDocument/2006/relationships/tags" Target="../tags/tag758.xml"/><Relationship Id="rId31" Type="http://schemas.openxmlformats.org/officeDocument/2006/relationships/tags" Target="../tags/tag770.xml"/><Relationship Id="rId44" Type="http://schemas.openxmlformats.org/officeDocument/2006/relationships/tags" Target="../tags/tag783.xml"/><Relationship Id="rId52" Type="http://schemas.openxmlformats.org/officeDocument/2006/relationships/tags" Target="../tags/tag791.xml"/><Relationship Id="rId60" Type="http://schemas.openxmlformats.org/officeDocument/2006/relationships/tags" Target="../tags/tag799.xml"/><Relationship Id="rId65" Type="http://schemas.openxmlformats.org/officeDocument/2006/relationships/tags" Target="../tags/tag804.xml"/><Relationship Id="rId4" Type="http://schemas.openxmlformats.org/officeDocument/2006/relationships/tags" Target="../tags/tag743.xml"/><Relationship Id="rId9" Type="http://schemas.openxmlformats.org/officeDocument/2006/relationships/tags" Target="../tags/tag748.xml"/><Relationship Id="rId14" Type="http://schemas.openxmlformats.org/officeDocument/2006/relationships/tags" Target="../tags/tag753.xml"/><Relationship Id="rId22" Type="http://schemas.openxmlformats.org/officeDocument/2006/relationships/tags" Target="../tags/tag761.xml"/><Relationship Id="rId27" Type="http://schemas.openxmlformats.org/officeDocument/2006/relationships/tags" Target="../tags/tag766.xml"/><Relationship Id="rId30" Type="http://schemas.openxmlformats.org/officeDocument/2006/relationships/tags" Target="../tags/tag769.xml"/><Relationship Id="rId35" Type="http://schemas.openxmlformats.org/officeDocument/2006/relationships/tags" Target="../tags/tag774.xml"/><Relationship Id="rId43" Type="http://schemas.openxmlformats.org/officeDocument/2006/relationships/tags" Target="../tags/tag782.xml"/><Relationship Id="rId48" Type="http://schemas.openxmlformats.org/officeDocument/2006/relationships/tags" Target="../tags/tag787.xml"/><Relationship Id="rId56" Type="http://schemas.openxmlformats.org/officeDocument/2006/relationships/tags" Target="../tags/tag795.xml"/><Relationship Id="rId64" Type="http://schemas.openxmlformats.org/officeDocument/2006/relationships/tags" Target="../tags/tag803.xml"/><Relationship Id="rId69" Type="http://schemas.openxmlformats.org/officeDocument/2006/relationships/tags" Target="../tags/tag808.xml"/><Relationship Id="rId8" Type="http://schemas.openxmlformats.org/officeDocument/2006/relationships/tags" Target="../tags/tag747.xml"/><Relationship Id="rId51" Type="http://schemas.openxmlformats.org/officeDocument/2006/relationships/tags" Target="../tags/tag790.xml"/><Relationship Id="rId72" Type="http://schemas.openxmlformats.org/officeDocument/2006/relationships/notesSlide" Target="../notesSlides/notesSlide10.xml"/><Relationship Id="rId3" Type="http://schemas.openxmlformats.org/officeDocument/2006/relationships/tags" Target="../tags/tag742.xml"/><Relationship Id="rId12" Type="http://schemas.openxmlformats.org/officeDocument/2006/relationships/tags" Target="../tags/tag751.xml"/><Relationship Id="rId17" Type="http://schemas.openxmlformats.org/officeDocument/2006/relationships/tags" Target="../tags/tag756.xml"/><Relationship Id="rId25" Type="http://schemas.openxmlformats.org/officeDocument/2006/relationships/tags" Target="../tags/tag764.xml"/><Relationship Id="rId33" Type="http://schemas.openxmlformats.org/officeDocument/2006/relationships/tags" Target="../tags/tag772.xml"/><Relationship Id="rId38" Type="http://schemas.openxmlformats.org/officeDocument/2006/relationships/tags" Target="../tags/tag777.xml"/><Relationship Id="rId46" Type="http://schemas.openxmlformats.org/officeDocument/2006/relationships/tags" Target="../tags/tag785.xml"/><Relationship Id="rId59" Type="http://schemas.openxmlformats.org/officeDocument/2006/relationships/tags" Target="../tags/tag798.xml"/><Relationship Id="rId67" Type="http://schemas.openxmlformats.org/officeDocument/2006/relationships/tags" Target="../tags/tag806.xml"/><Relationship Id="rId20" Type="http://schemas.openxmlformats.org/officeDocument/2006/relationships/tags" Target="../tags/tag759.xml"/><Relationship Id="rId41" Type="http://schemas.openxmlformats.org/officeDocument/2006/relationships/tags" Target="../tags/tag780.xml"/><Relationship Id="rId54" Type="http://schemas.openxmlformats.org/officeDocument/2006/relationships/tags" Target="../tags/tag793.xml"/><Relationship Id="rId62" Type="http://schemas.openxmlformats.org/officeDocument/2006/relationships/tags" Target="../tags/tag801.xml"/><Relationship Id="rId70" Type="http://schemas.openxmlformats.org/officeDocument/2006/relationships/tags" Target="../tags/tag809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tags" Target="../tags/tag822.xml"/><Relationship Id="rId18" Type="http://schemas.openxmlformats.org/officeDocument/2006/relationships/tags" Target="../tags/tag827.xml"/><Relationship Id="rId26" Type="http://schemas.openxmlformats.org/officeDocument/2006/relationships/tags" Target="../tags/tag835.xml"/><Relationship Id="rId39" Type="http://schemas.openxmlformats.org/officeDocument/2006/relationships/tags" Target="../tags/tag848.xml"/><Relationship Id="rId21" Type="http://schemas.openxmlformats.org/officeDocument/2006/relationships/tags" Target="../tags/tag830.xml"/><Relationship Id="rId34" Type="http://schemas.openxmlformats.org/officeDocument/2006/relationships/tags" Target="../tags/tag843.xml"/><Relationship Id="rId42" Type="http://schemas.openxmlformats.org/officeDocument/2006/relationships/tags" Target="../tags/tag851.xml"/><Relationship Id="rId47" Type="http://schemas.openxmlformats.org/officeDocument/2006/relationships/tags" Target="../tags/tag856.xml"/><Relationship Id="rId50" Type="http://schemas.openxmlformats.org/officeDocument/2006/relationships/tags" Target="../tags/tag859.xml"/><Relationship Id="rId55" Type="http://schemas.openxmlformats.org/officeDocument/2006/relationships/tags" Target="../tags/tag864.xml"/><Relationship Id="rId63" Type="http://schemas.openxmlformats.org/officeDocument/2006/relationships/tags" Target="../tags/tag872.xml"/><Relationship Id="rId68" Type="http://schemas.openxmlformats.org/officeDocument/2006/relationships/tags" Target="../tags/tag877.xml"/><Relationship Id="rId7" Type="http://schemas.openxmlformats.org/officeDocument/2006/relationships/tags" Target="../tags/tag816.xml"/><Relationship Id="rId2" Type="http://schemas.openxmlformats.org/officeDocument/2006/relationships/tags" Target="../tags/tag811.xml"/><Relationship Id="rId16" Type="http://schemas.openxmlformats.org/officeDocument/2006/relationships/tags" Target="../tags/tag825.xml"/><Relationship Id="rId29" Type="http://schemas.openxmlformats.org/officeDocument/2006/relationships/tags" Target="../tags/tag838.xml"/><Relationship Id="rId1" Type="http://schemas.openxmlformats.org/officeDocument/2006/relationships/tags" Target="../tags/tag810.xml"/><Relationship Id="rId6" Type="http://schemas.openxmlformats.org/officeDocument/2006/relationships/tags" Target="../tags/tag815.xml"/><Relationship Id="rId11" Type="http://schemas.openxmlformats.org/officeDocument/2006/relationships/tags" Target="../tags/tag820.xml"/><Relationship Id="rId24" Type="http://schemas.openxmlformats.org/officeDocument/2006/relationships/tags" Target="../tags/tag833.xml"/><Relationship Id="rId32" Type="http://schemas.openxmlformats.org/officeDocument/2006/relationships/tags" Target="../tags/tag841.xml"/><Relationship Id="rId37" Type="http://schemas.openxmlformats.org/officeDocument/2006/relationships/tags" Target="../tags/tag846.xml"/><Relationship Id="rId40" Type="http://schemas.openxmlformats.org/officeDocument/2006/relationships/tags" Target="../tags/tag849.xml"/><Relationship Id="rId45" Type="http://schemas.openxmlformats.org/officeDocument/2006/relationships/tags" Target="../tags/tag854.xml"/><Relationship Id="rId53" Type="http://schemas.openxmlformats.org/officeDocument/2006/relationships/tags" Target="../tags/tag862.xml"/><Relationship Id="rId58" Type="http://schemas.openxmlformats.org/officeDocument/2006/relationships/tags" Target="../tags/tag867.xml"/><Relationship Id="rId66" Type="http://schemas.openxmlformats.org/officeDocument/2006/relationships/tags" Target="../tags/tag875.xml"/><Relationship Id="rId5" Type="http://schemas.openxmlformats.org/officeDocument/2006/relationships/tags" Target="../tags/tag814.xml"/><Relationship Id="rId15" Type="http://schemas.openxmlformats.org/officeDocument/2006/relationships/tags" Target="../tags/tag824.xml"/><Relationship Id="rId23" Type="http://schemas.openxmlformats.org/officeDocument/2006/relationships/tags" Target="../tags/tag832.xml"/><Relationship Id="rId28" Type="http://schemas.openxmlformats.org/officeDocument/2006/relationships/tags" Target="../tags/tag837.xml"/><Relationship Id="rId36" Type="http://schemas.openxmlformats.org/officeDocument/2006/relationships/tags" Target="../tags/tag845.xml"/><Relationship Id="rId49" Type="http://schemas.openxmlformats.org/officeDocument/2006/relationships/tags" Target="../tags/tag858.xml"/><Relationship Id="rId57" Type="http://schemas.openxmlformats.org/officeDocument/2006/relationships/tags" Target="../tags/tag866.xml"/><Relationship Id="rId61" Type="http://schemas.openxmlformats.org/officeDocument/2006/relationships/tags" Target="../tags/tag870.xml"/><Relationship Id="rId10" Type="http://schemas.openxmlformats.org/officeDocument/2006/relationships/tags" Target="../tags/tag819.xml"/><Relationship Id="rId19" Type="http://schemas.openxmlformats.org/officeDocument/2006/relationships/tags" Target="../tags/tag828.xml"/><Relationship Id="rId31" Type="http://schemas.openxmlformats.org/officeDocument/2006/relationships/tags" Target="../tags/tag840.xml"/><Relationship Id="rId44" Type="http://schemas.openxmlformats.org/officeDocument/2006/relationships/tags" Target="../tags/tag853.xml"/><Relationship Id="rId52" Type="http://schemas.openxmlformats.org/officeDocument/2006/relationships/tags" Target="../tags/tag861.xml"/><Relationship Id="rId60" Type="http://schemas.openxmlformats.org/officeDocument/2006/relationships/tags" Target="../tags/tag869.xml"/><Relationship Id="rId65" Type="http://schemas.openxmlformats.org/officeDocument/2006/relationships/tags" Target="../tags/tag874.xml"/><Relationship Id="rId4" Type="http://schemas.openxmlformats.org/officeDocument/2006/relationships/tags" Target="../tags/tag813.xml"/><Relationship Id="rId9" Type="http://schemas.openxmlformats.org/officeDocument/2006/relationships/tags" Target="../tags/tag818.xml"/><Relationship Id="rId14" Type="http://schemas.openxmlformats.org/officeDocument/2006/relationships/tags" Target="../tags/tag823.xml"/><Relationship Id="rId22" Type="http://schemas.openxmlformats.org/officeDocument/2006/relationships/tags" Target="../tags/tag831.xml"/><Relationship Id="rId27" Type="http://schemas.openxmlformats.org/officeDocument/2006/relationships/tags" Target="../tags/tag836.xml"/><Relationship Id="rId30" Type="http://schemas.openxmlformats.org/officeDocument/2006/relationships/tags" Target="../tags/tag839.xml"/><Relationship Id="rId35" Type="http://schemas.openxmlformats.org/officeDocument/2006/relationships/tags" Target="../tags/tag844.xml"/><Relationship Id="rId43" Type="http://schemas.openxmlformats.org/officeDocument/2006/relationships/tags" Target="../tags/tag852.xml"/><Relationship Id="rId48" Type="http://schemas.openxmlformats.org/officeDocument/2006/relationships/tags" Target="../tags/tag857.xml"/><Relationship Id="rId56" Type="http://schemas.openxmlformats.org/officeDocument/2006/relationships/tags" Target="../tags/tag865.xml"/><Relationship Id="rId64" Type="http://schemas.openxmlformats.org/officeDocument/2006/relationships/tags" Target="../tags/tag873.xml"/><Relationship Id="rId69" Type="http://schemas.openxmlformats.org/officeDocument/2006/relationships/slideLayout" Target="../slideLayouts/slideLayout2.xml"/><Relationship Id="rId8" Type="http://schemas.openxmlformats.org/officeDocument/2006/relationships/tags" Target="../tags/tag817.xml"/><Relationship Id="rId51" Type="http://schemas.openxmlformats.org/officeDocument/2006/relationships/tags" Target="../tags/tag860.xml"/><Relationship Id="rId3" Type="http://schemas.openxmlformats.org/officeDocument/2006/relationships/tags" Target="../tags/tag812.xml"/><Relationship Id="rId12" Type="http://schemas.openxmlformats.org/officeDocument/2006/relationships/tags" Target="../tags/tag821.xml"/><Relationship Id="rId17" Type="http://schemas.openxmlformats.org/officeDocument/2006/relationships/tags" Target="../tags/tag826.xml"/><Relationship Id="rId25" Type="http://schemas.openxmlformats.org/officeDocument/2006/relationships/tags" Target="../tags/tag834.xml"/><Relationship Id="rId33" Type="http://schemas.openxmlformats.org/officeDocument/2006/relationships/tags" Target="../tags/tag842.xml"/><Relationship Id="rId38" Type="http://schemas.openxmlformats.org/officeDocument/2006/relationships/tags" Target="../tags/tag847.xml"/><Relationship Id="rId46" Type="http://schemas.openxmlformats.org/officeDocument/2006/relationships/tags" Target="../tags/tag855.xml"/><Relationship Id="rId59" Type="http://schemas.openxmlformats.org/officeDocument/2006/relationships/tags" Target="../tags/tag868.xml"/><Relationship Id="rId67" Type="http://schemas.openxmlformats.org/officeDocument/2006/relationships/tags" Target="../tags/tag876.xml"/><Relationship Id="rId20" Type="http://schemas.openxmlformats.org/officeDocument/2006/relationships/tags" Target="../tags/tag829.xml"/><Relationship Id="rId41" Type="http://schemas.openxmlformats.org/officeDocument/2006/relationships/tags" Target="../tags/tag850.xml"/><Relationship Id="rId54" Type="http://schemas.openxmlformats.org/officeDocument/2006/relationships/tags" Target="../tags/tag863.xml"/><Relationship Id="rId62" Type="http://schemas.openxmlformats.org/officeDocument/2006/relationships/tags" Target="../tags/tag871.xml"/><Relationship Id="rId70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880.xml"/><Relationship Id="rId2" Type="http://schemas.openxmlformats.org/officeDocument/2006/relationships/tags" Target="../tags/tag879.xml"/><Relationship Id="rId1" Type="http://schemas.openxmlformats.org/officeDocument/2006/relationships/tags" Target="../tags/tag878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888.xml"/><Relationship Id="rId13" Type="http://schemas.openxmlformats.org/officeDocument/2006/relationships/tags" Target="../tags/tag893.xml"/><Relationship Id="rId3" Type="http://schemas.openxmlformats.org/officeDocument/2006/relationships/tags" Target="../tags/tag883.xml"/><Relationship Id="rId7" Type="http://schemas.openxmlformats.org/officeDocument/2006/relationships/tags" Target="../tags/tag887.xml"/><Relationship Id="rId12" Type="http://schemas.openxmlformats.org/officeDocument/2006/relationships/tags" Target="../tags/tag892.xml"/><Relationship Id="rId2" Type="http://schemas.openxmlformats.org/officeDocument/2006/relationships/tags" Target="../tags/tag882.xml"/><Relationship Id="rId1" Type="http://schemas.openxmlformats.org/officeDocument/2006/relationships/tags" Target="../tags/tag881.xml"/><Relationship Id="rId6" Type="http://schemas.openxmlformats.org/officeDocument/2006/relationships/tags" Target="../tags/tag886.xml"/><Relationship Id="rId11" Type="http://schemas.openxmlformats.org/officeDocument/2006/relationships/tags" Target="../tags/tag891.xml"/><Relationship Id="rId5" Type="http://schemas.openxmlformats.org/officeDocument/2006/relationships/tags" Target="../tags/tag88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890.xml"/><Relationship Id="rId4" Type="http://schemas.openxmlformats.org/officeDocument/2006/relationships/tags" Target="../tags/tag884.xml"/><Relationship Id="rId9" Type="http://schemas.openxmlformats.org/officeDocument/2006/relationships/tags" Target="../tags/tag889.xml"/><Relationship Id="rId14" Type="http://schemas.openxmlformats.org/officeDocument/2006/relationships/tags" Target="../tags/tag89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ags" Target="../tags/tag896.xml"/><Relationship Id="rId7" Type="http://schemas.openxmlformats.org/officeDocument/2006/relationships/oleObject" Target="../embeddings/oleObject5.bin"/><Relationship Id="rId2" Type="http://schemas.openxmlformats.org/officeDocument/2006/relationships/tags" Target="../tags/tag895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98.xml"/><Relationship Id="rId4" Type="http://schemas.openxmlformats.org/officeDocument/2006/relationships/tags" Target="../tags/tag89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0.xml"/><Relationship Id="rId1" Type="http://schemas.openxmlformats.org/officeDocument/2006/relationships/tags" Target="../tags/tag899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tags" Target="../tags/tag913.xml"/><Relationship Id="rId18" Type="http://schemas.openxmlformats.org/officeDocument/2006/relationships/tags" Target="../tags/tag918.xml"/><Relationship Id="rId26" Type="http://schemas.openxmlformats.org/officeDocument/2006/relationships/tags" Target="../tags/tag926.xml"/><Relationship Id="rId39" Type="http://schemas.openxmlformats.org/officeDocument/2006/relationships/tags" Target="../tags/tag939.xml"/><Relationship Id="rId21" Type="http://schemas.openxmlformats.org/officeDocument/2006/relationships/tags" Target="../tags/tag921.xml"/><Relationship Id="rId34" Type="http://schemas.openxmlformats.org/officeDocument/2006/relationships/tags" Target="../tags/tag934.xml"/><Relationship Id="rId42" Type="http://schemas.openxmlformats.org/officeDocument/2006/relationships/tags" Target="../tags/tag942.xml"/><Relationship Id="rId47" Type="http://schemas.openxmlformats.org/officeDocument/2006/relationships/tags" Target="../tags/tag947.xml"/><Relationship Id="rId50" Type="http://schemas.openxmlformats.org/officeDocument/2006/relationships/tags" Target="../tags/tag950.xml"/><Relationship Id="rId55" Type="http://schemas.openxmlformats.org/officeDocument/2006/relationships/tags" Target="../tags/tag955.xml"/><Relationship Id="rId63" Type="http://schemas.openxmlformats.org/officeDocument/2006/relationships/tags" Target="../tags/tag963.xml"/><Relationship Id="rId68" Type="http://schemas.openxmlformats.org/officeDocument/2006/relationships/slideLayout" Target="../slideLayouts/slideLayout2.xml"/><Relationship Id="rId7" Type="http://schemas.openxmlformats.org/officeDocument/2006/relationships/tags" Target="../tags/tag907.xml"/><Relationship Id="rId2" Type="http://schemas.openxmlformats.org/officeDocument/2006/relationships/tags" Target="../tags/tag902.xml"/><Relationship Id="rId16" Type="http://schemas.openxmlformats.org/officeDocument/2006/relationships/tags" Target="../tags/tag916.xml"/><Relationship Id="rId29" Type="http://schemas.openxmlformats.org/officeDocument/2006/relationships/tags" Target="../tags/tag929.xml"/><Relationship Id="rId1" Type="http://schemas.openxmlformats.org/officeDocument/2006/relationships/tags" Target="../tags/tag901.xml"/><Relationship Id="rId6" Type="http://schemas.openxmlformats.org/officeDocument/2006/relationships/tags" Target="../tags/tag906.xml"/><Relationship Id="rId11" Type="http://schemas.openxmlformats.org/officeDocument/2006/relationships/tags" Target="../tags/tag911.xml"/><Relationship Id="rId24" Type="http://schemas.openxmlformats.org/officeDocument/2006/relationships/tags" Target="../tags/tag924.xml"/><Relationship Id="rId32" Type="http://schemas.openxmlformats.org/officeDocument/2006/relationships/tags" Target="../tags/tag932.xml"/><Relationship Id="rId37" Type="http://schemas.openxmlformats.org/officeDocument/2006/relationships/tags" Target="../tags/tag937.xml"/><Relationship Id="rId40" Type="http://schemas.openxmlformats.org/officeDocument/2006/relationships/tags" Target="../tags/tag940.xml"/><Relationship Id="rId45" Type="http://schemas.openxmlformats.org/officeDocument/2006/relationships/tags" Target="../tags/tag945.xml"/><Relationship Id="rId53" Type="http://schemas.openxmlformats.org/officeDocument/2006/relationships/tags" Target="../tags/tag953.xml"/><Relationship Id="rId58" Type="http://schemas.openxmlformats.org/officeDocument/2006/relationships/tags" Target="../tags/tag958.xml"/><Relationship Id="rId66" Type="http://schemas.openxmlformats.org/officeDocument/2006/relationships/tags" Target="../tags/tag966.xml"/><Relationship Id="rId5" Type="http://schemas.openxmlformats.org/officeDocument/2006/relationships/tags" Target="../tags/tag905.xml"/><Relationship Id="rId15" Type="http://schemas.openxmlformats.org/officeDocument/2006/relationships/tags" Target="../tags/tag915.xml"/><Relationship Id="rId23" Type="http://schemas.openxmlformats.org/officeDocument/2006/relationships/tags" Target="../tags/tag923.xml"/><Relationship Id="rId28" Type="http://schemas.openxmlformats.org/officeDocument/2006/relationships/tags" Target="../tags/tag928.xml"/><Relationship Id="rId36" Type="http://schemas.openxmlformats.org/officeDocument/2006/relationships/tags" Target="../tags/tag936.xml"/><Relationship Id="rId49" Type="http://schemas.openxmlformats.org/officeDocument/2006/relationships/tags" Target="../tags/tag949.xml"/><Relationship Id="rId57" Type="http://schemas.openxmlformats.org/officeDocument/2006/relationships/tags" Target="../tags/tag957.xml"/><Relationship Id="rId61" Type="http://schemas.openxmlformats.org/officeDocument/2006/relationships/tags" Target="../tags/tag961.xml"/><Relationship Id="rId10" Type="http://schemas.openxmlformats.org/officeDocument/2006/relationships/tags" Target="../tags/tag910.xml"/><Relationship Id="rId19" Type="http://schemas.openxmlformats.org/officeDocument/2006/relationships/tags" Target="../tags/tag919.xml"/><Relationship Id="rId31" Type="http://schemas.openxmlformats.org/officeDocument/2006/relationships/tags" Target="../tags/tag931.xml"/><Relationship Id="rId44" Type="http://schemas.openxmlformats.org/officeDocument/2006/relationships/tags" Target="../tags/tag944.xml"/><Relationship Id="rId52" Type="http://schemas.openxmlformats.org/officeDocument/2006/relationships/tags" Target="../tags/tag952.xml"/><Relationship Id="rId60" Type="http://schemas.openxmlformats.org/officeDocument/2006/relationships/tags" Target="../tags/tag960.xml"/><Relationship Id="rId65" Type="http://schemas.openxmlformats.org/officeDocument/2006/relationships/tags" Target="../tags/tag965.xml"/><Relationship Id="rId4" Type="http://schemas.openxmlformats.org/officeDocument/2006/relationships/tags" Target="../tags/tag904.xml"/><Relationship Id="rId9" Type="http://schemas.openxmlformats.org/officeDocument/2006/relationships/tags" Target="../tags/tag909.xml"/><Relationship Id="rId14" Type="http://schemas.openxmlformats.org/officeDocument/2006/relationships/tags" Target="../tags/tag914.xml"/><Relationship Id="rId22" Type="http://schemas.openxmlformats.org/officeDocument/2006/relationships/tags" Target="../tags/tag922.xml"/><Relationship Id="rId27" Type="http://schemas.openxmlformats.org/officeDocument/2006/relationships/tags" Target="../tags/tag927.xml"/><Relationship Id="rId30" Type="http://schemas.openxmlformats.org/officeDocument/2006/relationships/tags" Target="../tags/tag930.xml"/><Relationship Id="rId35" Type="http://schemas.openxmlformats.org/officeDocument/2006/relationships/tags" Target="../tags/tag935.xml"/><Relationship Id="rId43" Type="http://schemas.openxmlformats.org/officeDocument/2006/relationships/tags" Target="../tags/tag943.xml"/><Relationship Id="rId48" Type="http://schemas.openxmlformats.org/officeDocument/2006/relationships/tags" Target="../tags/tag948.xml"/><Relationship Id="rId56" Type="http://schemas.openxmlformats.org/officeDocument/2006/relationships/tags" Target="../tags/tag956.xml"/><Relationship Id="rId64" Type="http://schemas.openxmlformats.org/officeDocument/2006/relationships/tags" Target="../tags/tag964.xml"/><Relationship Id="rId69" Type="http://schemas.openxmlformats.org/officeDocument/2006/relationships/notesSlide" Target="../notesSlides/notesSlide12.xml"/><Relationship Id="rId8" Type="http://schemas.openxmlformats.org/officeDocument/2006/relationships/tags" Target="../tags/tag908.xml"/><Relationship Id="rId51" Type="http://schemas.openxmlformats.org/officeDocument/2006/relationships/tags" Target="../tags/tag951.xml"/><Relationship Id="rId3" Type="http://schemas.openxmlformats.org/officeDocument/2006/relationships/tags" Target="../tags/tag903.xml"/><Relationship Id="rId12" Type="http://schemas.openxmlformats.org/officeDocument/2006/relationships/tags" Target="../tags/tag912.xml"/><Relationship Id="rId17" Type="http://schemas.openxmlformats.org/officeDocument/2006/relationships/tags" Target="../tags/tag917.xml"/><Relationship Id="rId25" Type="http://schemas.openxmlformats.org/officeDocument/2006/relationships/tags" Target="../tags/tag925.xml"/><Relationship Id="rId33" Type="http://schemas.openxmlformats.org/officeDocument/2006/relationships/tags" Target="../tags/tag933.xml"/><Relationship Id="rId38" Type="http://schemas.openxmlformats.org/officeDocument/2006/relationships/tags" Target="../tags/tag938.xml"/><Relationship Id="rId46" Type="http://schemas.openxmlformats.org/officeDocument/2006/relationships/tags" Target="../tags/tag946.xml"/><Relationship Id="rId59" Type="http://schemas.openxmlformats.org/officeDocument/2006/relationships/tags" Target="../tags/tag959.xml"/><Relationship Id="rId67" Type="http://schemas.openxmlformats.org/officeDocument/2006/relationships/tags" Target="../tags/tag967.xml"/><Relationship Id="rId20" Type="http://schemas.openxmlformats.org/officeDocument/2006/relationships/tags" Target="../tags/tag920.xml"/><Relationship Id="rId41" Type="http://schemas.openxmlformats.org/officeDocument/2006/relationships/tags" Target="../tags/tag941.xml"/><Relationship Id="rId54" Type="http://schemas.openxmlformats.org/officeDocument/2006/relationships/tags" Target="../tags/tag954.xml"/><Relationship Id="rId62" Type="http://schemas.openxmlformats.org/officeDocument/2006/relationships/tags" Target="../tags/tag962.xml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tags" Target="../tags/tag980.xml"/><Relationship Id="rId18" Type="http://schemas.openxmlformats.org/officeDocument/2006/relationships/tags" Target="../tags/tag985.xml"/><Relationship Id="rId26" Type="http://schemas.openxmlformats.org/officeDocument/2006/relationships/tags" Target="../tags/tag993.xml"/><Relationship Id="rId39" Type="http://schemas.openxmlformats.org/officeDocument/2006/relationships/tags" Target="../tags/tag1006.xml"/><Relationship Id="rId21" Type="http://schemas.openxmlformats.org/officeDocument/2006/relationships/tags" Target="../tags/tag988.xml"/><Relationship Id="rId34" Type="http://schemas.openxmlformats.org/officeDocument/2006/relationships/tags" Target="../tags/tag1001.xml"/><Relationship Id="rId42" Type="http://schemas.openxmlformats.org/officeDocument/2006/relationships/tags" Target="../tags/tag1009.xml"/><Relationship Id="rId47" Type="http://schemas.openxmlformats.org/officeDocument/2006/relationships/tags" Target="../tags/tag1014.xml"/><Relationship Id="rId50" Type="http://schemas.openxmlformats.org/officeDocument/2006/relationships/tags" Target="../tags/tag1017.xml"/><Relationship Id="rId55" Type="http://schemas.openxmlformats.org/officeDocument/2006/relationships/tags" Target="../tags/tag1022.xml"/><Relationship Id="rId63" Type="http://schemas.openxmlformats.org/officeDocument/2006/relationships/tags" Target="../tags/tag1030.xml"/><Relationship Id="rId68" Type="http://schemas.openxmlformats.org/officeDocument/2006/relationships/tags" Target="../tags/tag1035.xml"/><Relationship Id="rId76" Type="http://schemas.openxmlformats.org/officeDocument/2006/relationships/tags" Target="../tags/tag1043.xml"/><Relationship Id="rId7" Type="http://schemas.openxmlformats.org/officeDocument/2006/relationships/tags" Target="../tags/tag974.xml"/><Relationship Id="rId71" Type="http://schemas.openxmlformats.org/officeDocument/2006/relationships/tags" Target="../tags/tag1038.xml"/><Relationship Id="rId2" Type="http://schemas.openxmlformats.org/officeDocument/2006/relationships/tags" Target="../tags/tag969.xml"/><Relationship Id="rId16" Type="http://schemas.openxmlformats.org/officeDocument/2006/relationships/tags" Target="../tags/tag983.xml"/><Relationship Id="rId29" Type="http://schemas.openxmlformats.org/officeDocument/2006/relationships/tags" Target="../tags/tag996.xml"/><Relationship Id="rId11" Type="http://schemas.openxmlformats.org/officeDocument/2006/relationships/tags" Target="../tags/tag978.xml"/><Relationship Id="rId24" Type="http://schemas.openxmlformats.org/officeDocument/2006/relationships/tags" Target="../tags/tag991.xml"/><Relationship Id="rId32" Type="http://schemas.openxmlformats.org/officeDocument/2006/relationships/tags" Target="../tags/tag999.xml"/><Relationship Id="rId37" Type="http://schemas.openxmlformats.org/officeDocument/2006/relationships/tags" Target="../tags/tag1004.xml"/><Relationship Id="rId40" Type="http://schemas.openxmlformats.org/officeDocument/2006/relationships/tags" Target="../tags/tag1007.xml"/><Relationship Id="rId45" Type="http://schemas.openxmlformats.org/officeDocument/2006/relationships/tags" Target="../tags/tag1012.xml"/><Relationship Id="rId53" Type="http://schemas.openxmlformats.org/officeDocument/2006/relationships/tags" Target="../tags/tag1020.xml"/><Relationship Id="rId58" Type="http://schemas.openxmlformats.org/officeDocument/2006/relationships/tags" Target="../tags/tag1025.xml"/><Relationship Id="rId66" Type="http://schemas.openxmlformats.org/officeDocument/2006/relationships/tags" Target="../tags/tag1033.xml"/><Relationship Id="rId74" Type="http://schemas.openxmlformats.org/officeDocument/2006/relationships/tags" Target="../tags/tag1041.xml"/><Relationship Id="rId79" Type="http://schemas.openxmlformats.org/officeDocument/2006/relationships/tags" Target="../tags/tag1046.xml"/><Relationship Id="rId5" Type="http://schemas.openxmlformats.org/officeDocument/2006/relationships/tags" Target="../tags/tag972.xml"/><Relationship Id="rId61" Type="http://schemas.openxmlformats.org/officeDocument/2006/relationships/tags" Target="../tags/tag1028.xml"/><Relationship Id="rId10" Type="http://schemas.openxmlformats.org/officeDocument/2006/relationships/tags" Target="../tags/tag977.xml"/><Relationship Id="rId19" Type="http://schemas.openxmlformats.org/officeDocument/2006/relationships/tags" Target="../tags/tag986.xml"/><Relationship Id="rId31" Type="http://schemas.openxmlformats.org/officeDocument/2006/relationships/tags" Target="../tags/tag998.xml"/><Relationship Id="rId44" Type="http://schemas.openxmlformats.org/officeDocument/2006/relationships/tags" Target="../tags/tag1011.xml"/><Relationship Id="rId52" Type="http://schemas.openxmlformats.org/officeDocument/2006/relationships/tags" Target="../tags/tag1019.xml"/><Relationship Id="rId60" Type="http://schemas.openxmlformats.org/officeDocument/2006/relationships/tags" Target="../tags/tag1027.xml"/><Relationship Id="rId65" Type="http://schemas.openxmlformats.org/officeDocument/2006/relationships/tags" Target="../tags/tag1032.xml"/><Relationship Id="rId73" Type="http://schemas.openxmlformats.org/officeDocument/2006/relationships/tags" Target="../tags/tag1040.xml"/><Relationship Id="rId78" Type="http://schemas.openxmlformats.org/officeDocument/2006/relationships/tags" Target="../tags/tag1045.xml"/><Relationship Id="rId81" Type="http://schemas.openxmlformats.org/officeDocument/2006/relationships/notesSlide" Target="../notesSlides/notesSlide13.xml"/><Relationship Id="rId4" Type="http://schemas.openxmlformats.org/officeDocument/2006/relationships/tags" Target="../tags/tag971.xml"/><Relationship Id="rId9" Type="http://schemas.openxmlformats.org/officeDocument/2006/relationships/tags" Target="../tags/tag976.xml"/><Relationship Id="rId14" Type="http://schemas.openxmlformats.org/officeDocument/2006/relationships/tags" Target="../tags/tag981.xml"/><Relationship Id="rId22" Type="http://schemas.openxmlformats.org/officeDocument/2006/relationships/tags" Target="../tags/tag989.xml"/><Relationship Id="rId27" Type="http://schemas.openxmlformats.org/officeDocument/2006/relationships/tags" Target="../tags/tag994.xml"/><Relationship Id="rId30" Type="http://schemas.openxmlformats.org/officeDocument/2006/relationships/tags" Target="../tags/tag997.xml"/><Relationship Id="rId35" Type="http://schemas.openxmlformats.org/officeDocument/2006/relationships/tags" Target="../tags/tag1002.xml"/><Relationship Id="rId43" Type="http://schemas.openxmlformats.org/officeDocument/2006/relationships/tags" Target="../tags/tag1010.xml"/><Relationship Id="rId48" Type="http://schemas.openxmlformats.org/officeDocument/2006/relationships/tags" Target="../tags/tag1015.xml"/><Relationship Id="rId56" Type="http://schemas.openxmlformats.org/officeDocument/2006/relationships/tags" Target="../tags/tag1023.xml"/><Relationship Id="rId64" Type="http://schemas.openxmlformats.org/officeDocument/2006/relationships/tags" Target="../tags/tag1031.xml"/><Relationship Id="rId69" Type="http://schemas.openxmlformats.org/officeDocument/2006/relationships/tags" Target="../tags/tag1036.xml"/><Relationship Id="rId77" Type="http://schemas.openxmlformats.org/officeDocument/2006/relationships/tags" Target="../tags/tag1044.xml"/><Relationship Id="rId8" Type="http://schemas.openxmlformats.org/officeDocument/2006/relationships/tags" Target="../tags/tag975.xml"/><Relationship Id="rId51" Type="http://schemas.openxmlformats.org/officeDocument/2006/relationships/tags" Target="../tags/tag1018.xml"/><Relationship Id="rId72" Type="http://schemas.openxmlformats.org/officeDocument/2006/relationships/tags" Target="../tags/tag1039.xml"/><Relationship Id="rId80" Type="http://schemas.openxmlformats.org/officeDocument/2006/relationships/slideLayout" Target="../slideLayouts/slideLayout2.xml"/><Relationship Id="rId3" Type="http://schemas.openxmlformats.org/officeDocument/2006/relationships/tags" Target="../tags/tag970.xml"/><Relationship Id="rId12" Type="http://schemas.openxmlformats.org/officeDocument/2006/relationships/tags" Target="../tags/tag979.xml"/><Relationship Id="rId17" Type="http://schemas.openxmlformats.org/officeDocument/2006/relationships/tags" Target="../tags/tag984.xml"/><Relationship Id="rId25" Type="http://schemas.openxmlformats.org/officeDocument/2006/relationships/tags" Target="../tags/tag992.xml"/><Relationship Id="rId33" Type="http://schemas.openxmlformats.org/officeDocument/2006/relationships/tags" Target="../tags/tag1000.xml"/><Relationship Id="rId38" Type="http://schemas.openxmlformats.org/officeDocument/2006/relationships/tags" Target="../tags/tag1005.xml"/><Relationship Id="rId46" Type="http://schemas.openxmlformats.org/officeDocument/2006/relationships/tags" Target="../tags/tag1013.xml"/><Relationship Id="rId59" Type="http://schemas.openxmlformats.org/officeDocument/2006/relationships/tags" Target="../tags/tag1026.xml"/><Relationship Id="rId67" Type="http://schemas.openxmlformats.org/officeDocument/2006/relationships/tags" Target="../tags/tag1034.xml"/><Relationship Id="rId20" Type="http://schemas.openxmlformats.org/officeDocument/2006/relationships/tags" Target="../tags/tag987.xml"/><Relationship Id="rId41" Type="http://schemas.openxmlformats.org/officeDocument/2006/relationships/tags" Target="../tags/tag1008.xml"/><Relationship Id="rId54" Type="http://schemas.openxmlformats.org/officeDocument/2006/relationships/tags" Target="../tags/tag1021.xml"/><Relationship Id="rId62" Type="http://schemas.openxmlformats.org/officeDocument/2006/relationships/tags" Target="../tags/tag1029.xml"/><Relationship Id="rId70" Type="http://schemas.openxmlformats.org/officeDocument/2006/relationships/tags" Target="../tags/tag1037.xml"/><Relationship Id="rId75" Type="http://schemas.openxmlformats.org/officeDocument/2006/relationships/tags" Target="../tags/tag1042.xml"/><Relationship Id="rId1" Type="http://schemas.openxmlformats.org/officeDocument/2006/relationships/tags" Target="../tags/tag968.xml"/><Relationship Id="rId6" Type="http://schemas.openxmlformats.org/officeDocument/2006/relationships/tags" Target="../tags/tag973.xml"/><Relationship Id="rId15" Type="http://schemas.openxmlformats.org/officeDocument/2006/relationships/tags" Target="../tags/tag982.xml"/><Relationship Id="rId23" Type="http://schemas.openxmlformats.org/officeDocument/2006/relationships/tags" Target="../tags/tag990.xml"/><Relationship Id="rId28" Type="http://schemas.openxmlformats.org/officeDocument/2006/relationships/tags" Target="../tags/tag995.xml"/><Relationship Id="rId36" Type="http://schemas.openxmlformats.org/officeDocument/2006/relationships/tags" Target="../tags/tag1003.xml"/><Relationship Id="rId49" Type="http://schemas.openxmlformats.org/officeDocument/2006/relationships/tags" Target="../tags/tag1016.xml"/><Relationship Id="rId57" Type="http://schemas.openxmlformats.org/officeDocument/2006/relationships/tags" Target="../tags/tag10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8.xml"/><Relationship Id="rId1" Type="http://schemas.openxmlformats.org/officeDocument/2006/relationships/tags" Target="../tags/tag104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0.xml"/><Relationship Id="rId1" Type="http://schemas.openxmlformats.org/officeDocument/2006/relationships/tags" Target="../tags/tag104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2.xml"/><Relationship Id="rId1" Type="http://schemas.openxmlformats.org/officeDocument/2006/relationships/tags" Target="../tags/tag105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4.xml"/><Relationship Id="rId1" Type="http://schemas.openxmlformats.org/officeDocument/2006/relationships/tags" Target="../tags/tag105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Oswald c</a:t>
            </a:r>
            <a:endParaRPr 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295400" y="5029200"/>
            <a:ext cx="683498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/>
              <a:t>The class notes are a compilation and edition from many </a:t>
            </a:r>
            <a:r>
              <a:rPr lang="en-US" sz="1600" dirty="0" smtClean="0"/>
              <a:t>sources </a:t>
            </a:r>
            <a:r>
              <a:rPr lang="en-US" sz="1600" dirty="0"/>
              <a:t> </a:t>
            </a:r>
            <a:r>
              <a:rPr lang="en-US" sz="1600" dirty="0" smtClean="0"/>
              <a:t>by materials from </a:t>
            </a:r>
            <a:r>
              <a:rPr lang="en-IN" sz="1600" dirty="0" smtClean="0">
                <a:solidFill>
                  <a:schemeClr val="tx2"/>
                </a:solidFill>
              </a:rPr>
              <a:t>CLRS, </a:t>
            </a:r>
            <a:r>
              <a:rPr lang="en-IN" sz="1600" dirty="0" err="1" smtClean="0">
                <a:solidFill>
                  <a:schemeClr val="tx2"/>
                </a:solidFill>
              </a:rPr>
              <a:t>Anany</a:t>
            </a:r>
            <a:r>
              <a:rPr lang="en-IN" sz="1600" dirty="0" smtClean="0">
                <a:solidFill>
                  <a:schemeClr val="tx2"/>
                </a:solidFill>
              </a:rPr>
              <a:t> </a:t>
            </a:r>
            <a:r>
              <a:rPr lang="en-IN" sz="1600" dirty="0" err="1" smtClean="0">
                <a:solidFill>
                  <a:schemeClr val="tx2"/>
                </a:solidFill>
              </a:rPr>
              <a:t>Levitin</a:t>
            </a:r>
            <a:r>
              <a:rPr lang="en-IN" sz="1600" dirty="0" smtClean="0">
                <a:solidFill>
                  <a:schemeClr val="tx2"/>
                </a:solidFill>
              </a:rPr>
              <a:t>, Richard Anderson</a:t>
            </a:r>
            <a:r>
              <a:rPr lang="en-US" sz="1600" dirty="0" smtClean="0">
                <a:solidFill>
                  <a:schemeClr val="tx2"/>
                </a:solidFill>
              </a:rPr>
              <a:t>, </a:t>
            </a:r>
            <a:r>
              <a:rPr lang="en-US" sz="1600" dirty="0">
                <a:solidFill>
                  <a:schemeClr val="tx2"/>
                </a:solidFill>
              </a:rPr>
              <a:t>etc.</a:t>
            </a:r>
            <a:r>
              <a:rPr lang="en-US" sz="1600" dirty="0" smtClean="0"/>
              <a:t> </a:t>
            </a:r>
            <a:r>
              <a:rPr lang="en-US" sz="1600" dirty="0"/>
              <a:t>The </a:t>
            </a:r>
            <a:r>
              <a:rPr lang="en-US" sz="1600" dirty="0" smtClean="0"/>
              <a:t>faculty does </a:t>
            </a:r>
            <a:r>
              <a:rPr lang="en-US" sz="1600" dirty="0"/>
              <a:t>not claim intellectual property or ownership of the lecture notes</a:t>
            </a:r>
            <a:r>
              <a:rPr lang="en-US" sz="1600" dirty="0" smtClean="0"/>
              <a:t>. </a:t>
            </a:r>
            <a:r>
              <a:rPr lang="en-US" sz="1600" dirty="0"/>
              <a:t>Thanks to them!</a:t>
            </a:r>
            <a:r>
              <a:rPr lang="en-US" sz="1600" dirty="0">
                <a:solidFill>
                  <a:srgbClr val="FF0000"/>
                </a:solidFill>
              </a:rPr>
              <a:t/>
            </a:r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648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73163" y="457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 smtClean="0"/>
              <a:t>Memoization and Fibonacci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219200"/>
            <a:ext cx="8640763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 smtClean="0"/>
              <a:t>Before recursive code below called, must initialize results[] so all values are -1</a:t>
            </a:r>
            <a:br>
              <a:rPr lang="en-US" sz="26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</a:t>
            </a:r>
            <a:r>
              <a:rPr lang="en-US" sz="2600" dirty="0" smtClean="0"/>
              <a:t>long </a:t>
            </a:r>
            <a:r>
              <a:rPr lang="en-US" sz="2600" dirty="0" err="1" smtClean="0"/>
              <a:t>fib_mem</a:t>
            </a:r>
            <a:r>
              <a:rPr lang="en-US" sz="2600" dirty="0" smtClean="0"/>
              <a:t>(</a:t>
            </a:r>
            <a:r>
              <a:rPr lang="en-US" sz="2600" dirty="0" err="1" smtClean="0"/>
              <a:t>int</a:t>
            </a:r>
            <a:r>
              <a:rPr lang="en-US" sz="2600" dirty="0" smtClean="0"/>
              <a:t> n, long results[]) {</a:t>
            </a:r>
            <a:br>
              <a:rPr lang="en-US" sz="2600" dirty="0" smtClean="0"/>
            </a:br>
            <a:r>
              <a:rPr lang="en-US" sz="2600" dirty="0" smtClean="0"/>
              <a:t>       if ( results[n] != -1 )</a:t>
            </a:r>
            <a:br>
              <a:rPr lang="en-US" sz="2600" dirty="0" smtClean="0"/>
            </a:br>
            <a:r>
              <a:rPr lang="en-US" sz="2600" dirty="0" smtClean="0"/>
              <a:t>           return results[n];  </a:t>
            </a:r>
            <a:r>
              <a:rPr lang="en-US" sz="2600" dirty="0" smtClean="0">
                <a:solidFill>
                  <a:srgbClr val="333399"/>
                </a:solidFill>
              </a:rPr>
              <a:t>// return stored value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       long </a:t>
            </a:r>
            <a:r>
              <a:rPr lang="en-US" sz="2600" dirty="0" err="1" smtClean="0"/>
              <a:t>val</a:t>
            </a:r>
            <a:r>
              <a:rPr lang="en-US" sz="2600" dirty="0" smtClean="0"/>
              <a:t>;</a:t>
            </a:r>
            <a:br>
              <a:rPr lang="en-US" sz="2600" dirty="0" smtClean="0"/>
            </a:br>
            <a:r>
              <a:rPr lang="en-US" sz="2600" dirty="0" smtClean="0"/>
              <a:t>       if ( n == 0 || n ==1 ) </a:t>
            </a:r>
            <a:r>
              <a:rPr lang="en-US" sz="2600" dirty="0" err="1" smtClean="0"/>
              <a:t>val</a:t>
            </a:r>
            <a:r>
              <a:rPr lang="en-US" sz="2600" dirty="0" smtClean="0"/>
              <a:t> = n; </a:t>
            </a:r>
            <a:r>
              <a:rPr lang="en-US" sz="2600" dirty="0" smtClean="0">
                <a:solidFill>
                  <a:srgbClr val="333399"/>
                </a:solidFill>
              </a:rPr>
              <a:t>// odd but right</a:t>
            </a:r>
            <a:br>
              <a:rPr lang="en-US" sz="2600" dirty="0" smtClean="0">
                <a:solidFill>
                  <a:srgbClr val="333399"/>
                </a:solidFill>
              </a:rPr>
            </a:br>
            <a:r>
              <a:rPr lang="en-US" sz="2600" dirty="0" smtClean="0">
                <a:solidFill>
                  <a:srgbClr val="333399"/>
                </a:solidFill>
              </a:rPr>
              <a:t>       </a:t>
            </a:r>
            <a:r>
              <a:rPr lang="en-US" sz="2600" dirty="0" smtClean="0"/>
              <a:t>else</a:t>
            </a:r>
            <a:br>
              <a:rPr lang="en-US" sz="2600" dirty="0" smtClean="0"/>
            </a:br>
            <a:r>
              <a:rPr lang="en-US" sz="2600" dirty="0" smtClean="0"/>
              <a:t>           </a:t>
            </a:r>
            <a:r>
              <a:rPr lang="en-US" sz="2600" dirty="0" err="1" smtClean="0"/>
              <a:t>val</a:t>
            </a:r>
            <a:r>
              <a:rPr lang="en-US" sz="2600" dirty="0" smtClean="0"/>
              <a:t> = </a:t>
            </a:r>
            <a:r>
              <a:rPr lang="en-US" sz="2600" dirty="0" err="1" smtClean="0"/>
              <a:t>fib_mem</a:t>
            </a:r>
            <a:r>
              <a:rPr lang="en-US" sz="2600" dirty="0" smtClean="0"/>
              <a:t>(n-1, results)</a:t>
            </a:r>
            <a:br>
              <a:rPr lang="en-US" sz="2600" dirty="0" smtClean="0"/>
            </a:br>
            <a:r>
              <a:rPr lang="en-US" sz="2600" dirty="0" smtClean="0"/>
              <a:t>                 + </a:t>
            </a:r>
            <a:r>
              <a:rPr lang="en-US" sz="2600" dirty="0" err="1" smtClean="0"/>
              <a:t>fib_mem</a:t>
            </a:r>
            <a:r>
              <a:rPr lang="en-US" sz="2600" dirty="0" smtClean="0"/>
              <a:t>(n-2, results);</a:t>
            </a:r>
            <a:br>
              <a:rPr lang="en-US" sz="2600" dirty="0" smtClean="0"/>
            </a:br>
            <a:r>
              <a:rPr lang="en-US" sz="2600" dirty="0" smtClean="0"/>
              <a:t>       results[n] = </a:t>
            </a:r>
            <a:r>
              <a:rPr lang="en-US" sz="2600" dirty="0" err="1" smtClean="0"/>
              <a:t>val</a:t>
            </a:r>
            <a:r>
              <a:rPr lang="en-US" sz="2600" dirty="0" smtClean="0"/>
              <a:t>; </a:t>
            </a:r>
            <a:r>
              <a:rPr lang="en-US" sz="2600" dirty="0" smtClean="0">
                <a:solidFill>
                  <a:srgbClr val="333399"/>
                </a:solidFill>
              </a:rPr>
              <a:t>// store calculated value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smtClean="0"/>
              <a:t>       return </a:t>
            </a:r>
            <a:r>
              <a:rPr lang="en-US" sz="2600" dirty="0" err="1" smtClean="0"/>
              <a:t>val</a:t>
            </a:r>
            <a:r>
              <a:rPr lang="en-US" sz="2600" dirty="0" smtClean="0"/>
              <a:t>;</a:t>
            </a:r>
            <a:br>
              <a:rPr lang="en-US" sz="2600" dirty="0" smtClean="0"/>
            </a:br>
            <a:r>
              <a:rPr lang="en-US" sz="2600" dirty="0" smtClean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05927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B7326FF-8013-4A82-8235-CF0B2D63D48A}" type="slidenum">
              <a:rPr lang="en-US" sz="1400">
                <a:latin typeface="Arial" charset="0"/>
              </a:rPr>
              <a:pPr/>
              <a:t>11</a:t>
            </a:fld>
            <a:endParaRPr lang="en-US" sz="1400">
              <a:latin typeface="Arial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4800" smtClean="0"/>
              <a:t>Observations on fib_mem()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 smtClean="0"/>
              <a:t>Same elegant top-down, recursive approach based on definition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Without repeated </a:t>
            </a:r>
            <a:r>
              <a:rPr lang="en-US" sz="3200" dirty="0" err="1" smtClean="0"/>
              <a:t>subproblems</a:t>
            </a:r>
            <a:endParaRPr lang="en-US" sz="3200" dirty="0" smtClean="0"/>
          </a:p>
          <a:p>
            <a:pPr>
              <a:lnSpc>
                <a:spcPct val="90000"/>
              </a:lnSpc>
            </a:pPr>
            <a:r>
              <a:rPr lang="en-US" sz="3600" dirty="0" smtClean="0"/>
              <a:t>Memory function: a function that remembers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Save time by using extra space</a:t>
            </a:r>
          </a:p>
          <a:p>
            <a:pPr>
              <a:lnSpc>
                <a:spcPct val="90000"/>
              </a:lnSpc>
            </a:pPr>
            <a:r>
              <a:rPr lang="en-US" sz="3600" dirty="0" smtClean="0"/>
              <a:t>Can show this runs in </a:t>
            </a:r>
            <a:r>
              <a:rPr lang="en-US" sz="3600" b="1" dirty="0" smtClean="0">
                <a:sym typeface="Symbol" charset="2"/>
              </a:rPr>
              <a:t></a:t>
            </a:r>
            <a:r>
              <a:rPr lang="en-US" sz="3600" dirty="0" smtClean="0"/>
              <a:t>(n)</a:t>
            </a:r>
          </a:p>
          <a:p>
            <a:pPr>
              <a:lnSpc>
                <a:spcPct val="90000"/>
              </a:lnSpc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55030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00DAE19-590D-4310-A314-98730E305D3F}" type="slidenum">
              <a:rPr lang="en-US" sz="1400">
                <a:latin typeface="Arial" charset="0"/>
              </a:rPr>
              <a:pPr/>
              <a:t>12</a:t>
            </a:fld>
            <a:endParaRPr lang="en-US" sz="1400">
              <a:latin typeface="Arial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73163" y="4572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smtClean="0"/>
              <a:t>General Strategy of Dyn. Prog.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3400" y="1295400"/>
            <a:ext cx="8412163" cy="48006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2800" dirty="0" smtClean="0"/>
              <a:t>Structure: What’s the structure of an optimal solution in terms of solutions to its </a:t>
            </a:r>
            <a:r>
              <a:rPr lang="en-US" sz="2800" dirty="0" err="1" smtClean="0"/>
              <a:t>subproblems</a:t>
            </a:r>
            <a:r>
              <a:rPr lang="en-US" sz="2800" dirty="0" smtClean="0"/>
              <a:t>?</a:t>
            </a:r>
          </a:p>
          <a:p>
            <a:pPr marL="457200" indent="-4572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2800" dirty="0" smtClean="0"/>
              <a:t>Give a recursive definition of an optimal solution in terms of optimal solutions to smaller problems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z="2400" dirty="0" smtClean="0"/>
              <a:t>Usually using min or max</a:t>
            </a:r>
          </a:p>
          <a:p>
            <a:pPr marL="457200" indent="-4572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2800" dirty="0" smtClean="0"/>
              <a:t>Use a data structure (often a table) to store smaller solutions in a </a:t>
            </a:r>
            <a:r>
              <a:rPr lang="en-US" sz="2800" u="sng" dirty="0" smtClean="0"/>
              <a:t>bottom-up</a:t>
            </a:r>
            <a:r>
              <a:rPr lang="en-US" sz="2800" dirty="0" smtClean="0"/>
              <a:t> fashion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z="2400" dirty="0" smtClean="0"/>
              <a:t>Optimal value found in the table</a:t>
            </a:r>
          </a:p>
          <a:p>
            <a:pPr marL="457200" indent="-4572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2800" dirty="0" smtClean="0"/>
              <a:t>(If needed) Reconstruct the optimal solution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z="2400" dirty="0" smtClean="0"/>
              <a:t>I.e. what produced the optimal value</a:t>
            </a:r>
          </a:p>
        </p:txBody>
      </p:sp>
    </p:spTree>
    <p:extLst>
      <p:ext uri="{BB962C8B-B14F-4D97-AF65-F5344CB8AC3E}">
        <p14:creationId xmlns:p14="http://schemas.microsoft.com/office/powerpoint/2010/main" val="36443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BDD71C-7B14-4B06-BE95-11EBA380E374}" type="slidenum">
              <a:rPr lang="en-US" sz="1400">
                <a:latin typeface="Arial" charset="0"/>
              </a:rPr>
              <a:pPr/>
              <a:t>13</a:t>
            </a:fld>
            <a:endParaRPr lang="en-US" sz="1400">
              <a:latin typeface="Arial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Longest Common Subsequence(LCS)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“significant” example</a:t>
            </a:r>
          </a:p>
          <a:p>
            <a:r>
              <a:rPr lang="en-US" dirty="0" smtClean="0"/>
              <a:t>Lots of detail</a:t>
            </a:r>
          </a:p>
          <a:p>
            <a:pPr lvl="1"/>
            <a:r>
              <a:rPr lang="en-US" dirty="0" smtClean="0"/>
              <a:t>Look at example here and the one in the book</a:t>
            </a:r>
          </a:p>
          <a:p>
            <a:r>
              <a:rPr lang="en-US" sz="2800" dirty="0"/>
              <a:t>A subsequence is anything obtained </a:t>
            </a:r>
            <a:r>
              <a:rPr lang="en-US" sz="2800" dirty="0" smtClean="0"/>
              <a:t>from a sequence by </a:t>
            </a:r>
            <a:r>
              <a:rPr lang="en-US" sz="2800" dirty="0"/>
              <a:t>extracting a subset of elements, but keeping them in the same order; </a:t>
            </a:r>
            <a:r>
              <a:rPr lang="en-US" sz="2800" dirty="0" smtClean="0"/>
              <a:t>the elements </a:t>
            </a:r>
            <a:r>
              <a:rPr lang="en-US" sz="2800" dirty="0"/>
              <a:t>of the subsequence need not be contiguous in the original sequence.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452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2957BF3-A296-4637-9734-F2DC574382C7}" type="slidenum">
              <a:rPr lang="en-US" sz="1400">
                <a:latin typeface="Arial" charset="0"/>
              </a:rPr>
              <a:pPr/>
              <a:t>14</a:t>
            </a:fld>
            <a:endParaRPr lang="en-US" sz="1400">
              <a:latin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84238" y="228600"/>
            <a:ext cx="825976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Longest Common Subsequence (LCS)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90600" y="1981200"/>
            <a:ext cx="8153400" cy="4876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>
                <a:latin typeface="Times New Roman" charset="0"/>
              </a:rPr>
              <a:t>Application: comparison of two DNA strings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charset="2"/>
              <a:buNone/>
            </a:pPr>
            <a:r>
              <a:rPr lang="en-US" smtClean="0">
                <a:latin typeface="Times New Roman" charset="0"/>
              </a:rPr>
              <a:t>Ex: X= {A B C B D A B }, Y= {B D C A B A}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charset="2"/>
              <a:buNone/>
            </a:pPr>
            <a:r>
              <a:rPr lang="en-US" smtClean="0">
                <a:latin typeface="Times New Roman" charset="0"/>
              </a:rPr>
              <a:t>Longest Common Subsequence: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charset="2"/>
              <a:buNone/>
            </a:pPr>
            <a:r>
              <a:rPr lang="en-US" smtClean="0">
                <a:latin typeface="Times New Roman" charset="0"/>
              </a:rPr>
              <a:t>X =  A </a:t>
            </a:r>
            <a:r>
              <a:rPr lang="en-US" b="1" smtClean="0">
                <a:solidFill>
                  <a:srgbClr val="33CC33"/>
                </a:solidFill>
                <a:latin typeface="Times New Roman" charset="0"/>
              </a:rPr>
              <a:t>B</a:t>
            </a:r>
            <a:r>
              <a:rPr lang="en-US" smtClean="0">
                <a:latin typeface="Times New Roman" charset="0"/>
              </a:rPr>
              <a:t>     </a:t>
            </a:r>
            <a:r>
              <a:rPr lang="en-US" b="1" smtClean="0">
                <a:solidFill>
                  <a:srgbClr val="33CC33"/>
                </a:solidFill>
                <a:latin typeface="Times New Roman" charset="0"/>
              </a:rPr>
              <a:t>C</a:t>
            </a:r>
            <a:r>
              <a:rPr lang="en-US" smtClean="0">
                <a:latin typeface="Times New Roman" charset="0"/>
              </a:rPr>
              <a:t>     </a:t>
            </a:r>
            <a:r>
              <a:rPr lang="en-US" b="1" smtClean="0">
                <a:solidFill>
                  <a:srgbClr val="33CC33"/>
                </a:solidFill>
                <a:latin typeface="Times New Roman" charset="0"/>
              </a:rPr>
              <a:t>B</a:t>
            </a:r>
            <a:r>
              <a:rPr lang="en-US" smtClean="0">
                <a:latin typeface="Times New Roman" charset="0"/>
              </a:rPr>
              <a:t> D </a:t>
            </a:r>
            <a:r>
              <a:rPr lang="en-US" b="1" smtClean="0">
                <a:solidFill>
                  <a:srgbClr val="33CC33"/>
                </a:solidFill>
                <a:latin typeface="Times New Roman" charset="0"/>
              </a:rPr>
              <a:t>A</a:t>
            </a:r>
            <a:r>
              <a:rPr lang="en-US" smtClean="0">
                <a:latin typeface="Times New Roman" charset="0"/>
              </a:rPr>
              <a:t> B</a:t>
            </a:r>
          </a:p>
          <a:p>
            <a:pPr>
              <a:buFont typeface="Monotype Sorts" charset="2"/>
              <a:buNone/>
            </a:pPr>
            <a:r>
              <a:rPr lang="en-US" smtClean="0">
                <a:latin typeface="Times New Roman" charset="0"/>
              </a:rPr>
              <a:t>Y =      </a:t>
            </a:r>
            <a:r>
              <a:rPr lang="en-US" b="1" smtClean="0">
                <a:solidFill>
                  <a:srgbClr val="33CC33"/>
                </a:solidFill>
                <a:latin typeface="Times New Roman" charset="0"/>
              </a:rPr>
              <a:t>B</a:t>
            </a:r>
            <a:r>
              <a:rPr lang="en-US" smtClean="0">
                <a:latin typeface="Times New Roman" charset="0"/>
              </a:rPr>
              <a:t> D </a:t>
            </a:r>
            <a:r>
              <a:rPr lang="en-US" b="1" smtClean="0">
                <a:solidFill>
                  <a:srgbClr val="33CC33"/>
                </a:solidFill>
                <a:latin typeface="Times New Roman" charset="0"/>
              </a:rPr>
              <a:t>C</a:t>
            </a:r>
            <a:r>
              <a:rPr lang="en-US" smtClean="0">
                <a:latin typeface="Times New Roman" charset="0"/>
              </a:rPr>
              <a:t> A </a:t>
            </a:r>
            <a:r>
              <a:rPr lang="en-US" b="1" smtClean="0">
                <a:solidFill>
                  <a:srgbClr val="33CC33"/>
                </a:solidFill>
                <a:latin typeface="Times New Roman" charset="0"/>
              </a:rPr>
              <a:t>B</a:t>
            </a:r>
            <a:r>
              <a:rPr lang="en-US" smtClean="0">
                <a:latin typeface="Times New Roman" charset="0"/>
              </a:rPr>
              <a:t>     </a:t>
            </a:r>
            <a:r>
              <a:rPr lang="en-US" b="1" smtClean="0">
                <a:solidFill>
                  <a:srgbClr val="33CC33"/>
                </a:solidFill>
                <a:latin typeface="Times New Roman" charset="0"/>
              </a:rPr>
              <a:t>A</a:t>
            </a:r>
          </a:p>
          <a:p>
            <a:pPr>
              <a:buFont typeface="Monotype Sorts" charset="2"/>
              <a:buNone/>
            </a:pPr>
            <a:r>
              <a:rPr lang="en-US" smtClean="0">
                <a:latin typeface="Times New Roman" charset="0"/>
              </a:rPr>
              <a:t>Brute force algorithm would compare each subsequence of X with the symbols in Y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61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FEBEE5D-9472-4BE9-B8C4-221D48F9C0D7}" type="slidenum">
              <a:rPr lang="en-US" sz="1400">
                <a:latin typeface="Arial" charset="0"/>
              </a:rPr>
              <a:pPr/>
              <a:t>15</a:t>
            </a:fld>
            <a:endParaRPr lang="en-US" sz="1400">
              <a:latin typeface="Arial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smtClean="0"/>
              <a:t>LCS Algorithm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90600" y="990600"/>
            <a:ext cx="8153400" cy="5867400"/>
          </a:xfrm>
        </p:spPr>
        <p:txBody>
          <a:bodyPr/>
          <a:lstStyle/>
          <a:p>
            <a:r>
              <a:rPr lang="en-US" smtClean="0">
                <a:latin typeface="Times New Roman" charset="0"/>
              </a:rPr>
              <a:t>if |X| = m, |Y| = n, then there are 2</a:t>
            </a:r>
            <a:r>
              <a:rPr lang="en-US" baseline="30000" smtClean="0">
                <a:latin typeface="Times New Roman" charset="0"/>
              </a:rPr>
              <a:t>m</a:t>
            </a:r>
            <a:r>
              <a:rPr lang="en-US" smtClean="0">
                <a:latin typeface="Times New Roman" charset="0"/>
              </a:rPr>
              <a:t> subsequences of X; we must compare each with Y (n comparisons)</a:t>
            </a:r>
          </a:p>
          <a:p>
            <a:r>
              <a:rPr lang="en-US" smtClean="0">
                <a:latin typeface="Times New Roman" charset="0"/>
              </a:rPr>
              <a:t>So the running time of the brute-force algorithm is O(n 2</a:t>
            </a:r>
            <a:r>
              <a:rPr lang="en-US" baseline="30000" smtClean="0">
                <a:latin typeface="Times New Roman" charset="0"/>
              </a:rPr>
              <a:t>m</a:t>
            </a:r>
            <a:r>
              <a:rPr lang="en-US" smtClean="0">
                <a:latin typeface="Times New Roman" charset="0"/>
              </a:rPr>
              <a:t>)</a:t>
            </a:r>
          </a:p>
          <a:p>
            <a:r>
              <a:rPr lang="en-US" smtClean="0">
                <a:latin typeface="Times New Roman" charset="0"/>
              </a:rPr>
              <a:t>Notice that the LCS problem has </a:t>
            </a:r>
            <a:r>
              <a:rPr lang="en-US" i="1" smtClean="0">
                <a:latin typeface="Times New Roman" charset="0"/>
              </a:rPr>
              <a:t>optimal substructure</a:t>
            </a:r>
            <a:r>
              <a:rPr lang="en-US" smtClean="0">
                <a:latin typeface="Times New Roman" charset="0"/>
              </a:rPr>
              <a:t>: solutions of subproblems are parts of the final solution.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mtClean="0">
                <a:latin typeface="Times New Roman" charset="0"/>
              </a:rPr>
              <a:t>Subproblems: “find LCS of pairs of </a:t>
            </a:r>
            <a:r>
              <a:rPr lang="en-US" i="1" smtClean="0">
                <a:latin typeface="Times New Roman" charset="0"/>
              </a:rPr>
              <a:t>prefixes</a:t>
            </a:r>
            <a:r>
              <a:rPr lang="en-US" smtClean="0">
                <a:latin typeface="Times New Roman" charset="0"/>
              </a:rPr>
              <a:t> of X and Y”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72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F1A3009-A569-4986-BF06-BE3C5DC62BEF}" type="slidenum">
              <a:rPr lang="en-US" sz="1400">
                <a:latin typeface="Arial" charset="0"/>
              </a:rPr>
              <a:pPr/>
              <a:t>16</a:t>
            </a:fld>
            <a:endParaRPr lang="en-US" sz="1400">
              <a:latin typeface="Arial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smtClean="0"/>
              <a:t>LCS Algorithm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90600" y="990600"/>
            <a:ext cx="8153400" cy="5867400"/>
          </a:xfrm>
        </p:spPr>
        <p:txBody>
          <a:bodyPr/>
          <a:lstStyle/>
          <a:p>
            <a:r>
              <a:rPr lang="en-US" smtClean="0">
                <a:latin typeface="Times New Roman" charset="0"/>
              </a:rPr>
              <a:t>First we’ll find the length of LCS. Later we’ll modify the algorithm to find LCS itself.</a:t>
            </a:r>
          </a:p>
          <a:p>
            <a:r>
              <a:rPr lang="en-US" smtClean="0">
                <a:latin typeface="Times New Roman" charset="0"/>
              </a:rPr>
              <a:t>Define </a:t>
            </a:r>
            <a:r>
              <a:rPr lang="en-US" i="1" smtClean="0">
                <a:solidFill>
                  <a:srgbClr val="333399"/>
                </a:solidFill>
                <a:latin typeface="Times New Roman" charset="0"/>
              </a:rPr>
              <a:t>X</a:t>
            </a:r>
            <a:r>
              <a:rPr lang="en-US" i="1" baseline="-25000" smtClean="0">
                <a:solidFill>
                  <a:srgbClr val="333399"/>
                </a:solidFill>
                <a:latin typeface="Times New Roman" charset="0"/>
              </a:rPr>
              <a:t>i</a:t>
            </a:r>
            <a:r>
              <a:rPr lang="en-US" i="1" smtClean="0">
                <a:solidFill>
                  <a:srgbClr val="333399"/>
                </a:solidFill>
                <a:latin typeface="Times New Roman" charset="0"/>
              </a:rPr>
              <a:t>, Y</a:t>
            </a:r>
            <a:r>
              <a:rPr lang="en-US" i="1" baseline="-25000" smtClean="0">
                <a:solidFill>
                  <a:srgbClr val="333399"/>
                </a:solidFill>
                <a:latin typeface="Times New Roman" charset="0"/>
              </a:rPr>
              <a:t>j</a:t>
            </a:r>
            <a:r>
              <a:rPr lang="en-US" smtClean="0">
                <a:latin typeface="Times New Roman" charset="0"/>
              </a:rPr>
              <a:t> to be the prefixes of X and Y of length </a:t>
            </a:r>
            <a:r>
              <a:rPr lang="en-US" i="1" smtClean="0">
                <a:latin typeface="Times New Roman" charset="0"/>
              </a:rPr>
              <a:t>i</a:t>
            </a:r>
            <a:r>
              <a:rPr lang="en-US" smtClean="0">
                <a:latin typeface="Times New Roman" charset="0"/>
              </a:rPr>
              <a:t> and </a:t>
            </a:r>
            <a:r>
              <a:rPr lang="en-US" i="1" smtClean="0">
                <a:latin typeface="Times New Roman" charset="0"/>
              </a:rPr>
              <a:t>j</a:t>
            </a:r>
            <a:r>
              <a:rPr lang="en-US" smtClean="0">
                <a:latin typeface="Times New Roman" charset="0"/>
              </a:rPr>
              <a:t> respectively</a:t>
            </a:r>
          </a:p>
          <a:p>
            <a:r>
              <a:rPr lang="en-US" smtClean="0">
                <a:latin typeface="Times New Roman" charset="0"/>
              </a:rPr>
              <a:t>Define </a:t>
            </a:r>
            <a:r>
              <a:rPr lang="en-US" i="1" smtClean="0">
                <a:solidFill>
                  <a:srgbClr val="333399"/>
                </a:solidFill>
                <a:latin typeface="Times New Roman" charset="0"/>
              </a:rPr>
              <a:t>c[i,j]</a:t>
            </a:r>
            <a:r>
              <a:rPr lang="en-US" smtClean="0">
                <a:latin typeface="Times New Roman" charset="0"/>
              </a:rPr>
              <a:t> to be the length of LCS of </a:t>
            </a:r>
            <a:r>
              <a:rPr lang="en-US" i="1" smtClean="0">
                <a:solidFill>
                  <a:srgbClr val="333399"/>
                </a:solidFill>
                <a:latin typeface="Times New Roman" charset="0"/>
              </a:rPr>
              <a:t>X</a:t>
            </a:r>
            <a:r>
              <a:rPr lang="en-US" i="1" baseline="-25000" smtClean="0">
                <a:solidFill>
                  <a:srgbClr val="333399"/>
                </a:solidFill>
                <a:latin typeface="Times New Roman" charset="0"/>
              </a:rPr>
              <a:t>i</a:t>
            </a:r>
            <a:r>
              <a:rPr lang="en-US" smtClean="0">
                <a:latin typeface="Times New Roman" charset="0"/>
              </a:rPr>
              <a:t> and </a:t>
            </a:r>
            <a:r>
              <a:rPr lang="en-US" i="1" smtClean="0">
                <a:solidFill>
                  <a:srgbClr val="333399"/>
                </a:solidFill>
                <a:latin typeface="Times New Roman" charset="0"/>
              </a:rPr>
              <a:t>Y</a:t>
            </a:r>
            <a:r>
              <a:rPr lang="en-US" i="1" baseline="-25000" smtClean="0">
                <a:solidFill>
                  <a:srgbClr val="333399"/>
                </a:solidFill>
                <a:latin typeface="Times New Roman" charset="0"/>
              </a:rPr>
              <a:t>j</a:t>
            </a:r>
            <a:endParaRPr lang="en-US" smtClean="0">
              <a:solidFill>
                <a:srgbClr val="333399"/>
              </a:solidFill>
              <a:latin typeface="Times New Roman" charset="0"/>
            </a:endParaRPr>
          </a:p>
          <a:p>
            <a:r>
              <a:rPr lang="en-US" smtClean="0">
                <a:latin typeface="Times New Roman" charset="0"/>
              </a:rPr>
              <a:t>Then the length of LCS of X and Y will be</a:t>
            </a:r>
            <a:br>
              <a:rPr lang="en-US" smtClean="0">
                <a:latin typeface="Times New Roman" charset="0"/>
              </a:rPr>
            </a:br>
            <a:r>
              <a:rPr lang="en-US" i="1" smtClean="0">
                <a:solidFill>
                  <a:srgbClr val="333399"/>
                </a:solidFill>
                <a:latin typeface="Times New Roman" charset="0"/>
              </a:rPr>
              <a:t>c[m,n]</a:t>
            </a:r>
            <a:endParaRPr lang="en-US" smtClean="0">
              <a:solidFill>
                <a:srgbClr val="333399"/>
              </a:solidFill>
            </a:endParaRP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219200" y="5257800"/>
          <a:ext cx="71024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Microsoft Equation 3.0" r:id="rId6" imgW="3047760" imgH="457200" progId="Equation.3">
                  <p:embed/>
                </p:oleObj>
              </mc:Choice>
              <mc:Fallback>
                <p:oleObj name="Microsoft Equation 3.0" r:id="rId6" imgW="3047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257800"/>
                        <a:ext cx="71024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46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9165CC9-7C39-46B2-B9BB-05EDE1C77D70}" type="slidenum">
              <a:rPr lang="en-US" sz="1400">
                <a:latin typeface="Arial" charset="0"/>
              </a:rPr>
              <a:pPr/>
              <a:t>17</a:t>
            </a:fld>
            <a:endParaRPr lang="en-US" sz="1400">
              <a:latin typeface="Arial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smtClean="0"/>
              <a:t>LCS recursive solution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90600" y="2286000"/>
            <a:ext cx="8153400" cy="4343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mtClean="0">
                <a:latin typeface="Times New Roman" charset="0"/>
              </a:rPr>
              <a:t>We start with </a:t>
            </a:r>
            <a:r>
              <a:rPr lang="en-US" i="1" smtClean="0">
                <a:latin typeface="Times New Roman" charset="0"/>
              </a:rPr>
              <a:t>i = j = 0</a:t>
            </a:r>
            <a:r>
              <a:rPr lang="en-US" smtClean="0">
                <a:latin typeface="Times New Roman" charset="0"/>
              </a:rPr>
              <a:t> (empty substrings of x and y)</a:t>
            </a:r>
          </a:p>
          <a:p>
            <a:pPr>
              <a:lnSpc>
                <a:spcPct val="130000"/>
              </a:lnSpc>
            </a:pPr>
            <a:r>
              <a:rPr lang="en-US" smtClean="0">
                <a:latin typeface="Times New Roman" charset="0"/>
              </a:rPr>
              <a:t>Since X</a:t>
            </a:r>
            <a:r>
              <a:rPr lang="en-US" i="1" baseline="-25000" smtClean="0">
                <a:latin typeface="Times New Roman" charset="0"/>
              </a:rPr>
              <a:t>0</a:t>
            </a:r>
            <a:r>
              <a:rPr lang="en-US" smtClean="0">
                <a:latin typeface="Times New Roman" charset="0"/>
              </a:rPr>
              <a:t> and Y</a:t>
            </a:r>
            <a:r>
              <a:rPr lang="en-US" i="1" baseline="-25000" smtClean="0">
                <a:latin typeface="Times New Roman" charset="0"/>
              </a:rPr>
              <a:t>0</a:t>
            </a:r>
            <a:r>
              <a:rPr lang="en-US" smtClean="0">
                <a:latin typeface="Times New Roman" charset="0"/>
              </a:rPr>
              <a:t> are empty strings, their LCS is always empty (i.e. </a:t>
            </a:r>
            <a:r>
              <a:rPr lang="en-US" i="1" smtClean="0">
                <a:latin typeface="Times New Roman" charset="0"/>
              </a:rPr>
              <a:t>c[0,0] = 0</a:t>
            </a:r>
            <a:r>
              <a:rPr lang="en-US" smtClean="0">
                <a:latin typeface="Times New Roman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mtClean="0">
                <a:latin typeface="Times New Roman" charset="0"/>
              </a:rPr>
              <a:t>LCS of empty string and any other string is empty, so for every i and j: </a:t>
            </a:r>
            <a:r>
              <a:rPr lang="en-US" i="1" smtClean="0">
                <a:latin typeface="Times New Roman" charset="0"/>
              </a:rPr>
              <a:t>c[0, j] = c[i,0] = 0</a:t>
            </a:r>
            <a:endParaRPr lang="en-US" sz="4000" smtClean="0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066800" y="990600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6" imgW="3047760" imgH="457200" progId="Equation.3">
                  <p:embed/>
                </p:oleObj>
              </mc:Choice>
              <mc:Fallback>
                <p:oleObj name="Equation" r:id="rId6" imgW="3047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90600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250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6E7650D-85A6-4D1C-A808-9777AB6DC01E}" type="slidenum">
              <a:rPr lang="en-US" sz="1400">
                <a:latin typeface="Arial" charset="0"/>
              </a:rPr>
              <a:pPr/>
              <a:t>18</a:t>
            </a:fld>
            <a:endParaRPr lang="en-US" sz="1400">
              <a:latin typeface="Arial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smtClean="0"/>
              <a:t>LCS recursive solution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90600" y="2514600"/>
            <a:ext cx="8153400" cy="4343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mtClean="0">
                <a:latin typeface="Times New Roman" charset="0"/>
              </a:rPr>
              <a:t>When we calculate </a:t>
            </a:r>
            <a:r>
              <a:rPr lang="en-US" i="1" smtClean="0">
                <a:latin typeface="Times New Roman" charset="0"/>
              </a:rPr>
              <a:t>c[i,j],</a:t>
            </a:r>
            <a:r>
              <a:rPr lang="en-US" smtClean="0">
                <a:latin typeface="Times New Roman" charset="0"/>
              </a:rPr>
              <a:t> we consider two cases:</a:t>
            </a:r>
          </a:p>
          <a:p>
            <a:pPr>
              <a:lnSpc>
                <a:spcPct val="130000"/>
              </a:lnSpc>
            </a:pPr>
            <a:r>
              <a:rPr lang="en-US" b="1" smtClean="0">
                <a:latin typeface="Times New Roman" charset="0"/>
              </a:rPr>
              <a:t>First case:</a:t>
            </a:r>
            <a:r>
              <a:rPr lang="en-US" smtClean="0">
                <a:latin typeface="Times New Roman" charset="0"/>
              </a:rPr>
              <a:t> </a:t>
            </a:r>
            <a:r>
              <a:rPr lang="en-US" i="1" smtClean="0">
                <a:latin typeface="Times New Roman" charset="0"/>
              </a:rPr>
              <a:t>x[i]=y[j]</a:t>
            </a:r>
            <a:r>
              <a:rPr lang="en-US" smtClean="0">
                <a:latin typeface="Times New Roman" charset="0"/>
              </a:rPr>
              <a:t>: one more symbol in strings X and Y matches, so the length of LCS </a:t>
            </a:r>
            <a:r>
              <a:rPr lang="en-US" i="1" smtClean="0">
                <a:latin typeface="Times New Roman" charset="0"/>
              </a:rPr>
              <a:t>X</a:t>
            </a:r>
            <a:r>
              <a:rPr lang="en-US" i="1" baseline="-25000" smtClean="0">
                <a:latin typeface="Times New Roman" charset="0"/>
              </a:rPr>
              <a:t>i</a:t>
            </a:r>
            <a:r>
              <a:rPr lang="en-US" smtClean="0">
                <a:latin typeface="Times New Roman" charset="0"/>
              </a:rPr>
              <a:t> and Y</a:t>
            </a:r>
            <a:r>
              <a:rPr lang="en-US" i="1" baseline="-25000" smtClean="0">
                <a:latin typeface="Times New Roman" charset="0"/>
              </a:rPr>
              <a:t>j</a:t>
            </a:r>
            <a:r>
              <a:rPr lang="en-US" i="1" smtClean="0">
                <a:latin typeface="Times New Roman" charset="0"/>
              </a:rPr>
              <a:t> </a:t>
            </a:r>
            <a:r>
              <a:rPr lang="en-US" smtClean="0">
                <a:latin typeface="Times New Roman" charset="0"/>
              </a:rPr>
              <a:t>equals to the length of LCS of smaller strings X</a:t>
            </a:r>
            <a:r>
              <a:rPr lang="en-US" i="1" baseline="-25000" smtClean="0">
                <a:latin typeface="Times New Roman" charset="0"/>
              </a:rPr>
              <a:t>i-1</a:t>
            </a:r>
            <a:r>
              <a:rPr lang="en-US" smtClean="0">
                <a:latin typeface="Times New Roman" charset="0"/>
              </a:rPr>
              <a:t> and Y</a:t>
            </a:r>
            <a:r>
              <a:rPr lang="en-US" i="1" baseline="-25000" smtClean="0">
                <a:latin typeface="Times New Roman" charset="0"/>
              </a:rPr>
              <a:t>i-1</a:t>
            </a:r>
            <a:r>
              <a:rPr lang="en-US" smtClean="0">
                <a:latin typeface="Times New Roman" charset="0"/>
              </a:rPr>
              <a:t> , plus 1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066800" y="1219200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6" imgW="3047760" imgH="457200" progId="Equation.3">
                  <p:embed/>
                </p:oleObj>
              </mc:Choice>
              <mc:Fallback>
                <p:oleObj name="Equation" r:id="rId6" imgW="3047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19200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93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9D58995-A3AD-45B1-91FF-8A5300BBE378}" type="slidenum">
              <a:rPr lang="en-US" sz="1400">
                <a:latin typeface="Arial" charset="0"/>
              </a:rPr>
              <a:pPr/>
              <a:t>19</a:t>
            </a:fld>
            <a:endParaRPr lang="en-US" sz="1400">
              <a:latin typeface="Arial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smtClean="0"/>
              <a:t>LCS recursive solution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90600" y="2286000"/>
            <a:ext cx="8153400" cy="335280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b="1" smtClean="0">
                <a:latin typeface="Times New Roman" charset="0"/>
              </a:rPr>
              <a:t>Second case:</a:t>
            </a:r>
            <a:r>
              <a:rPr lang="en-US" smtClean="0">
                <a:latin typeface="Times New Roman" charset="0"/>
              </a:rPr>
              <a:t> </a:t>
            </a:r>
            <a:r>
              <a:rPr lang="en-US" i="1" smtClean="0">
                <a:latin typeface="Times New Roman" charset="0"/>
              </a:rPr>
              <a:t>x[i] != y[j]</a:t>
            </a:r>
          </a:p>
          <a:p>
            <a:pPr>
              <a:lnSpc>
                <a:spcPct val="130000"/>
              </a:lnSpc>
            </a:pPr>
            <a:r>
              <a:rPr lang="en-US" smtClean="0">
                <a:latin typeface="Times New Roman" charset="0"/>
              </a:rPr>
              <a:t>As symbols don’t match, our solution is not improved, and the length of LCS(X</a:t>
            </a:r>
            <a:r>
              <a:rPr lang="en-US" baseline="-25000" smtClean="0">
                <a:latin typeface="Times New Roman" charset="0"/>
              </a:rPr>
              <a:t>i</a:t>
            </a:r>
            <a:r>
              <a:rPr lang="en-US" smtClean="0">
                <a:latin typeface="Times New Roman" charset="0"/>
              </a:rPr>
              <a:t> , Y</a:t>
            </a:r>
            <a:r>
              <a:rPr lang="en-US" baseline="-25000" smtClean="0">
                <a:latin typeface="Times New Roman" charset="0"/>
              </a:rPr>
              <a:t>j</a:t>
            </a:r>
            <a:r>
              <a:rPr lang="en-US" smtClean="0">
                <a:latin typeface="Times New Roman" charset="0"/>
              </a:rPr>
              <a:t>) is the same as before (i.e. maximum of </a:t>
            </a:r>
            <a:br>
              <a:rPr lang="en-US" smtClean="0">
                <a:latin typeface="Times New Roman" charset="0"/>
              </a:rPr>
            </a:br>
            <a:r>
              <a:rPr lang="en-US" smtClean="0">
                <a:latin typeface="Times New Roman" charset="0"/>
              </a:rPr>
              <a:t>LCS(X</a:t>
            </a:r>
            <a:r>
              <a:rPr lang="en-US" baseline="-25000" smtClean="0">
                <a:latin typeface="Times New Roman" charset="0"/>
              </a:rPr>
              <a:t>i</a:t>
            </a:r>
            <a:r>
              <a:rPr lang="en-US" smtClean="0">
                <a:latin typeface="Times New Roman" charset="0"/>
              </a:rPr>
              <a:t>, Y</a:t>
            </a:r>
            <a:r>
              <a:rPr lang="en-US" baseline="-25000" smtClean="0">
                <a:latin typeface="Times New Roman" charset="0"/>
              </a:rPr>
              <a:t>j-1</a:t>
            </a:r>
            <a:r>
              <a:rPr lang="en-US" smtClean="0">
                <a:latin typeface="Times New Roman" charset="0"/>
              </a:rPr>
              <a:t>) and LCS(X</a:t>
            </a:r>
            <a:r>
              <a:rPr lang="en-US" baseline="-25000" smtClean="0">
                <a:latin typeface="Times New Roman" charset="0"/>
              </a:rPr>
              <a:t>i-1</a:t>
            </a:r>
            <a:r>
              <a:rPr lang="en-US" smtClean="0">
                <a:latin typeface="Times New Roman" charset="0"/>
              </a:rPr>
              <a:t>,Y</a:t>
            </a:r>
            <a:r>
              <a:rPr lang="en-US" baseline="-25000" smtClean="0">
                <a:latin typeface="Times New Roman" charset="0"/>
              </a:rPr>
              <a:t>j</a:t>
            </a:r>
            <a:r>
              <a:rPr lang="en-US" smtClean="0">
                <a:latin typeface="Times New Roman" charset="0"/>
              </a:rPr>
              <a:t>)</a:t>
            </a:r>
            <a:endParaRPr lang="en-US" smtClean="0">
              <a:solidFill>
                <a:schemeClr val="accent1"/>
              </a:solidFill>
              <a:latin typeface="Times New Roman" charset="0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066800" y="990600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7" imgW="3047760" imgH="457200" progId="Equation.3">
                  <p:embed/>
                </p:oleObj>
              </mc:Choice>
              <mc:Fallback>
                <p:oleObj name="Equation" r:id="rId7" imgW="3047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90600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5791200"/>
            <a:ext cx="8002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>
                <a:solidFill>
                  <a:srgbClr val="333399"/>
                </a:solidFill>
              </a:rPr>
              <a:t>Why not just take the length of LCS(X</a:t>
            </a:r>
            <a:r>
              <a:rPr lang="en-US" sz="3200" baseline="-25000">
                <a:solidFill>
                  <a:srgbClr val="333399"/>
                </a:solidFill>
              </a:rPr>
              <a:t>i-1</a:t>
            </a:r>
            <a:r>
              <a:rPr lang="en-US" sz="3200">
                <a:solidFill>
                  <a:srgbClr val="333399"/>
                </a:solidFill>
              </a:rPr>
              <a:t>, Y</a:t>
            </a:r>
            <a:r>
              <a:rPr lang="en-US" sz="3200" baseline="-25000">
                <a:solidFill>
                  <a:srgbClr val="333399"/>
                </a:solidFill>
              </a:rPr>
              <a:t>j-1</a:t>
            </a:r>
            <a:r>
              <a:rPr lang="en-US" sz="3200">
                <a:solidFill>
                  <a:srgbClr val="333399"/>
                </a:solidFill>
              </a:rPr>
              <a:t>) ?</a:t>
            </a:r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3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The inventor of 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dirty="0" smtClean="0"/>
              <a:t>Invented </a:t>
            </a:r>
            <a:r>
              <a:rPr lang="en-US" dirty="0"/>
              <a:t>by American mathematician </a:t>
            </a:r>
            <a:r>
              <a:rPr lang="en-US" dirty="0">
                <a:solidFill>
                  <a:srgbClr val="00B050"/>
                </a:solidFill>
              </a:rPr>
              <a:t>Richard Bellman </a:t>
            </a:r>
            <a:r>
              <a:rPr lang="en-US" dirty="0"/>
              <a:t>in the  1950s to solve optimization problems and later assimilated by </a:t>
            </a:r>
            <a:r>
              <a:rPr lang="en-US" dirty="0" smtClean="0"/>
              <a:t>CS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 smtClean="0"/>
              <a:t> </a:t>
            </a:r>
            <a:r>
              <a:rPr lang="en-US" dirty="0"/>
              <a:t>“Programming” here means “planning”</a:t>
            </a:r>
          </a:p>
          <a:p>
            <a:endParaRPr lang="en-US" dirty="0"/>
          </a:p>
        </p:txBody>
      </p:sp>
      <p:pic>
        <p:nvPicPr>
          <p:cNvPr id="6146" name="Picture 2" descr="C:\Users\PAT\Desktop\rough\220px-Richard_Ernest_Bell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48000"/>
            <a:ext cx="3048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092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F7C206C-1EFC-4692-B8CB-BD28EDF3F509}" type="slidenum">
              <a:rPr lang="en-US" sz="1400">
                <a:latin typeface="Arial" charset="0"/>
              </a:rPr>
              <a:pPr/>
              <a:t>20</a:t>
            </a:fld>
            <a:endParaRPr lang="en-US" sz="1400">
              <a:latin typeface="Arial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smtClean="0"/>
              <a:t>LCS Length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90600" y="990600"/>
            <a:ext cx="8153400" cy="5867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3000" smtClean="0">
                <a:latin typeface="Times New Roman" charset="0"/>
              </a:rPr>
              <a:t>LCS-Length(X, Y)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3000" smtClean="0">
                <a:latin typeface="Times New Roman" charset="0"/>
              </a:rPr>
              <a:t>1. m = length(X)  </a:t>
            </a:r>
            <a:r>
              <a:rPr lang="en-US" sz="3000" smtClean="0">
                <a:solidFill>
                  <a:srgbClr val="33CC33"/>
                </a:solidFill>
                <a:latin typeface="Times New Roman" charset="0"/>
              </a:rPr>
              <a:t>// get the # of symbols in X</a:t>
            </a:r>
            <a:endParaRPr lang="en-US" sz="3000" smtClean="0">
              <a:latin typeface="Times New Roman" charset="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3000" smtClean="0">
                <a:latin typeface="Times New Roman" charset="0"/>
              </a:rPr>
              <a:t>2. n  = length(Y) </a:t>
            </a:r>
            <a:r>
              <a:rPr lang="en-US" sz="3000" smtClean="0">
                <a:solidFill>
                  <a:srgbClr val="33CC33"/>
                </a:solidFill>
                <a:latin typeface="Times New Roman" charset="0"/>
              </a:rPr>
              <a:t>// get the # of symbols in Y</a:t>
            </a:r>
            <a:endParaRPr lang="en-US" sz="3000" smtClean="0">
              <a:latin typeface="Times New Roman" charset="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3000" smtClean="0">
                <a:latin typeface="Times New Roman" charset="0"/>
              </a:rPr>
              <a:t>3. for i = 1 to m 	c[i,0] = 0 	</a:t>
            </a:r>
            <a:r>
              <a:rPr lang="en-US" sz="3000" smtClean="0">
                <a:solidFill>
                  <a:srgbClr val="33CC33"/>
                </a:solidFill>
                <a:latin typeface="Times New Roman" charset="0"/>
              </a:rPr>
              <a:t>// special case: Y</a:t>
            </a:r>
            <a:r>
              <a:rPr lang="en-US" sz="3000" baseline="-25000" smtClean="0">
                <a:solidFill>
                  <a:srgbClr val="33CC33"/>
                </a:solidFill>
                <a:latin typeface="Times New Roman" charset="0"/>
              </a:rPr>
              <a:t>0</a:t>
            </a:r>
            <a:endParaRPr lang="en-US" sz="3000" smtClean="0">
              <a:latin typeface="Times New Roman" charset="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3000" smtClean="0">
                <a:latin typeface="Times New Roman" charset="0"/>
              </a:rPr>
              <a:t>4. for j = 1 to n  	c[0,j] = 0 	</a:t>
            </a:r>
            <a:r>
              <a:rPr lang="en-US" sz="3000" smtClean="0">
                <a:solidFill>
                  <a:srgbClr val="33CC33"/>
                </a:solidFill>
                <a:latin typeface="Times New Roman" charset="0"/>
              </a:rPr>
              <a:t>// special case: X</a:t>
            </a:r>
            <a:r>
              <a:rPr lang="en-US" sz="3000" baseline="-25000" smtClean="0">
                <a:solidFill>
                  <a:srgbClr val="33CC33"/>
                </a:solidFill>
                <a:latin typeface="Times New Roman" charset="0"/>
              </a:rPr>
              <a:t>0</a:t>
            </a:r>
            <a:endParaRPr lang="en-US" sz="3000" smtClean="0">
              <a:latin typeface="Times New Roman" charset="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3000" smtClean="0">
                <a:latin typeface="Times New Roman" charset="0"/>
              </a:rPr>
              <a:t>5. for i = 1 to m 			</a:t>
            </a:r>
            <a:r>
              <a:rPr lang="en-US" sz="3000" smtClean="0">
                <a:solidFill>
                  <a:srgbClr val="33CC33"/>
                </a:solidFill>
                <a:latin typeface="Times New Roman" charset="0"/>
              </a:rPr>
              <a:t>// for all X</a:t>
            </a:r>
            <a:r>
              <a:rPr lang="en-US" sz="3000" baseline="-25000" smtClean="0">
                <a:solidFill>
                  <a:srgbClr val="33CC33"/>
                </a:solidFill>
                <a:latin typeface="Times New Roman" charset="0"/>
              </a:rPr>
              <a:t>i</a:t>
            </a:r>
            <a:r>
              <a:rPr lang="en-US" sz="3000" smtClean="0">
                <a:latin typeface="Times New Roman" charset="0"/>
              </a:rPr>
              <a:t>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3000" smtClean="0">
                <a:latin typeface="Times New Roman" charset="0"/>
              </a:rPr>
              <a:t>6. 	for j = 1 to n  			</a:t>
            </a:r>
            <a:r>
              <a:rPr lang="en-US" sz="3000" smtClean="0">
                <a:solidFill>
                  <a:srgbClr val="33CC33"/>
                </a:solidFill>
                <a:latin typeface="Times New Roman" charset="0"/>
              </a:rPr>
              <a:t>// for all Y</a:t>
            </a:r>
            <a:r>
              <a:rPr lang="en-US" sz="3000" baseline="-25000" smtClean="0">
                <a:solidFill>
                  <a:srgbClr val="33CC33"/>
                </a:solidFill>
                <a:latin typeface="Times New Roman" charset="0"/>
              </a:rPr>
              <a:t>j</a:t>
            </a:r>
            <a:endParaRPr lang="en-US" sz="3000" smtClean="0">
              <a:latin typeface="Times New Roman" charset="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3000" smtClean="0">
                <a:latin typeface="Times New Roman" charset="0"/>
              </a:rPr>
              <a:t>7. 		if ( X</a:t>
            </a:r>
            <a:r>
              <a:rPr lang="en-US" sz="3000" baseline="-25000" smtClean="0">
                <a:latin typeface="Times New Roman" charset="0"/>
              </a:rPr>
              <a:t>i</a:t>
            </a:r>
            <a:r>
              <a:rPr lang="en-US" sz="3000" smtClean="0">
                <a:latin typeface="Times New Roman" charset="0"/>
              </a:rPr>
              <a:t> == Y</a:t>
            </a:r>
            <a:r>
              <a:rPr lang="en-US" sz="3000" baseline="-25000" smtClean="0">
                <a:latin typeface="Times New Roman" charset="0"/>
              </a:rPr>
              <a:t>j</a:t>
            </a:r>
            <a:r>
              <a:rPr lang="en-US" sz="3000" smtClean="0">
                <a:latin typeface="Times New Roman" charset="0"/>
              </a:rPr>
              <a:t> )		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3000" smtClean="0">
                <a:latin typeface="Times New Roman" charset="0"/>
              </a:rPr>
              <a:t>8. 			c[i,j] = c[i-1,j-1] + 1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3000" smtClean="0">
                <a:latin typeface="Times New Roman" charset="0"/>
              </a:rPr>
              <a:t>9. 		else c[i,j] = max( c[i-1,j], c[i,j-1] 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3000" smtClean="0">
                <a:latin typeface="Times New Roman" charset="0"/>
              </a:rPr>
              <a:t>10. return c[m,n]   </a:t>
            </a:r>
            <a:r>
              <a:rPr lang="en-US" sz="3000" smtClean="0">
                <a:solidFill>
                  <a:srgbClr val="33CC33"/>
                </a:solidFill>
                <a:latin typeface="Times New Roman" charset="0"/>
              </a:rPr>
              <a:t>// return LCS length for X and Y</a:t>
            </a:r>
          </a:p>
        </p:txBody>
      </p:sp>
    </p:spTree>
    <p:extLst>
      <p:ext uri="{BB962C8B-B14F-4D97-AF65-F5344CB8AC3E}">
        <p14:creationId xmlns:p14="http://schemas.microsoft.com/office/powerpoint/2010/main" val="414497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CBB21AF-8A4F-41CC-9AD8-AEFACF2BAB86}" type="slidenum">
              <a:rPr lang="en-US" sz="1400">
                <a:latin typeface="Arial" charset="0"/>
              </a:rPr>
              <a:pPr/>
              <a:t>21</a:t>
            </a:fld>
            <a:endParaRPr lang="en-US" sz="1400">
              <a:latin typeface="Arial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smtClean="0"/>
              <a:t>LCS Example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90600" y="990600"/>
            <a:ext cx="8153400" cy="2590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>
                <a:latin typeface="Times New Roman" charset="0"/>
              </a:rPr>
              <a:t>We’ll see how LCS algorithm works on the following example:</a:t>
            </a:r>
          </a:p>
          <a:p>
            <a:r>
              <a:rPr lang="en-US" smtClean="0">
                <a:latin typeface="Times New Roman" charset="0"/>
              </a:rPr>
              <a:t>X = ABCB</a:t>
            </a:r>
          </a:p>
          <a:p>
            <a:r>
              <a:rPr lang="en-US" smtClean="0">
                <a:latin typeface="Times New Roman" charset="0"/>
              </a:rPr>
              <a:t>Y = BDCAB</a:t>
            </a:r>
          </a:p>
          <a:p>
            <a:endParaRPr lang="en-US" smtClean="0">
              <a:latin typeface="Times New Roman" charset="0"/>
            </a:endParaRPr>
          </a:p>
          <a:p>
            <a:endParaRPr lang="en-US" smtClean="0">
              <a:latin typeface="Times New Roman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95400" y="5146675"/>
            <a:ext cx="7315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/>
              <a:t>LCS(X, Y) = BCB</a:t>
            </a:r>
          </a:p>
          <a:p>
            <a:r>
              <a:rPr lang="en-US" sz="3200"/>
              <a:t>X = A </a:t>
            </a:r>
            <a:r>
              <a:rPr lang="en-US" sz="3200" b="1"/>
              <a:t>B</a:t>
            </a:r>
            <a:r>
              <a:rPr lang="en-US" sz="3200"/>
              <a:t>     </a:t>
            </a:r>
            <a:r>
              <a:rPr lang="en-US" sz="3200" b="1"/>
              <a:t>C</a:t>
            </a:r>
            <a:r>
              <a:rPr lang="en-US" sz="3200"/>
              <a:t>     </a:t>
            </a:r>
            <a:r>
              <a:rPr lang="en-US" sz="3200" b="1"/>
              <a:t>B</a:t>
            </a:r>
            <a:endParaRPr lang="en-US" sz="3200"/>
          </a:p>
          <a:p>
            <a:r>
              <a:rPr lang="en-US" sz="3200"/>
              <a:t>Y =     </a:t>
            </a:r>
            <a:r>
              <a:rPr lang="en-US" sz="3200" b="1"/>
              <a:t>B</a:t>
            </a:r>
            <a:r>
              <a:rPr lang="en-US" sz="3200"/>
              <a:t> D </a:t>
            </a:r>
            <a:r>
              <a:rPr lang="en-US" sz="3200" b="1"/>
              <a:t>C</a:t>
            </a:r>
            <a:r>
              <a:rPr lang="en-US" sz="3200"/>
              <a:t> A </a:t>
            </a:r>
            <a:r>
              <a:rPr lang="en-US" sz="3200" b="1"/>
              <a:t>B</a:t>
            </a:r>
            <a:endParaRPr lang="en-US" b="1"/>
          </a:p>
        </p:txBody>
      </p:sp>
      <p:sp>
        <p:nvSpPr>
          <p:cNvPr id="15365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03325" y="3676650"/>
            <a:ext cx="7635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>
                <a:solidFill>
                  <a:srgbClr val="333399"/>
                </a:solidFill>
              </a:rPr>
              <a:t>What is the Longest Common Subsequence </a:t>
            </a:r>
          </a:p>
          <a:p>
            <a:r>
              <a:rPr lang="en-US" sz="3200">
                <a:solidFill>
                  <a:srgbClr val="333399"/>
                </a:solidFill>
              </a:rPr>
              <a:t>of X and Y?</a:t>
            </a:r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04351FB-7601-48E4-9A92-224C4C6865C2}" type="slidenum">
              <a:rPr lang="en-US" sz="1400">
                <a:latin typeface="Arial" charset="0"/>
              </a:rPr>
              <a:pPr/>
              <a:t>22</a:t>
            </a:fld>
            <a:endParaRPr lang="en-US" sz="1400">
              <a:latin typeface="Arial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(0)</a:t>
            </a:r>
          </a:p>
        </p:txBody>
      </p:sp>
      <p:sp>
        <p:nvSpPr>
          <p:cNvPr id="40964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40978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40979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0981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0982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0983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40984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40985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 dirty="0"/>
              <a:t>A</a:t>
            </a:r>
            <a:endParaRPr lang="en-US" dirty="0"/>
          </a:p>
        </p:txBody>
      </p:sp>
      <p:sp>
        <p:nvSpPr>
          <p:cNvPr id="40986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0987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40988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0989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40990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0991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0992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40993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40994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40995" name="Text Box 4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1371600" y="5059363"/>
            <a:ext cx="384175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/>
              <a:t>X = ABCB;   m = |X| = 4</a:t>
            </a:r>
          </a:p>
          <a:p>
            <a:pPr>
              <a:lnSpc>
                <a:spcPct val="90000"/>
              </a:lnSpc>
            </a:pPr>
            <a:r>
              <a:rPr lang="en-US" sz="2800"/>
              <a:t>Y = BDCAB; n = |Y| = 5</a:t>
            </a:r>
          </a:p>
          <a:p>
            <a:pPr>
              <a:lnSpc>
                <a:spcPct val="90000"/>
              </a:lnSpc>
            </a:pPr>
            <a:r>
              <a:rPr lang="en-US" sz="2800"/>
              <a:t>Allocate array c[5,4]	</a:t>
            </a:r>
            <a:endParaRPr lang="en-US" sz="2800" baseline="-25000">
              <a:solidFill>
                <a:srgbClr val="33CC33"/>
              </a:solidFill>
            </a:endParaRPr>
          </a:p>
        </p:txBody>
      </p:sp>
      <p:sp>
        <p:nvSpPr>
          <p:cNvPr id="40996" name="Text Box 4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/>
              <a:t>ABCB</a:t>
            </a:r>
          </a:p>
          <a:p>
            <a:r>
              <a:rPr lang="en-US" sz="3200"/>
              <a:t>BDCAB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4148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8847C3E-749B-4C9D-B4D1-D985F66AF554}" type="slidenum">
              <a:rPr lang="en-US" sz="1400">
                <a:latin typeface="Arial" charset="0"/>
              </a:rPr>
              <a:pPr/>
              <a:t>23</a:t>
            </a:fld>
            <a:endParaRPr lang="en-US" sz="1400">
              <a:latin typeface="Arial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(1)</a:t>
            </a:r>
          </a:p>
        </p:txBody>
      </p:sp>
      <p:sp>
        <p:nvSpPr>
          <p:cNvPr id="43012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Line 1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1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Line 1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1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2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2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2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Line 2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Line 25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Line 2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Line 29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Text Box 3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43026" name="Text Box 3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43027" name="Text Box 3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3028" name="Text Box 3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3029" name="Text Box 4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3030" name="Text Box 4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3031" name="Text Box 46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43032" name="Text Box 47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43033" name="Text Box 50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43034" name="Text Box 5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3035" name="Text Box 55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43036" name="Text Box 56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3037" name="Text Box 57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43038" name="Text Box 5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3039" name="Text Box 6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3040" name="Text Box 63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43041" name="Text Box 65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43042" name="Text Box 67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11332" name="Text Box 68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11333" name="Text Box 69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11335" name="Text Box 71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11336" name="Text Box 72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11337" name="Text Box 73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11338" name="Text Box 74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11339" name="Text Box 75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11342" name="Text Box 78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11343" name="Text Box 79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11344" name="Text Box 80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3053" name="Text Box 8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47561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sz="2800"/>
              <a:t>for i = 1 to m 	c[i,0] = 0 	</a:t>
            </a:r>
          </a:p>
          <a:p>
            <a:pPr>
              <a:lnSpc>
                <a:spcPct val="90000"/>
              </a:lnSpc>
            </a:pPr>
            <a:r>
              <a:rPr lang="en-US" sz="2800"/>
              <a:t>for j = 1 to n  	c[0,j] = 0	</a:t>
            </a:r>
            <a:endParaRPr lang="en-US" sz="2800" baseline="-25000">
              <a:solidFill>
                <a:srgbClr val="33CC33"/>
              </a:solidFill>
            </a:endParaRPr>
          </a:p>
        </p:txBody>
      </p:sp>
      <p:sp>
        <p:nvSpPr>
          <p:cNvPr id="43054" name="Text Box 8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543800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/>
              <a:t>ABCB</a:t>
            </a:r>
          </a:p>
          <a:p>
            <a:r>
              <a:rPr lang="en-US" sz="3200"/>
              <a:t>BDCAB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0710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2" grpId="0" autoUpdateAnimBg="0"/>
      <p:bldP spid="11333" grpId="0" autoUpdateAnimBg="0"/>
      <p:bldP spid="11335" grpId="0" autoUpdateAnimBg="0"/>
      <p:bldP spid="11336" grpId="0" autoUpdateAnimBg="0"/>
      <p:bldP spid="11337" grpId="0" autoUpdateAnimBg="0"/>
      <p:bldP spid="11338" grpId="0" autoUpdateAnimBg="0"/>
      <p:bldP spid="11339" grpId="0" autoUpdateAnimBg="0"/>
      <p:bldP spid="11342" grpId="0" autoUpdateAnimBg="0"/>
      <p:bldP spid="11343" grpId="0" autoUpdateAnimBg="0"/>
      <p:bldP spid="1134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8108965-5624-4FCC-973A-BC3BB8430027}" type="slidenum">
              <a:rPr lang="en-US" sz="1400">
                <a:latin typeface="Arial" charset="0"/>
              </a:rPr>
              <a:pPr/>
              <a:t>24</a:t>
            </a:fld>
            <a:endParaRPr lang="en-US" sz="1400">
              <a:latin typeface="Arial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(2)</a:t>
            </a:r>
          </a:p>
        </p:txBody>
      </p:sp>
      <p:sp>
        <p:nvSpPr>
          <p:cNvPr id="45060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</a:t>
            </a:r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en-US"/>
              <a:t>          2         3        4         5 </a:t>
            </a:r>
          </a:p>
        </p:txBody>
      </p:sp>
      <p:sp>
        <p:nvSpPr>
          <p:cNvPr id="45074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45075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45076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5077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5078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5079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45080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45081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45082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5083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45084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5085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45086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5087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5088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45089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45090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45091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5092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5093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5094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5095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5096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5097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5098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5099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5100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5101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/>
              <a:t> 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/>
              <a:t> 		</a:t>
            </a:r>
            <a:r>
              <a:rPr lang="en-US">
                <a:solidFill>
                  <a:srgbClr val="008000"/>
                </a:solidFill>
              </a:rPr>
              <a:t>else c[i,j] = max( c[i-1,j], c[i,j-1]</a:t>
            </a:r>
            <a:r>
              <a:rPr lang="en-US">
                <a:solidFill>
                  <a:srgbClr val="33CC33"/>
                </a:solidFill>
              </a:rPr>
              <a:t> )</a:t>
            </a:r>
            <a:endParaRPr lang="en-US"/>
          </a:p>
          <a:p>
            <a:pPr>
              <a:lnSpc>
                <a:spcPct val="90000"/>
              </a:lnSpc>
            </a:pPr>
            <a:endParaRPr lang="en-US" sz="2800" baseline="-25000">
              <a:solidFill>
                <a:srgbClr val="33CC33"/>
              </a:solidFill>
            </a:endParaRPr>
          </a:p>
        </p:txBody>
      </p:sp>
      <p:sp>
        <p:nvSpPr>
          <p:cNvPr id="46125" name="Oval 45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2362200" y="2209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6" name="Oval 46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3886200" y="11430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7" name="Line 47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39624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8" name="Line 48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3581400" y="2438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Text Box 50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45107" name="Text Box 52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DCAB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2444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25" grpId="0" animBg="1"/>
      <p:bldP spid="46126" grpId="0" animBg="1"/>
      <p:bldP spid="46127" grpId="0" animBg="1"/>
      <p:bldP spid="46128" grpId="0" animBg="1"/>
      <p:bldP spid="4613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4DBF04-51F2-4907-B51D-721BA9918FE9}" type="slidenum">
              <a:rPr lang="en-US" sz="1400">
                <a:latin typeface="Arial" charset="0"/>
              </a:rPr>
              <a:pPr/>
              <a:t>25</a:t>
            </a:fld>
            <a:endParaRPr lang="en-US" sz="1400">
              <a:latin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(3)</a:t>
            </a:r>
          </a:p>
        </p:txBody>
      </p:sp>
      <p:sp>
        <p:nvSpPr>
          <p:cNvPr id="46084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46098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46099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6100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6101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6102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6103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46104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46105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46106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6107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46108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6109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46110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6111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6112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46113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46114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46115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6116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6117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6118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6119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6120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6121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6122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6123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6124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6125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/>
              <a:t> 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else c[i,j] = max( c[i-1,j], c[i,j-1] )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46126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8174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0</a:t>
            </a:r>
            <a:endParaRPr lang="en-US"/>
          </a:p>
        </p:txBody>
      </p:sp>
      <p:sp>
        <p:nvSpPr>
          <p:cNvPr id="48175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0</a:t>
            </a:r>
            <a:endParaRPr lang="en-US"/>
          </a:p>
        </p:txBody>
      </p:sp>
      <p:sp>
        <p:nvSpPr>
          <p:cNvPr id="46129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7543800" y="0"/>
            <a:ext cx="15986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008000"/>
                </a:solidFill>
              </a:rPr>
              <a:t>B</a:t>
            </a:r>
            <a:r>
              <a:rPr lang="en-US" sz="3200">
                <a:solidFill>
                  <a:srgbClr val="FF0000"/>
                </a:solidFill>
              </a:rPr>
              <a:t>DC</a:t>
            </a:r>
            <a:r>
              <a:rPr lang="en-US" sz="3200"/>
              <a:t>AB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6471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4" grpId="0" autoUpdateAnimBg="0"/>
      <p:bldP spid="4817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92B94DA-0406-47EB-BE0F-71CC477DC0B6}" type="slidenum">
              <a:rPr lang="en-US" sz="1400">
                <a:latin typeface="Arial" charset="0"/>
              </a:rPr>
              <a:pPr/>
              <a:t>26</a:t>
            </a:fld>
            <a:endParaRPr lang="en-US" sz="1400">
              <a:latin typeface="Arial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(4)</a:t>
            </a:r>
          </a:p>
        </p:txBody>
      </p:sp>
      <p:sp>
        <p:nvSpPr>
          <p:cNvPr id="47108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1          2         3        </a:t>
            </a:r>
            <a:r>
              <a:rPr lang="en-US" b="1">
                <a:solidFill>
                  <a:srgbClr val="FF0000"/>
                </a:solidFill>
              </a:rPr>
              <a:t>4</a:t>
            </a:r>
            <a:r>
              <a:rPr lang="en-US"/>
              <a:t>         5 </a:t>
            </a:r>
          </a:p>
        </p:txBody>
      </p:sp>
      <p:sp>
        <p:nvSpPr>
          <p:cNvPr id="47122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47123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47124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7125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7126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7127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47128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47129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47130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7131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47132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7133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47134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7135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7136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47137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47138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47139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7140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7141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7142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7143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7144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7145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7146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7147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7148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7149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47150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7151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7152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3296" name="Oval 48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2362200" y="21336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7" name="Oval 49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63246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8" name="Line 50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6019800" y="2057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9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47157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008000"/>
                </a:solidFill>
              </a:rPr>
              <a:t>BDC</a:t>
            </a:r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7052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96" grpId="0" animBg="1"/>
      <p:bldP spid="53297" grpId="0" animBg="1"/>
      <p:bldP spid="53298" grpId="0" animBg="1"/>
      <p:bldP spid="5329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424C263-7F5B-4E34-B664-FC2E43BACDE4}" type="slidenum">
              <a:rPr lang="en-US" sz="1400">
                <a:latin typeface="Arial" charset="0"/>
              </a:rPr>
              <a:pPr/>
              <a:t>27</a:t>
            </a:fld>
            <a:endParaRPr lang="en-US" sz="1400">
              <a:latin typeface="Arial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(5)</a:t>
            </a:r>
          </a:p>
        </p:txBody>
      </p:sp>
      <p:sp>
        <p:nvSpPr>
          <p:cNvPr id="48132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48146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48147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8148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8149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8150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8151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48152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48153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48154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8155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48156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8157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48158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8159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 dirty="0"/>
              <a:t>B</a:t>
            </a:r>
            <a:endParaRPr lang="en-US" dirty="0"/>
          </a:p>
        </p:txBody>
      </p:sp>
      <p:sp>
        <p:nvSpPr>
          <p:cNvPr id="48160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48161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48162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48163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8164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8165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 dirty="0"/>
              <a:t>0</a:t>
            </a:r>
            <a:endParaRPr lang="en-US" dirty="0"/>
          </a:p>
        </p:txBody>
      </p:sp>
      <p:sp>
        <p:nvSpPr>
          <p:cNvPr id="48166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8167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8168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8169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8170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8171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8172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8173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/>
              <a:t> 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else c[i,j] = max( c[i-1,j], c[i,j-1] )</a:t>
            </a:r>
          </a:p>
        </p:txBody>
      </p:sp>
      <p:sp>
        <p:nvSpPr>
          <p:cNvPr id="48174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8175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8176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8177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49201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49202" name="Line 50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6858000" y="2590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3" name="Oval 51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2362200" y="2209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9204" name="Oval 52"/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162800" y="1066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182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>
                <a:solidFill>
                  <a:srgbClr val="FF0000"/>
                </a:solidFill>
              </a:rPr>
              <a:t>A</a:t>
            </a:r>
            <a:r>
              <a:rPr lang="en-US" sz="3200"/>
              <a:t>BCB</a:t>
            </a:r>
          </a:p>
          <a:p>
            <a:r>
              <a:rPr lang="en-US" sz="3200">
                <a:solidFill>
                  <a:srgbClr val="008000"/>
                </a:solidFill>
              </a:rPr>
              <a:t>BDCA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0309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01" grpId="0" autoUpdateAnimBg="0"/>
      <p:bldP spid="49202" grpId="0" animBg="1"/>
      <p:bldP spid="49203" grpId="0" animBg="1" autoUpdateAnimBg="0"/>
      <p:bldP spid="49204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3C36F8-4FC6-499E-BD57-6409FCB6DCC9}" type="slidenum">
              <a:rPr lang="en-US" sz="1400">
                <a:latin typeface="Arial" charset="0"/>
              </a:rPr>
              <a:pPr/>
              <a:t>28</a:t>
            </a:fld>
            <a:endParaRPr lang="en-US" sz="1400">
              <a:latin typeface="Arial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(6)</a:t>
            </a:r>
          </a:p>
        </p:txBody>
      </p:sp>
      <p:sp>
        <p:nvSpPr>
          <p:cNvPr id="49156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9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</a:t>
            </a:r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en-US"/>
              <a:t>          2         3        4         5 </a:t>
            </a:r>
          </a:p>
        </p:txBody>
      </p:sp>
      <p:sp>
        <p:nvSpPr>
          <p:cNvPr id="49170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49171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9172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49173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9174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9175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49176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49177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49178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9179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49180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9181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49182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9183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49184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49185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49186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49187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9188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9189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9190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9191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9192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9193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9194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9195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9196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9197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49198" name="Text Box 46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9199" name="Text Box 47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9200" name="Text Box 48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49201" name="Text Box 49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4013200" y="24003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49202" name="Text Box 50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0227" name="Oval 51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8862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8" name="Oval 52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9" name="Line 53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3581400" y="27432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1" name="Text Box 55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49207" name="Text Box 56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>
                <a:solidFill>
                  <a:srgbClr val="008000"/>
                </a:solidFill>
              </a:rPr>
              <a:t>A</a:t>
            </a:r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CB</a:t>
            </a:r>
          </a:p>
          <a:p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DCAB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1915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27" grpId="0" animBg="1"/>
      <p:bldP spid="50228" grpId="0" animBg="1"/>
      <p:bldP spid="50229" grpId="0" animBg="1"/>
      <p:bldP spid="5023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B976B05-D079-4EAF-BF36-EF8EA3CF3C5B}" type="slidenum">
              <a:rPr lang="en-US" sz="1400">
                <a:latin typeface="Arial" charset="0"/>
              </a:rPr>
              <a:pPr/>
              <a:t>29</a:t>
            </a:fld>
            <a:endParaRPr lang="en-US" sz="1400">
              <a:latin typeface="Arial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(7)</a:t>
            </a:r>
          </a:p>
        </p:txBody>
      </p:sp>
      <p:sp>
        <p:nvSpPr>
          <p:cNvPr id="50180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1          </a:t>
            </a:r>
            <a:r>
              <a:rPr lang="en-US">
                <a:solidFill>
                  <a:srgbClr val="FF0000"/>
                </a:solidFill>
              </a:rPr>
              <a:t>2         3        4</a:t>
            </a:r>
            <a:r>
              <a:rPr lang="en-US"/>
              <a:t>         5 </a:t>
            </a:r>
          </a:p>
        </p:txBody>
      </p:sp>
      <p:sp>
        <p:nvSpPr>
          <p:cNvPr id="50194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50195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50196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50197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50198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50199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50200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50201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50202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0203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50204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0205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50206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0207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0208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50209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50210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50211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0212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0213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0214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0215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0216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0217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0218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0219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0220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0221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/>
              <a:t> 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else c[i,j] = max( c[i-1,j], c[i,j-1] )</a:t>
            </a:r>
          </a:p>
        </p:txBody>
      </p:sp>
      <p:sp>
        <p:nvSpPr>
          <p:cNvPr id="50222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0223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0224" name="Text Box 48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0225" name="Text Box 49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0226" name="Text Box 50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0227" name="Text Box 51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4324" name="Text Box 52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4325" name="Text Box 53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4326" name="Text Box 54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50231" name="Oval 55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0232" name="Oval 56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572000" y="1066800"/>
            <a:ext cx="2590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329" name="Line 57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>
            <a:off x="43434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30" name="Line 58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5181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31" name="Line 59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6400800" y="2667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36" name="Line 64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60198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7" name="Text Box 65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>
                <a:solidFill>
                  <a:srgbClr val="008000"/>
                </a:solidFill>
              </a:rPr>
              <a:t>A</a:t>
            </a:r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CB</a:t>
            </a:r>
          </a:p>
          <a:p>
            <a:r>
              <a:rPr lang="en-US" sz="3200">
                <a:solidFill>
                  <a:srgbClr val="008000"/>
                </a:solidFill>
              </a:rPr>
              <a:t>B</a:t>
            </a:r>
            <a:r>
              <a:rPr lang="en-US" sz="3200">
                <a:solidFill>
                  <a:srgbClr val="FF0000"/>
                </a:solidFill>
              </a:rPr>
              <a:t>DCA</a:t>
            </a:r>
            <a:r>
              <a:rPr lang="en-US" sz="3200"/>
              <a:t>B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5006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24" grpId="0" autoUpdateAnimBg="0"/>
      <p:bldP spid="54325" grpId="0" autoUpdateAnimBg="0"/>
      <p:bldP spid="54326" grpId="0" autoUpdateAnimBg="0"/>
      <p:bldP spid="54329" grpId="0" animBg="1"/>
      <p:bldP spid="54330" grpId="0" animBg="1"/>
      <p:bldP spid="54331" grpId="0" animBg="1"/>
      <p:bldP spid="543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9A8791B-0E31-42F2-8610-15661FA98083}" type="slidenum">
              <a:rPr lang="en-US" sz="1400">
                <a:latin typeface="Arial" charset="0"/>
              </a:rPr>
              <a:pPr/>
              <a:t>3</a:t>
            </a:fld>
            <a:endParaRPr lang="en-US" sz="1400"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algn="ctr"/>
            <a:r>
              <a:rPr lang="en-US" smtClean="0"/>
              <a:t>Dynamic programming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3400" y="1295400"/>
            <a:ext cx="8275638" cy="4953000"/>
          </a:xfrm>
        </p:spPr>
        <p:txBody>
          <a:bodyPr/>
          <a:lstStyle/>
          <a:p>
            <a:r>
              <a:rPr lang="en-US" sz="2800" dirty="0" smtClean="0">
                <a:latin typeface="Times New Roman" charset="0"/>
              </a:rPr>
              <a:t>Old “bad” name (see Wikipedia). 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latin typeface="Times New Roman" charset="0"/>
              </a:rPr>
              <a:t>It is used, when the solution can be recursively described in terms of solutions to overlapping </a:t>
            </a:r>
            <a:r>
              <a:rPr lang="en-US" sz="2800" dirty="0" err="1" smtClean="0">
                <a:latin typeface="Times New Roman" charset="0"/>
              </a:rPr>
              <a:t>subproblems</a:t>
            </a:r>
            <a:r>
              <a:rPr lang="en-US" sz="2800" dirty="0" smtClean="0">
                <a:latin typeface="Times New Roman" charset="0"/>
              </a:rPr>
              <a:t> (</a:t>
            </a:r>
            <a:r>
              <a:rPr lang="en-US" sz="2800" i="1" dirty="0" smtClean="0">
                <a:latin typeface="Times New Roman" charset="0"/>
              </a:rPr>
              <a:t>optimal substructure</a:t>
            </a:r>
            <a:r>
              <a:rPr lang="en-US" sz="2800" dirty="0" smtClean="0">
                <a:latin typeface="Times New Roman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latin typeface="Times New Roman" charset="0"/>
              </a:rPr>
              <a:t>Algorithm finds solutions to </a:t>
            </a:r>
            <a:r>
              <a:rPr lang="en-US" sz="2800" dirty="0" err="1" smtClean="0">
                <a:latin typeface="Times New Roman" charset="0"/>
              </a:rPr>
              <a:t>subproblems</a:t>
            </a:r>
            <a:r>
              <a:rPr lang="en-US" sz="2800" dirty="0" smtClean="0">
                <a:latin typeface="Times New Roman" charset="0"/>
              </a:rPr>
              <a:t> and stores them in memory for later use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latin typeface="Times New Roman" charset="0"/>
              </a:rPr>
              <a:t>More efficient than “</a:t>
            </a:r>
            <a:r>
              <a:rPr lang="en-US" sz="2800" i="1" dirty="0" smtClean="0">
                <a:latin typeface="Times New Roman" charset="0"/>
              </a:rPr>
              <a:t>brute-force methods</a:t>
            </a:r>
            <a:r>
              <a:rPr lang="en-US" sz="2800" dirty="0" smtClean="0">
                <a:latin typeface="Times New Roman" charset="0"/>
              </a:rPr>
              <a:t>”, which solve the same </a:t>
            </a:r>
            <a:r>
              <a:rPr lang="en-US" sz="2800" dirty="0" err="1" smtClean="0">
                <a:latin typeface="Times New Roman" charset="0"/>
              </a:rPr>
              <a:t>subproblems</a:t>
            </a:r>
            <a:r>
              <a:rPr lang="en-US" sz="2800" dirty="0" smtClean="0">
                <a:latin typeface="Times New Roman" charset="0"/>
              </a:rPr>
              <a:t> over and over again</a:t>
            </a:r>
          </a:p>
        </p:txBody>
      </p:sp>
    </p:spTree>
    <p:extLst>
      <p:ext uri="{BB962C8B-B14F-4D97-AF65-F5344CB8AC3E}">
        <p14:creationId xmlns:p14="http://schemas.microsoft.com/office/powerpoint/2010/main" val="9999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A5FEF73-F51B-4DDE-9258-812175739DE9}" type="slidenum">
              <a:rPr lang="en-US" sz="1400">
                <a:latin typeface="Arial" charset="0"/>
              </a:rPr>
              <a:pPr/>
              <a:t>30</a:t>
            </a:fld>
            <a:endParaRPr lang="en-US" sz="1400">
              <a:latin typeface="Arial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(8)</a:t>
            </a:r>
          </a:p>
        </p:txBody>
      </p:sp>
      <p:sp>
        <p:nvSpPr>
          <p:cNvPr id="52228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7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9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1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1          2         3        4         </a:t>
            </a:r>
            <a:r>
              <a:rPr lang="en-US" b="1">
                <a:solidFill>
                  <a:srgbClr val="FF0000"/>
                </a:solidFill>
              </a:rPr>
              <a:t>5</a:t>
            </a:r>
            <a:r>
              <a:rPr lang="en-US"/>
              <a:t> </a:t>
            </a:r>
          </a:p>
        </p:txBody>
      </p:sp>
      <p:sp>
        <p:nvSpPr>
          <p:cNvPr id="52242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52243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52244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52245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52246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52247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52248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52249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52250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2251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52252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2253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52254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2255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2256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52257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52258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52259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2260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2261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2262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2263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2264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2265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2266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2267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2268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2269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52270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2271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2272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2273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2274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2275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2276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2277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2278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0470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/>
          </a:p>
        </p:txBody>
      </p:sp>
      <p:sp>
        <p:nvSpPr>
          <p:cNvPr id="60471" name="Oval 55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2" name="Oval 56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162800" y="10668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3" name="Line 57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6934200" y="26670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83" name="Text Box 58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>
                <a:solidFill>
                  <a:srgbClr val="008000"/>
                </a:solidFill>
              </a:rPr>
              <a:t>A</a:t>
            </a:r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CB</a:t>
            </a:r>
          </a:p>
          <a:p>
            <a:r>
              <a:rPr lang="en-US" sz="3200">
                <a:solidFill>
                  <a:srgbClr val="008000"/>
                </a:solidFill>
              </a:rPr>
              <a:t>BDCA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0963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70" grpId="0" autoUpdateAnimBg="0"/>
      <p:bldP spid="60471" grpId="0" animBg="1"/>
      <p:bldP spid="60472" grpId="0" animBg="1"/>
      <p:bldP spid="6047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E804410-CB2A-450D-B2D5-3EA01980F156}" type="slidenum">
              <a:rPr lang="en-US" sz="1400">
                <a:latin typeface="Arial" charset="0"/>
              </a:rPr>
              <a:pPr/>
              <a:t>31</a:t>
            </a:fld>
            <a:endParaRPr lang="en-US" sz="1400">
              <a:latin typeface="Arial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(10)</a:t>
            </a:r>
          </a:p>
        </p:txBody>
      </p:sp>
      <p:sp>
        <p:nvSpPr>
          <p:cNvPr id="54276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</a:t>
            </a:r>
            <a:r>
              <a:rPr lang="en-US" b="1">
                <a:solidFill>
                  <a:srgbClr val="FF0000"/>
                </a:solidFill>
              </a:rPr>
              <a:t>1          2</a:t>
            </a:r>
            <a:r>
              <a:rPr lang="en-US"/>
              <a:t>         3        4         5 </a:t>
            </a:r>
          </a:p>
        </p:txBody>
      </p:sp>
      <p:sp>
        <p:nvSpPr>
          <p:cNvPr id="54290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54291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54292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54293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3</a:t>
            </a:r>
            <a:endParaRPr lang="en-US"/>
          </a:p>
        </p:txBody>
      </p:sp>
      <p:sp>
        <p:nvSpPr>
          <p:cNvPr id="54294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54295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54296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54297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54298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4299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54300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4301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54302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4303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4304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54305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54306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54307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4308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4309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4310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4311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4312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4313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4314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4315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4316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4317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/>
              <a:t>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		else c[i,j] = max( c[i-1,j], c[i,j-1] )</a:t>
            </a:r>
          </a:p>
          <a:p>
            <a:pPr>
              <a:lnSpc>
                <a:spcPct val="90000"/>
              </a:lnSpc>
            </a:pPr>
            <a:endParaRPr lang="en-US" sz="2800" baseline="-25000">
              <a:solidFill>
                <a:srgbClr val="33CC33"/>
              </a:solidFill>
            </a:endParaRPr>
          </a:p>
        </p:txBody>
      </p:sp>
      <p:sp>
        <p:nvSpPr>
          <p:cNvPr id="54318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4319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4320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4321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4322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4323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/>
          </a:p>
        </p:txBody>
      </p:sp>
      <p:sp>
        <p:nvSpPr>
          <p:cNvPr id="54324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4325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4326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4327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4328" name="Oval 55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2362200" y="3505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329" name="Oval 56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3810000" y="1066800"/>
            <a:ext cx="15240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2521" name="Text Box 5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522" name="Text Box 58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62523" name="Line 59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38862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5" name="Line 61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47244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6" name="Line 62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4343400" y="3810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35" name="Text Box 63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>
                <a:solidFill>
                  <a:srgbClr val="008000"/>
                </a:solidFill>
              </a:rPr>
              <a:t>AB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B</a:t>
            </a:r>
          </a:p>
          <a:p>
            <a:r>
              <a:rPr lang="en-US" sz="3200">
                <a:solidFill>
                  <a:srgbClr val="FF0000"/>
                </a:solidFill>
              </a:rPr>
              <a:t>BD</a:t>
            </a:r>
            <a:r>
              <a:rPr lang="en-US" sz="3200"/>
              <a:t>CAB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2186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21" grpId="0" autoUpdateAnimBg="0"/>
      <p:bldP spid="62522" grpId="0" autoUpdateAnimBg="0"/>
      <p:bldP spid="62523" grpId="0" animBg="1"/>
      <p:bldP spid="62525" grpId="0" animBg="1"/>
      <p:bldP spid="625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0DBD5C9-1F33-4B94-B0C7-0F38FBFE45EE}" type="slidenum">
              <a:rPr lang="en-US" sz="1400">
                <a:latin typeface="Arial" charset="0"/>
              </a:rPr>
              <a:pPr/>
              <a:t>32</a:t>
            </a:fld>
            <a:endParaRPr lang="en-US" sz="1400">
              <a:latin typeface="Arial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(11)</a:t>
            </a:r>
          </a:p>
        </p:txBody>
      </p:sp>
      <p:sp>
        <p:nvSpPr>
          <p:cNvPr id="56324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1          2         </a:t>
            </a:r>
            <a:r>
              <a:rPr lang="en-US" b="1">
                <a:solidFill>
                  <a:srgbClr val="FF0000"/>
                </a:solidFill>
              </a:rPr>
              <a:t>3</a:t>
            </a:r>
            <a:r>
              <a:rPr lang="en-US"/>
              <a:t>        4         5 </a:t>
            </a:r>
          </a:p>
        </p:txBody>
      </p:sp>
      <p:sp>
        <p:nvSpPr>
          <p:cNvPr id="56338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56339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56340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56341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3</a:t>
            </a:r>
            <a:endParaRPr lang="en-US"/>
          </a:p>
        </p:txBody>
      </p:sp>
      <p:sp>
        <p:nvSpPr>
          <p:cNvPr id="56342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56343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56344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56345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56346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6347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56348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6349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56350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6351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6352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56353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56354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56355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6356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6357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6358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6359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6360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6361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6362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6363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6364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6365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56366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6367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6368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6369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6370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6371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6372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/>
          </a:p>
        </p:txBody>
      </p:sp>
      <p:sp>
        <p:nvSpPr>
          <p:cNvPr id="56373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6374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6375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6376" name="Text Box 55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56377" name="Text Box 5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4575" name="Text Box 63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4576" name="Line 64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5181600" y="33528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80" name="Oval 65"/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2362200" y="35052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81" name="Oval 66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486400" y="1066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382" name="Text Box 67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>
                <a:solidFill>
                  <a:srgbClr val="008000"/>
                </a:solidFill>
              </a:rPr>
              <a:t>AB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B</a:t>
            </a:r>
          </a:p>
          <a:p>
            <a:r>
              <a:rPr lang="en-US" sz="3200">
                <a:solidFill>
                  <a:srgbClr val="008000"/>
                </a:solidFill>
              </a:rPr>
              <a:t>BD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AB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7026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75" grpId="0" autoUpdateAnimBg="0"/>
      <p:bldP spid="6457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2CB8A0D-DBD7-4304-8F75-02CD844900AC}" type="slidenum">
              <a:rPr lang="en-US" sz="1400">
                <a:latin typeface="Arial" charset="0"/>
              </a:rPr>
              <a:pPr/>
              <a:t>33</a:t>
            </a:fld>
            <a:endParaRPr lang="en-US" sz="1400">
              <a:latin typeface="Arial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(12)</a:t>
            </a:r>
          </a:p>
        </p:txBody>
      </p:sp>
      <p:sp>
        <p:nvSpPr>
          <p:cNvPr id="58372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58386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58387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58388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58389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58390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58391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58392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58393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58394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8395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58396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8397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58398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8399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58400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58401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58402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58403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8404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8405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8406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8407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8408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8409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8410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8411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8412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8413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/>
              <a:t>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		else c[i,j] = max( c[i-1,j], c[i,j-1] )</a:t>
            </a:r>
          </a:p>
        </p:txBody>
      </p:sp>
      <p:sp>
        <p:nvSpPr>
          <p:cNvPr id="58414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8415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8416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8417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58418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8419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8420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/>
          </a:p>
        </p:txBody>
      </p:sp>
      <p:sp>
        <p:nvSpPr>
          <p:cNvPr id="58421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8422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8423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58424" name="Text Box 55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58425" name="Text Box 5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8426" name="Text Box 5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6619" name="Text Box 59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6620" name="Text Box 60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6621" name="Line 61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6019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2" name="Line 62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6781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3" name="Line 63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>
            <a:off x="72390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32" name="Oval 64"/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6172200" y="1066800"/>
            <a:ext cx="17526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33" name="Oval 65"/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2286000" y="35052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34" name="Text Box 66"/>
          <p:cNvSpPr txBox="1"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>
                <a:solidFill>
                  <a:srgbClr val="008000"/>
                </a:solidFill>
              </a:rPr>
              <a:t>AB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B</a:t>
            </a:r>
          </a:p>
          <a:p>
            <a:r>
              <a:rPr lang="en-US" sz="3200">
                <a:solidFill>
                  <a:srgbClr val="008000"/>
                </a:solidFill>
              </a:rPr>
              <a:t>BDC</a:t>
            </a:r>
            <a:r>
              <a:rPr lang="en-US" sz="3200"/>
              <a:t>AB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7260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19" grpId="0" autoUpdateAnimBg="0"/>
      <p:bldP spid="66620" grpId="0" autoUpdateAnimBg="0"/>
      <p:bldP spid="66621" grpId="0" animBg="1"/>
      <p:bldP spid="66622" grpId="0" animBg="1"/>
      <p:bldP spid="666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A3A3EE8-ECE3-475F-8473-1F65B6180FFD}" type="slidenum">
              <a:rPr lang="en-US" sz="1400">
                <a:latin typeface="Arial" charset="0"/>
              </a:rPr>
              <a:pPr/>
              <a:t>34</a:t>
            </a:fld>
            <a:endParaRPr lang="en-US" sz="1400">
              <a:latin typeface="Arial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(13)</a:t>
            </a:r>
          </a:p>
        </p:txBody>
      </p:sp>
      <p:sp>
        <p:nvSpPr>
          <p:cNvPr id="60420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2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3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</a:t>
            </a:r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en-US"/>
              <a:t>          2         3        4         5 </a:t>
            </a:r>
          </a:p>
        </p:txBody>
      </p:sp>
      <p:sp>
        <p:nvSpPr>
          <p:cNvPr id="60434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60435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0436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0437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0438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4</a:t>
            </a:r>
            <a:endParaRPr lang="en-US"/>
          </a:p>
        </p:txBody>
      </p:sp>
      <p:sp>
        <p:nvSpPr>
          <p:cNvPr id="60439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60440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60441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60442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60443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60444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60445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60446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60447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60448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60449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60450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60451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0452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0453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0454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0455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0456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0457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0458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0459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0460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0461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60462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0463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0464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0465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0466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0467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0468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/>
          </a:p>
        </p:txBody>
      </p:sp>
      <p:sp>
        <p:nvSpPr>
          <p:cNvPr id="60469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0470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0471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0472" name="Text Box 55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0473" name="Text Box 5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0474" name="Text Box 5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0475" name="Text Box 58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0476" name="Text Box 59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0477" name="Oval 66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2362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8" name="Oval 67"/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38862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6" name="Line 68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>
            <a:off x="3581400" y="3962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7" name="Text Box 69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60481" name="Text Box 70"/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>
                <a:solidFill>
                  <a:srgbClr val="008000"/>
                </a:solidFill>
              </a:rPr>
              <a:t>ABC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3200"/>
          </a:p>
          <a:p>
            <a:r>
              <a:rPr lang="en-US" sz="3200">
                <a:solidFill>
                  <a:srgbClr val="FF0000"/>
                </a:solidFill>
              </a:rPr>
              <a:t>B</a:t>
            </a:r>
            <a:r>
              <a:rPr lang="en-US" sz="3200"/>
              <a:t>DCAB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4263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76" grpId="0" animBg="1"/>
      <p:bldP spid="6867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74F88E1-A9AF-44DB-89BF-A3EFECA9C108}" type="slidenum">
              <a:rPr lang="en-US" sz="1400">
                <a:latin typeface="Arial" charset="0"/>
              </a:rPr>
              <a:pPr/>
              <a:t>35</a:t>
            </a:fld>
            <a:endParaRPr lang="en-US" sz="1400">
              <a:latin typeface="Arial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(14)</a:t>
            </a:r>
          </a:p>
        </p:txBody>
      </p:sp>
      <p:sp>
        <p:nvSpPr>
          <p:cNvPr id="62468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1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1          </a:t>
            </a:r>
            <a:r>
              <a:rPr lang="en-US" b="1">
                <a:solidFill>
                  <a:srgbClr val="FF0000"/>
                </a:solidFill>
              </a:rPr>
              <a:t>2         3</a:t>
            </a:r>
            <a:r>
              <a:rPr lang="en-US"/>
              <a:t>        </a:t>
            </a:r>
            <a:r>
              <a:rPr lang="en-US" b="1">
                <a:solidFill>
                  <a:srgbClr val="FF0000"/>
                </a:solidFill>
              </a:rPr>
              <a:t>4</a:t>
            </a:r>
            <a:r>
              <a:rPr lang="en-US"/>
              <a:t>         5 </a:t>
            </a:r>
          </a:p>
        </p:txBody>
      </p:sp>
      <p:sp>
        <p:nvSpPr>
          <p:cNvPr id="62482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62483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2484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2485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2486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4</a:t>
            </a:r>
            <a:endParaRPr lang="en-US"/>
          </a:p>
        </p:txBody>
      </p:sp>
      <p:sp>
        <p:nvSpPr>
          <p:cNvPr id="62487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62488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62489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62490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62491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62492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62493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62494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62495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62496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62497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62498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62499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2500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2501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2502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2503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2504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2505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2506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2507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2508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2509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/>
              <a:t>		if ( X</a:t>
            </a:r>
            <a:r>
              <a:rPr lang="en-US" baseline="-25000"/>
              <a:t>i</a:t>
            </a:r>
            <a:r>
              <a:rPr lang="en-US"/>
              <a:t> == Y</a:t>
            </a:r>
            <a:r>
              <a:rPr lang="en-US" baseline="-25000"/>
              <a:t>j</a:t>
            </a:r>
            <a:r>
              <a:rPr lang="en-US"/>
              <a:t> )		</a:t>
            </a:r>
          </a:p>
          <a:p>
            <a:pPr>
              <a:lnSpc>
                <a:spcPct val="90000"/>
              </a:lnSpc>
            </a:pPr>
            <a:r>
              <a:rPr lang="en-US"/>
              <a:t>			c[i,j] = c[i-1,j-1] + 1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		else c[i,j] = max( c[i-1,j], c[i,j-1] )</a:t>
            </a:r>
          </a:p>
        </p:txBody>
      </p:sp>
      <p:sp>
        <p:nvSpPr>
          <p:cNvPr id="62510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2511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2512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2513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2514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2515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2516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/>
          </a:p>
        </p:txBody>
      </p:sp>
      <p:sp>
        <p:nvSpPr>
          <p:cNvPr id="62517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2518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2519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2520" name="Text Box 55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2521" name="Text Box 5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2522" name="Text Box 5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2523" name="Text Box 58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2524" name="Text Box 59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2525" name="Text Box 60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0717" name="Text Box 61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0718" name="Text Box 62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19" name="Line 63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43434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0" name="Line 64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>
            <a:off x="5562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1" name="Line 65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>
            <a:off x="47244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31" name="Oval 66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2286000" y="41148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32" name="Oval 67"/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4572000" y="1066800"/>
            <a:ext cx="2590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4" name="Text Box 68"/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25" name="Line 69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6324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6" name="Line 70"/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>
            <a:off x="60198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36" name="Text Box 71"/>
          <p:cNvSpPr txBox="1"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>
                <a:solidFill>
                  <a:srgbClr val="008000"/>
                </a:solidFill>
              </a:rPr>
              <a:t>ABC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3200"/>
          </a:p>
          <a:p>
            <a:r>
              <a:rPr lang="en-US" sz="3200">
                <a:solidFill>
                  <a:srgbClr val="008000"/>
                </a:solidFill>
              </a:rPr>
              <a:t>B</a:t>
            </a:r>
            <a:r>
              <a:rPr lang="en-US" sz="3200">
                <a:solidFill>
                  <a:srgbClr val="FF0000"/>
                </a:solidFill>
              </a:rPr>
              <a:t>DCA</a:t>
            </a:r>
            <a:r>
              <a:rPr lang="en-US" sz="3200"/>
              <a:t>B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4211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17" grpId="0" autoUpdateAnimBg="0"/>
      <p:bldP spid="70718" grpId="0" autoUpdateAnimBg="0"/>
      <p:bldP spid="70719" grpId="0" animBg="1"/>
      <p:bldP spid="70720" grpId="0" animBg="1"/>
      <p:bldP spid="70721" grpId="0" animBg="1"/>
      <p:bldP spid="70724" grpId="0" autoUpdateAnimBg="0"/>
      <p:bldP spid="70725" grpId="0" animBg="1"/>
      <p:bldP spid="707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C39C755-CFC2-48DD-A7D0-5517F5CA88AA}" type="slidenum">
              <a:rPr lang="en-US" sz="1400">
                <a:latin typeface="Arial" charset="0"/>
              </a:rPr>
              <a:pPr/>
              <a:t>36</a:t>
            </a:fld>
            <a:endParaRPr lang="en-US" sz="1400">
              <a:latin typeface="Arial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LCS Example (15)</a:t>
            </a:r>
          </a:p>
        </p:txBody>
      </p:sp>
      <p:sp>
        <p:nvSpPr>
          <p:cNvPr id="64516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7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8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9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1          2         3        4         </a:t>
            </a:r>
            <a:r>
              <a:rPr lang="en-US" b="1">
                <a:solidFill>
                  <a:srgbClr val="FF0000"/>
                </a:solidFill>
              </a:rPr>
              <a:t>5</a:t>
            </a:r>
            <a:r>
              <a:rPr lang="en-US"/>
              <a:t> </a:t>
            </a:r>
          </a:p>
        </p:txBody>
      </p:sp>
      <p:sp>
        <p:nvSpPr>
          <p:cNvPr id="64530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64531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4532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4533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4534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4</a:t>
            </a:r>
            <a:endParaRPr lang="en-US"/>
          </a:p>
        </p:txBody>
      </p:sp>
      <p:sp>
        <p:nvSpPr>
          <p:cNvPr id="64535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64536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64537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64538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64539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64540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64541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64542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64543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64544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64545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64546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64547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4548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4549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4550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4551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4552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4553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4554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4555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4556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4557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if ( X</a:t>
            </a:r>
            <a:r>
              <a:rPr lang="en-US" baseline="-25000">
                <a:solidFill>
                  <a:srgbClr val="008000"/>
                </a:solidFill>
              </a:rPr>
              <a:t>i</a:t>
            </a:r>
            <a:r>
              <a:rPr lang="en-US">
                <a:solidFill>
                  <a:srgbClr val="008000"/>
                </a:solidFill>
              </a:rPr>
              <a:t> == Y</a:t>
            </a:r>
            <a:r>
              <a:rPr lang="en-US" baseline="-25000">
                <a:solidFill>
                  <a:srgbClr val="008000"/>
                </a:solidFill>
              </a:rPr>
              <a:t>j</a:t>
            </a:r>
            <a:r>
              <a:rPr 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 			c[i,j] = c[i-1,j-1] + 1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		else c[i,j] = max( c[i-1,j], c[i,j-1] )</a:t>
            </a:r>
          </a:p>
        </p:txBody>
      </p:sp>
      <p:sp>
        <p:nvSpPr>
          <p:cNvPr id="64558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4559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4560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4561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64562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4563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4564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/>
          </a:p>
        </p:txBody>
      </p:sp>
      <p:sp>
        <p:nvSpPr>
          <p:cNvPr id="64565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4566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4567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4568" name="Text Box 55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4569" name="Text Box 5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4570" name="Text Box 5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64571" name="Text Box 58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4572" name="Text Box 59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 dirty="0"/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573" name="Text Box 60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4574" name="Text Box 61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4575" name="Text Box 62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4576" name="Text Box 63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8" name="Text Box 64"/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600" b="1" dirty="0">
                <a:solidFill>
                  <a:srgbClr val="33CC33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769" name="Oval 65"/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2362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70" name="Oval 66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71628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71" name="Line 67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6858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72" name="Oval 68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7086600" y="4114800"/>
            <a:ext cx="685800" cy="685800"/>
          </a:xfrm>
          <a:prstGeom prst="ellipse">
            <a:avLst/>
          </a:prstGeom>
          <a:noFill/>
          <a:ln w="1111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33CC33"/>
              </a:solidFill>
            </a:endParaRPr>
          </a:p>
        </p:txBody>
      </p:sp>
      <p:sp>
        <p:nvSpPr>
          <p:cNvPr id="64582" name="Text Box 69"/>
          <p:cNvSpPr txBox="1"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>
                <a:solidFill>
                  <a:srgbClr val="008000"/>
                </a:solidFill>
              </a:rPr>
              <a:t>ABC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3200"/>
          </a:p>
          <a:p>
            <a:r>
              <a:rPr lang="en-US" sz="3200">
                <a:solidFill>
                  <a:srgbClr val="008000"/>
                </a:solidFill>
              </a:rPr>
              <a:t>BDCA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832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68" grpId="0" autoUpdateAnimBg="0"/>
      <p:bldP spid="72769" grpId="0" animBg="1"/>
      <p:bldP spid="72770" grpId="0" animBg="1"/>
      <p:bldP spid="72771" grpId="0" animBg="1"/>
      <p:bldP spid="72772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4726489-6BF5-4E7C-91E1-FD6023E5A295}" type="slidenum">
              <a:rPr lang="en-US" sz="1400">
                <a:latin typeface="Arial" charset="0"/>
              </a:rPr>
              <a:pPr/>
              <a:t>37</a:t>
            </a:fld>
            <a:endParaRPr lang="en-US" sz="1400">
              <a:latin typeface="Arial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smtClean="0"/>
              <a:t>LCS Algorithm Running Time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90600" y="990600"/>
            <a:ext cx="8153400" cy="2209800"/>
          </a:xfrm>
        </p:spPr>
        <p:txBody>
          <a:bodyPr>
            <a:normAutofit lnSpcReduction="10000"/>
          </a:bodyPr>
          <a:lstStyle/>
          <a:p>
            <a:endParaRPr lang="en-US" smtClean="0">
              <a:latin typeface="Times New Roman" charset="0"/>
            </a:endParaRPr>
          </a:p>
          <a:p>
            <a:r>
              <a:rPr lang="en-US" smtClean="0">
                <a:latin typeface="Times New Roman" charset="0"/>
              </a:rPr>
              <a:t>LCS algorithm calculates the values of each entry of the array c[m,n]</a:t>
            </a:r>
          </a:p>
          <a:p>
            <a:r>
              <a:rPr lang="en-US" smtClean="0">
                <a:latin typeface="Times New Roman" charset="0"/>
              </a:rPr>
              <a:t>So what is the running time?</a:t>
            </a:r>
            <a:endParaRPr lang="en-US" smtClean="0"/>
          </a:p>
        </p:txBody>
      </p:sp>
      <p:sp>
        <p:nvSpPr>
          <p:cNvPr id="66565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0" y="3657600"/>
            <a:ext cx="6629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>
                <a:solidFill>
                  <a:srgbClr val="333399"/>
                </a:solidFill>
              </a:rPr>
              <a:t>O(m*n)</a:t>
            </a:r>
          </a:p>
          <a:p>
            <a:pPr>
              <a:spcBef>
                <a:spcPct val="50000"/>
              </a:spcBef>
            </a:pPr>
            <a:r>
              <a:rPr lang="en-US" sz="3200">
                <a:solidFill>
                  <a:srgbClr val="333399"/>
                </a:solidFill>
              </a:rPr>
              <a:t>since each c[i,j] is calculated in constant time, and there are m*n elements in the array</a:t>
            </a:r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AD5338E-3A73-4F64-8CDC-941308A33EC3}" type="slidenum">
              <a:rPr lang="en-US" sz="1400">
                <a:latin typeface="Arial" charset="0"/>
              </a:rPr>
              <a:pPr/>
              <a:t>38</a:t>
            </a:fld>
            <a:endParaRPr lang="en-US" sz="1400">
              <a:latin typeface="Arial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smtClean="0"/>
              <a:t>How to find actual LCS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90600" y="990600"/>
            <a:ext cx="8001000" cy="3886200"/>
          </a:xfrm>
        </p:spPr>
        <p:txBody>
          <a:bodyPr/>
          <a:lstStyle/>
          <a:p>
            <a:r>
              <a:rPr lang="en-US" sz="2800" smtClean="0">
                <a:latin typeface="Times New Roman" charset="0"/>
              </a:rPr>
              <a:t>So far, we have just found the </a:t>
            </a:r>
            <a:r>
              <a:rPr lang="en-US" sz="2800" i="1" smtClean="0">
                <a:latin typeface="Times New Roman" charset="0"/>
              </a:rPr>
              <a:t>length</a:t>
            </a:r>
            <a:r>
              <a:rPr lang="en-US" sz="2800" smtClean="0">
                <a:latin typeface="Times New Roman" charset="0"/>
              </a:rPr>
              <a:t> of LCS, but not LCS itself.</a:t>
            </a:r>
          </a:p>
          <a:p>
            <a:r>
              <a:rPr lang="en-US" sz="2800" smtClean="0">
                <a:latin typeface="Times New Roman" charset="0"/>
              </a:rPr>
              <a:t>We want to modify this algorithm to make it output Longest Common Subsequence of X and Y</a:t>
            </a:r>
          </a:p>
          <a:p>
            <a:pPr>
              <a:buFont typeface="Monotype Sorts" charset="2"/>
              <a:buNone/>
            </a:pPr>
            <a:r>
              <a:rPr lang="en-US" sz="2800" smtClean="0">
                <a:latin typeface="Times New Roman" charset="0"/>
              </a:rPr>
              <a:t>Each </a:t>
            </a:r>
            <a:r>
              <a:rPr lang="en-US" sz="2800" i="1" smtClean="0">
                <a:latin typeface="Times New Roman" charset="0"/>
              </a:rPr>
              <a:t>c[i,j]</a:t>
            </a:r>
            <a:r>
              <a:rPr lang="en-US" sz="2800" smtClean="0">
                <a:latin typeface="Times New Roman" charset="0"/>
              </a:rPr>
              <a:t> depends on </a:t>
            </a:r>
            <a:r>
              <a:rPr lang="en-US" sz="2800" i="1" smtClean="0">
                <a:latin typeface="Times New Roman" charset="0"/>
              </a:rPr>
              <a:t>c[i-1,j] </a:t>
            </a:r>
            <a:r>
              <a:rPr lang="en-US" sz="2800" smtClean="0">
                <a:latin typeface="Times New Roman" charset="0"/>
              </a:rPr>
              <a:t>and</a:t>
            </a:r>
            <a:r>
              <a:rPr lang="en-US" sz="2800" i="1" smtClean="0">
                <a:latin typeface="Times New Roman" charset="0"/>
              </a:rPr>
              <a:t> c[i,j-1]</a:t>
            </a:r>
            <a:r>
              <a:rPr lang="en-US" sz="2800" smtClean="0">
                <a:latin typeface="Times New Roman" charset="0"/>
              </a:rPr>
              <a:t> </a:t>
            </a:r>
          </a:p>
          <a:p>
            <a:pPr>
              <a:buFont typeface="Monotype Sorts" charset="2"/>
              <a:buNone/>
            </a:pPr>
            <a:r>
              <a:rPr lang="en-US" sz="2800" smtClean="0">
                <a:latin typeface="Times New Roman" charset="0"/>
              </a:rPr>
              <a:t>or </a:t>
            </a:r>
            <a:r>
              <a:rPr lang="en-US" sz="2800" i="1" smtClean="0">
                <a:latin typeface="Times New Roman" charset="0"/>
              </a:rPr>
              <a:t>c[i-1, j-1]</a:t>
            </a:r>
          </a:p>
          <a:p>
            <a:pPr>
              <a:buFont typeface="Monotype Sorts" charset="2"/>
              <a:buNone/>
            </a:pPr>
            <a:r>
              <a:rPr lang="en-US" sz="2800" smtClean="0">
                <a:latin typeface="Times New Roman" charset="0"/>
              </a:rPr>
              <a:t>For each c[i,j] we can say how it was acquired:</a:t>
            </a:r>
            <a:endParaRPr lang="en-US" sz="2800" i="1" smtClean="0">
              <a:latin typeface="Times New Roman" charset="0"/>
            </a:endParaRPr>
          </a:p>
        </p:txBody>
      </p:sp>
      <p:sp>
        <p:nvSpPr>
          <p:cNvPr id="67589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371600" y="4724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057400" y="4724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819400" y="4724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371600" y="4724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371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371600" y="5943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524000" y="487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7596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524000" y="5410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7597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209800" y="5410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7598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209800" y="487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7599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200400" y="4724400"/>
            <a:ext cx="48799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>
                <a:solidFill>
                  <a:srgbClr val="333399"/>
                </a:solidFill>
              </a:rPr>
              <a:t>For example, here </a:t>
            </a:r>
          </a:p>
          <a:p>
            <a:r>
              <a:rPr lang="en-US" sz="3200">
                <a:solidFill>
                  <a:srgbClr val="333399"/>
                </a:solidFill>
              </a:rPr>
              <a:t>c[i,j] = c[i-1,j-1] +1 = 2+1=3</a:t>
            </a:r>
            <a:endParaRPr lang="en-US">
              <a:solidFill>
                <a:srgbClr val="333399"/>
              </a:solidFill>
            </a:endParaRPr>
          </a:p>
        </p:txBody>
      </p:sp>
      <p:sp>
        <p:nvSpPr>
          <p:cNvPr id="12303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1905000" y="51816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8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3EB3BEC-8729-483E-9A76-F7819ADAD64E}" type="slidenum">
              <a:rPr lang="en-US" sz="1400">
                <a:latin typeface="Arial" charset="0"/>
              </a:rPr>
              <a:pPr/>
              <a:t>39</a:t>
            </a:fld>
            <a:endParaRPr lang="en-US" sz="1400">
              <a:latin typeface="Arial" charset="0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0"/>
            <a:ext cx="8305800" cy="1143000"/>
          </a:xfrm>
        </p:spPr>
        <p:txBody>
          <a:bodyPr/>
          <a:lstStyle/>
          <a:p>
            <a:pPr algn="ctr"/>
            <a:r>
              <a:rPr lang="en-US" smtClean="0"/>
              <a:t>How to find actual LCS - continued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90600" y="990600"/>
            <a:ext cx="8153400" cy="2057400"/>
          </a:xfrm>
        </p:spPr>
        <p:txBody>
          <a:bodyPr/>
          <a:lstStyle/>
          <a:p>
            <a:r>
              <a:rPr lang="en-US" smtClean="0">
                <a:latin typeface="Times New Roman" charset="0"/>
              </a:rPr>
              <a:t>Remember that</a:t>
            </a:r>
            <a:endParaRPr lang="en-US" i="1" smtClean="0">
              <a:latin typeface="Times New Roman" charset="0"/>
            </a:endParaRPr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219200" y="1600200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7" imgW="3047760" imgH="457200" progId="Equation.3">
                  <p:embed/>
                </p:oleObj>
              </mc:Choice>
              <mc:Fallback>
                <p:oleObj name="Equation" r:id="rId7" imgW="3047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00200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3124200"/>
            <a:ext cx="8153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Char char="n"/>
            </a:pPr>
            <a:r>
              <a:rPr kumimoji="1" lang="en-US" sz="2800"/>
              <a:t>So we can start from </a:t>
            </a:r>
            <a:r>
              <a:rPr kumimoji="1" lang="en-US" sz="2800" i="1"/>
              <a:t>c[m,n]</a:t>
            </a:r>
            <a:r>
              <a:rPr kumimoji="1" lang="en-US" sz="2800"/>
              <a:t> and go backwards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Char char="n"/>
            </a:pPr>
            <a:r>
              <a:rPr kumimoji="1" lang="en-US" sz="2800"/>
              <a:t>Look first to see if 2</a:t>
            </a:r>
            <a:r>
              <a:rPr kumimoji="1" lang="en-US" sz="2800" baseline="30000"/>
              <a:t>nd</a:t>
            </a:r>
            <a:r>
              <a:rPr kumimoji="1" lang="en-US" sz="2800"/>
              <a:t> case above was true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Char char="n"/>
            </a:pPr>
            <a:r>
              <a:rPr kumimoji="1" lang="en-US" sz="2800"/>
              <a:t>If not, then </a:t>
            </a:r>
            <a:r>
              <a:rPr kumimoji="1" lang="en-US" sz="2800" i="1"/>
              <a:t>c[i,j] = c[i-1, j-1]+1</a:t>
            </a:r>
            <a:r>
              <a:rPr kumimoji="1" lang="en-US" sz="2800"/>
              <a:t>, so remember </a:t>
            </a:r>
            <a:r>
              <a:rPr kumimoji="1" lang="en-US" sz="2800" i="1"/>
              <a:t>x[i]   </a:t>
            </a:r>
            <a:r>
              <a:rPr kumimoji="1" lang="en-US" sz="2800"/>
              <a:t>(because </a:t>
            </a:r>
            <a:r>
              <a:rPr kumimoji="1" lang="en-US" sz="2800" i="1"/>
              <a:t>x[i]</a:t>
            </a:r>
            <a:r>
              <a:rPr kumimoji="1" lang="en-US" sz="2800"/>
              <a:t> is a part  of LCS)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Char char="n"/>
            </a:pPr>
            <a:r>
              <a:rPr kumimoji="1" lang="en-US" sz="2800"/>
              <a:t>When i=0 or j=0 (i.e. we reached the beginning), output remembered letters in reverse order</a:t>
            </a:r>
            <a:endParaRPr kumimoji="1" lang="en-US" sz="3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4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6CCB650-355F-495D-A8E3-5EB6BEAA90DD}" type="slidenum">
              <a:rPr lang="en-US" sz="1400">
                <a:latin typeface="Arial" charset="0"/>
              </a:rPr>
              <a:pPr/>
              <a:t>4</a:t>
            </a:fld>
            <a:endParaRPr lang="en-US" sz="1400"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Optimal Substructure Property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Definition on </a:t>
            </a:r>
          </a:p>
          <a:p>
            <a:pPr lvl="1"/>
            <a:r>
              <a:rPr lang="en-US" dirty="0" smtClean="0"/>
              <a:t>If S is an optimal solution to a problem, then the components of S are optimal solutions to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r>
              <a:rPr lang="en-US" sz="2800" dirty="0" smtClean="0"/>
              <a:t>Examples:</a:t>
            </a:r>
          </a:p>
          <a:p>
            <a:pPr lvl="1"/>
            <a:r>
              <a:rPr lang="en-US" dirty="0" smtClean="0"/>
              <a:t>True for knapsack</a:t>
            </a:r>
          </a:p>
          <a:p>
            <a:pPr lvl="1"/>
            <a:r>
              <a:rPr lang="en-US" dirty="0" smtClean="0"/>
              <a:t>True for coin-changing </a:t>
            </a:r>
            <a:endParaRPr lang="en-US" dirty="0"/>
          </a:p>
          <a:p>
            <a:pPr lvl="1"/>
            <a:r>
              <a:rPr lang="en-US" dirty="0" smtClean="0"/>
              <a:t>True for single-source shortest path</a:t>
            </a:r>
          </a:p>
          <a:p>
            <a:pPr lvl="1"/>
            <a:r>
              <a:rPr lang="en-US" dirty="0" smtClean="0"/>
              <a:t>Not true for longest-simple-path</a:t>
            </a:r>
          </a:p>
        </p:txBody>
      </p:sp>
    </p:spTree>
    <p:extLst>
      <p:ext uri="{BB962C8B-B14F-4D97-AF65-F5344CB8AC3E}">
        <p14:creationId xmlns:p14="http://schemas.microsoft.com/office/powerpoint/2010/main" val="120480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CF66212-2BEC-4E5C-A265-64D133B1A861}" type="slidenum">
              <a:rPr lang="en-US" sz="1400">
                <a:latin typeface="Arial" charset="0"/>
              </a:rPr>
              <a:pPr/>
              <a:t>40</a:t>
            </a:fld>
            <a:endParaRPr lang="en-US" sz="1400">
              <a:latin typeface="Arial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0" y="228600"/>
            <a:ext cx="7772400" cy="914400"/>
          </a:xfrm>
        </p:spPr>
        <p:txBody>
          <a:bodyPr/>
          <a:lstStyle/>
          <a:p>
            <a:r>
              <a:rPr lang="en-US" smtClean="0"/>
              <a:t>Algorithm to find actual LCS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73163" y="1447800"/>
            <a:ext cx="7772400" cy="5029200"/>
          </a:xfrm>
        </p:spPr>
        <p:txBody>
          <a:bodyPr/>
          <a:lstStyle/>
          <a:p>
            <a:r>
              <a:rPr lang="en-US" sz="2400" smtClean="0"/>
              <a:t>Here’s a recursive algorithm to do this: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>
                <a:latin typeface="Tahoma" charset="0"/>
              </a:rPr>
              <a:t>LCS_print(x, m, n, c) {</a:t>
            </a:r>
            <a:br>
              <a:rPr lang="en-US" sz="2400" smtClean="0">
                <a:latin typeface="Tahoma" charset="0"/>
              </a:rPr>
            </a:br>
            <a:r>
              <a:rPr lang="en-US" sz="2400" smtClean="0">
                <a:latin typeface="Tahoma" charset="0"/>
              </a:rPr>
              <a:t>   if (c[m][n] == c[m-1][n]) </a:t>
            </a:r>
            <a:r>
              <a:rPr lang="en-US" sz="2400" smtClean="0">
                <a:solidFill>
                  <a:srgbClr val="33CC33"/>
                </a:solidFill>
                <a:latin typeface="Tahoma" charset="0"/>
              </a:rPr>
              <a:t>// go up?</a:t>
            </a:r>
            <a:r>
              <a:rPr lang="en-US" sz="2400" smtClean="0">
                <a:latin typeface="Tahoma" charset="0"/>
              </a:rPr>
              <a:t/>
            </a:r>
            <a:br>
              <a:rPr lang="en-US" sz="2400" smtClean="0">
                <a:latin typeface="Tahoma" charset="0"/>
              </a:rPr>
            </a:br>
            <a:r>
              <a:rPr lang="en-US" sz="2400" smtClean="0">
                <a:latin typeface="Tahoma" charset="0"/>
              </a:rPr>
              <a:t>      LCS_print(x, m-1, n, c);</a:t>
            </a:r>
            <a:br>
              <a:rPr lang="en-US" sz="2400" smtClean="0">
                <a:latin typeface="Tahoma" charset="0"/>
              </a:rPr>
            </a:br>
            <a:r>
              <a:rPr lang="en-US" sz="2400" smtClean="0">
                <a:latin typeface="Tahoma" charset="0"/>
              </a:rPr>
              <a:t>   else if (c[m][n] == c[m][n-1] </a:t>
            </a:r>
            <a:r>
              <a:rPr lang="en-US" sz="2400" smtClean="0">
                <a:solidFill>
                  <a:srgbClr val="33CC33"/>
                </a:solidFill>
                <a:latin typeface="Tahoma" charset="0"/>
              </a:rPr>
              <a:t>// go left?</a:t>
            </a:r>
            <a:br>
              <a:rPr lang="en-US" sz="2400" smtClean="0">
                <a:solidFill>
                  <a:srgbClr val="33CC33"/>
                </a:solidFill>
                <a:latin typeface="Tahoma" charset="0"/>
              </a:rPr>
            </a:br>
            <a:r>
              <a:rPr lang="en-US" sz="2400" smtClean="0">
                <a:latin typeface="Tahoma" charset="0"/>
              </a:rPr>
              <a:t>      LCS_print(x, m, n-1, c);</a:t>
            </a:r>
            <a:br>
              <a:rPr lang="en-US" sz="2400" smtClean="0">
                <a:latin typeface="Tahoma" charset="0"/>
              </a:rPr>
            </a:br>
            <a:r>
              <a:rPr lang="en-US" sz="2400" smtClean="0">
                <a:latin typeface="Tahoma" charset="0"/>
              </a:rPr>
              <a:t>   else { </a:t>
            </a:r>
            <a:r>
              <a:rPr lang="en-US" sz="2400" smtClean="0">
                <a:solidFill>
                  <a:srgbClr val="33CC33"/>
                </a:solidFill>
                <a:latin typeface="Tahoma" charset="0"/>
              </a:rPr>
              <a:t>// it was a match!</a:t>
            </a:r>
            <a:r>
              <a:rPr lang="en-US" sz="2400" smtClean="0">
                <a:latin typeface="Tahoma" charset="0"/>
              </a:rPr>
              <a:t/>
            </a:r>
            <a:br>
              <a:rPr lang="en-US" sz="2400" smtClean="0">
                <a:latin typeface="Tahoma" charset="0"/>
              </a:rPr>
            </a:br>
            <a:r>
              <a:rPr lang="en-US" sz="2400" smtClean="0">
                <a:latin typeface="Tahoma" charset="0"/>
              </a:rPr>
              <a:t>      LCS_print(x, m-1, n-1, c);</a:t>
            </a:r>
            <a:br>
              <a:rPr lang="en-US" sz="2400" smtClean="0">
                <a:latin typeface="Tahoma" charset="0"/>
              </a:rPr>
            </a:br>
            <a:r>
              <a:rPr lang="en-US" sz="2400" smtClean="0">
                <a:latin typeface="Tahoma" charset="0"/>
              </a:rPr>
              <a:t>      print(x[m]); </a:t>
            </a:r>
            <a:r>
              <a:rPr lang="en-US" sz="2400" smtClean="0">
                <a:solidFill>
                  <a:srgbClr val="33CC33"/>
                </a:solidFill>
                <a:latin typeface="Tahoma" charset="0"/>
              </a:rPr>
              <a:t>// print after recursive call</a:t>
            </a:r>
            <a:r>
              <a:rPr lang="en-US" sz="2400" smtClean="0">
                <a:latin typeface="Tahoma" charset="0"/>
              </a:rPr>
              <a:t/>
            </a:r>
            <a:br>
              <a:rPr lang="en-US" sz="2400" smtClean="0">
                <a:latin typeface="Tahoma" charset="0"/>
              </a:rPr>
            </a:br>
            <a:r>
              <a:rPr lang="en-US" sz="2400" smtClean="0">
                <a:latin typeface="Tahoma" charset="0"/>
              </a:rPr>
              <a:t>    }</a:t>
            </a:r>
            <a:br>
              <a:rPr lang="en-US" sz="2400" smtClean="0">
                <a:latin typeface="Tahoma" charset="0"/>
              </a:rPr>
            </a:br>
            <a:r>
              <a:rPr lang="en-US" sz="2400" smtClean="0">
                <a:latin typeface="Tahom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24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DF86BCB-69AA-4DAA-A6AF-E4C7D33C3CAF}" type="slidenum">
              <a:rPr lang="en-US" sz="1400">
                <a:latin typeface="Arial" charset="0"/>
              </a:rPr>
              <a:pPr/>
              <a:t>41</a:t>
            </a:fld>
            <a:endParaRPr lang="en-US" sz="1400">
              <a:latin typeface="Arial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smtClean="0"/>
              <a:t>Finding LCS</a:t>
            </a:r>
          </a:p>
        </p:txBody>
      </p:sp>
      <p:sp>
        <p:nvSpPr>
          <p:cNvPr id="70660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3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70674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70675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70676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70677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70678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70679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70680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70681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70682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70683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70684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70685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70686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70687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70688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70689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70690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0691" name="Text Box 35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0692" name="Text Box 36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0693" name="Text Box 37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0694" name="Text Box 38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0695" name="Text Box 39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0696" name="Text Box 40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0697" name="Text Box 41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0698" name="Text Box 42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0699" name="Text Box 43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0700" name="Text Box 45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70701" name="Text Box 46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0702" name="Text Box 47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0703" name="Text Box 48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0704" name="Text Box 49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70705" name="Text Box 50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 dirty="0"/>
              <a:t>1</a:t>
            </a:r>
            <a:endParaRPr lang="en-US" dirty="0"/>
          </a:p>
        </p:txBody>
      </p:sp>
      <p:sp>
        <p:nvSpPr>
          <p:cNvPr id="70706" name="Text Box 51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/>
          </a:p>
        </p:txBody>
      </p:sp>
      <p:sp>
        <p:nvSpPr>
          <p:cNvPr id="70707" name="Text Box 52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70708" name="Text Box 53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70709" name="Text Box 54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0710" name="Text Box 55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70711" name="Text Box 56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 dirty="0"/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712" name="Text Box 57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 dirty="0"/>
              <a:t>1</a:t>
            </a:r>
            <a:endParaRPr lang="en-US" dirty="0"/>
          </a:p>
        </p:txBody>
      </p:sp>
      <p:sp>
        <p:nvSpPr>
          <p:cNvPr id="70713" name="Text Box 58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0714" name="Text Box 59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 dirty="0"/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715" name="Text Box 60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0716" name="Text Box 61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0717" name="Text Box 62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0718" name="Text Box 63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0719" name="Text Box 64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600" b="1" dirty="0">
                <a:solidFill>
                  <a:srgbClr val="33CC33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4035" name="Line 67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 flipH="1" flipV="1">
            <a:off x="6858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38" name="Line 70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H="1" flipV="1">
            <a:off x="59436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39" name="Line 71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H="1" flipV="1">
            <a:off x="5105400" y="32766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40" name="Line 72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 flipH="1" flipV="1">
            <a:off x="4267200" y="3276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42" name="Line 74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flipH="1" flipV="1">
            <a:off x="3581400" y="26670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5" name="Text Box 76"/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6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35" grpId="0" animBg="1"/>
      <p:bldP spid="84038" grpId="0" animBg="1"/>
      <p:bldP spid="84039" grpId="0" animBg="1"/>
      <p:bldP spid="84040" grpId="0" animBg="1"/>
      <p:bldP spid="8404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57921F2-5307-4551-ACE4-9F27A4DE5096}" type="slidenum">
              <a:rPr lang="en-US" sz="1400">
                <a:latin typeface="Arial" charset="0"/>
              </a:rPr>
              <a:pPr/>
              <a:t>42</a:t>
            </a:fld>
            <a:endParaRPr lang="en-US" sz="1400">
              <a:latin typeface="Arial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dirty="0" smtClean="0"/>
              <a:t>Finding LCS (2)</a:t>
            </a:r>
          </a:p>
        </p:txBody>
      </p:sp>
      <p:sp>
        <p:nvSpPr>
          <p:cNvPr id="72708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j       0        1          2         3        4         5 </a:t>
            </a:r>
          </a:p>
        </p:txBody>
      </p:sp>
      <p:sp>
        <p:nvSpPr>
          <p:cNvPr id="72722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72723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72724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72725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72726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72727" name="Text Box 2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i</a:t>
            </a:r>
          </a:p>
        </p:txBody>
      </p:sp>
      <p:sp>
        <p:nvSpPr>
          <p:cNvPr id="72728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Xi</a:t>
            </a:r>
          </a:p>
        </p:txBody>
      </p:sp>
      <p:sp>
        <p:nvSpPr>
          <p:cNvPr id="72729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72730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72731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72732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/>
              <a:t>Yj</a:t>
            </a:r>
          </a:p>
        </p:txBody>
      </p:sp>
      <p:sp>
        <p:nvSpPr>
          <p:cNvPr id="72733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72734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72735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A</a:t>
            </a:r>
            <a:endParaRPr lang="en-US"/>
          </a:p>
        </p:txBody>
      </p:sp>
      <p:sp>
        <p:nvSpPr>
          <p:cNvPr id="72736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C</a:t>
            </a:r>
            <a:endParaRPr lang="en-US"/>
          </a:p>
        </p:txBody>
      </p:sp>
      <p:sp>
        <p:nvSpPr>
          <p:cNvPr id="72737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D</a:t>
            </a:r>
            <a:endParaRPr lang="en-US"/>
          </a:p>
        </p:txBody>
      </p:sp>
      <p:sp>
        <p:nvSpPr>
          <p:cNvPr id="72738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2739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2740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2741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2742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2743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2744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2745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2746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2747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2748" name="Text Box 44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72749" name="Text Box 45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2750" name="Text Box 46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2751" name="Text Box 47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0</a:t>
            </a:r>
            <a:endParaRPr lang="en-US"/>
          </a:p>
        </p:txBody>
      </p:sp>
      <p:sp>
        <p:nvSpPr>
          <p:cNvPr id="72752" name="Text Box 48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72753" name="Text Box 49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72754" name="Text Box 50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/>
          </a:p>
        </p:txBody>
      </p:sp>
      <p:sp>
        <p:nvSpPr>
          <p:cNvPr id="72755" name="Text Box 51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72756" name="Text Box 52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72757" name="Text Box 53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2758" name="Text Box 54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72759" name="Text Box 55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0" name="Text Box 56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/>
          </a:p>
        </p:txBody>
      </p:sp>
      <p:sp>
        <p:nvSpPr>
          <p:cNvPr id="72761" name="Text Box 57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2" name="Text Box 58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3" name="Text Box 59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2764" name="Text Box 60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2765" name="Text Box 61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6" name="Text Box 62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2767" name="Text Box 63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600" b="1" dirty="0">
                <a:solidFill>
                  <a:srgbClr val="33CC33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128" name="Line 64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 flipH="1" flipV="1">
            <a:off x="6858000" y="3886200"/>
            <a:ext cx="381000" cy="457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30" name="Line 66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H="1" flipV="1">
            <a:off x="59436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31" name="Line 67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H="1" flipV="1">
            <a:off x="5105400" y="3276600"/>
            <a:ext cx="3810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32" name="Line 68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 flipH="1" flipV="1">
            <a:off x="4267200" y="3276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33" name="Line 69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flipH="1" flipV="1">
            <a:off x="3581400" y="2667000"/>
            <a:ext cx="3810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73" name="Text Box 70"/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/>
              <a:t>B</a:t>
            </a:r>
            <a:endParaRPr lang="en-US"/>
          </a:p>
        </p:txBody>
      </p:sp>
      <p:sp>
        <p:nvSpPr>
          <p:cNvPr id="88135" name="Oval 71"/>
          <p:cNvSpPr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2286000" y="4038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6" name="Oval 72"/>
          <p:cNvSpPr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2286000" y="34290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7" name="Oval 73"/>
          <p:cNvSpPr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2286000" y="27432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8" name="Oval 74"/>
          <p:cNvSpPr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70104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39" name="Oval 75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54102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40" name="Oval 76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38100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8141" name="Text Box 77"/>
          <p:cNvSpPr txBox="1"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5105400" y="4953000"/>
            <a:ext cx="455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 b="1" dirty="0"/>
              <a:t>B</a:t>
            </a:r>
            <a:endParaRPr lang="en-US" dirty="0"/>
          </a:p>
        </p:txBody>
      </p:sp>
      <p:sp>
        <p:nvSpPr>
          <p:cNvPr id="88142" name="Text Box 78"/>
          <p:cNvSpPr txBox="1"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5715000" y="4953000"/>
            <a:ext cx="477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 b="1"/>
              <a:t>C</a:t>
            </a:r>
            <a:endParaRPr lang="en-US"/>
          </a:p>
        </p:txBody>
      </p:sp>
      <p:sp>
        <p:nvSpPr>
          <p:cNvPr id="88143" name="Text Box 79"/>
          <p:cNvSpPr txBox="1"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6324600" y="4953000"/>
            <a:ext cx="455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 b="1" dirty="0"/>
              <a:t>B</a:t>
            </a:r>
            <a:endParaRPr lang="en-US" dirty="0"/>
          </a:p>
        </p:txBody>
      </p:sp>
      <p:sp>
        <p:nvSpPr>
          <p:cNvPr id="72783" name="Text Box 80"/>
          <p:cNvSpPr txBox="1"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1295400" y="5029200"/>
            <a:ext cx="3749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/>
              <a:t>LCS (reversed order):</a:t>
            </a:r>
            <a:endParaRPr lang="en-US"/>
          </a:p>
        </p:txBody>
      </p:sp>
      <p:sp>
        <p:nvSpPr>
          <p:cNvPr id="72784" name="Text Box 82"/>
          <p:cNvSpPr txBox="1"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1371600" y="5638800"/>
            <a:ext cx="3590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3200"/>
              <a:t>LCS (straight order):</a:t>
            </a:r>
            <a:endParaRPr lang="en-US"/>
          </a:p>
        </p:txBody>
      </p:sp>
      <p:sp>
        <p:nvSpPr>
          <p:cNvPr id="88147" name="Text Box 83"/>
          <p:cNvSpPr txBox="1"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1328738" y="5638800"/>
            <a:ext cx="69675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sz="3200" b="1"/>
              <a:t>B  C  B</a:t>
            </a:r>
            <a:r>
              <a:rPr lang="en-US" sz="3200"/>
              <a:t> </a:t>
            </a:r>
          </a:p>
          <a:p>
            <a:pPr algn="r"/>
            <a:r>
              <a:rPr lang="en-US" sz="3200"/>
              <a:t>(this string turned out to be a palindrome)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28" grpId="0" animBg="1"/>
      <p:bldP spid="88130" grpId="0" animBg="1"/>
      <p:bldP spid="88131" grpId="0" animBg="1"/>
      <p:bldP spid="88132" grpId="0" animBg="1"/>
      <p:bldP spid="88133" grpId="0" animBg="1"/>
      <p:bldP spid="88135" grpId="0" animBg="1" autoUpdateAnimBg="0"/>
      <p:bldP spid="88136" grpId="0" animBg="1" autoUpdateAnimBg="0"/>
      <p:bldP spid="88137" grpId="0" animBg="1" autoUpdateAnimBg="0"/>
      <p:bldP spid="88138" grpId="0" animBg="1" autoUpdateAnimBg="0"/>
      <p:bldP spid="88139" grpId="0" animBg="1" autoUpdateAnimBg="0"/>
      <p:bldP spid="88140" grpId="0" animBg="1" autoUpdateAnimBg="0"/>
      <p:bldP spid="88141" grpId="0" autoUpdateAnimBg="0"/>
      <p:bldP spid="88142" grpId="0" autoUpdateAnimBg="0"/>
      <p:bldP spid="88143" grpId="0" autoUpdateAnimBg="0"/>
      <p:bldP spid="8814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LCS for the </a:t>
            </a:r>
            <a:r>
              <a:rPr lang="en-US" dirty="0" err="1" smtClean="0"/>
              <a:t>foll</a:t>
            </a:r>
            <a:r>
              <a:rPr lang="en-US" dirty="0" smtClean="0"/>
              <a:t>.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1. Sequence </a:t>
            </a:r>
            <a:r>
              <a:rPr lang="en-US" altLang="zh-TW" dirty="0">
                <a:ea typeface="新細明體" pitchFamily="18" charset="-120"/>
              </a:rPr>
              <a:t>1: algorithm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</a:t>
            </a:r>
            <a:r>
              <a:rPr lang="en-US" altLang="zh-TW" dirty="0" smtClean="0">
                <a:ea typeface="新細明體" pitchFamily="18" charset="-120"/>
              </a:rPr>
              <a:t>Sequence </a:t>
            </a:r>
            <a:r>
              <a:rPr lang="en-US" altLang="zh-TW" dirty="0">
                <a:ea typeface="新細明體" pitchFamily="18" charset="-120"/>
              </a:rPr>
              <a:t>2: </a:t>
            </a:r>
            <a:r>
              <a:rPr lang="en-US" altLang="zh-TW" dirty="0" smtClean="0">
                <a:ea typeface="新細明體" pitchFamily="18" charset="-120"/>
              </a:rPr>
              <a:t>alignment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2. president, providence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3. </a:t>
            </a:r>
            <a:r>
              <a:rPr lang="en-US" altLang="zh-TW" dirty="0" err="1">
                <a:ea typeface="新細明體" pitchFamily="18" charset="-120"/>
              </a:rPr>
              <a:t>a</a:t>
            </a:r>
            <a:r>
              <a:rPr lang="en-US" altLang="zh-TW" dirty="0" err="1" smtClean="0">
                <a:ea typeface="新細明體" pitchFamily="18" charset="-120"/>
              </a:rPr>
              <a:t>bcbdab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en-US" altLang="zh-TW" dirty="0" err="1" smtClean="0">
                <a:ea typeface="新細明體" pitchFamily="18" charset="-120"/>
              </a:rPr>
              <a:t>bdcaba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4. enquiry, </a:t>
            </a:r>
            <a:r>
              <a:rPr lang="en-US" altLang="zh-TW" dirty="0" err="1" smtClean="0">
                <a:ea typeface="新細明體" pitchFamily="18" charset="-120"/>
              </a:rPr>
              <a:t>sequipedalian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5. empty bottle, nematode knowledge.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180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98975A5-5ABE-46E0-B087-ADAC66C0A5AD}" type="slidenum">
              <a:rPr lang="en-US" sz="1400">
                <a:latin typeface="Arial" charset="0"/>
              </a:rPr>
              <a:pPr/>
              <a:t>44</a:t>
            </a:fld>
            <a:endParaRPr lang="en-US" sz="1400">
              <a:latin typeface="Arial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0" y="0"/>
            <a:ext cx="7772400" cy="1143000"/>
          </a:xfrm>
        </p:spPr>
        <p:txBody>
          <a:bodyPr/>
          <a:lstStyle/>
          <a:p>
            <a:pPr algn="ctr"/>
            <a:r>
              <a:rPr lang="en-US" smtClean="0"/>
              <a:t>Review: Dynamic programming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73163" y="1066800"/>
            <a:ext cx="77724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>
                <a:latin typeface="Times New Roman" charset="0"/>
              </a:rPr>
              <a:t>DP is a method for solving certain kind of problems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imes New Roman" charset="0"/>
              </a:rPr>
              <a:t>DP can be applied when the solution of a problem includes solutions to subproblems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imes New Roman" charset="0"/>
              </a:rPr>
              <a:t>We need to find a recursive formula for the solution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imes New Roman" charset="0"/>
              </a:rPr>
              <a:t>We can recursively solve subproblems, starting from the trivial case, and save their solutions in memory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imes New Roman" charset="0"/>
              </a:rPr>
              <a:t>In the end we’ll get the solution of the whole problem</a:t>
            </a:r>
          </a:p>
        </p:txBody>
      </p:sp>
    </p:spTree>
    <p:extLst>
      <p:ext uri="{BB962C8B-B14F-4D97-AF65-F5344CB8AC3E}">
        <p14:creationId xmlns:p14="http://schemas.microsoft.com/office/powerpoint/2010/main" val="13519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78687A1-2E79-4384-98C9-3BE363964A85}" type="slidenum">
              <a:rPr lang="en-US" sz="1400">
                <a:latin typeface="Arial" charset="0"/>
              </a:rPr>
              <a:pPr/>
              <a:t>45</a:t>
            </a:fld>
            <a:endParaRPr lang="en-US" sz="1400">
              <a:latin typeface="Arial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Properties of a problem that can be solved with dynamic programming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73163" y="1447800"/>
            <a:ext cx="7772400" cy="4648200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latin typeface="Times New Roman" charset="0"/>
              </a:rPr>
              <a:t>Simple Subproblems</a:t>
            </a:r>
          </a:p>
          <a:p>
            <a:pPr lvl="1"/>
            <a:r>
              <a:rPr lang="en-US" smtClean="0">
                <a:latin typeface="Times New Roman" charset="0"/>
              </a:rPr>
              <a:t>We should be able to break the original problem to smaller subproblems that have the same structure</a:t>
            </a:r>
          </a:p>
          <a:p>
            <a:r>
              <a:rPr lang="en-US" smtClean="0">
                <a:latin typeface="Times New Roman" charset="0"/>
              </a:rPr>
              <a:t>Optimal Substructure of the problems</a:t>
            </a:r>
          </a:p>
          <a:p>
            <a:pPr lvl="1"/>
            <a:r>
              <a:rPr lang="en-US" smtClean="0">
                <a:latin typeface="Times New Roman" charset="0"/>
              </a:rPr>
              <a:t>The solution to the problem must be a composition of subproblem solutions</a:t>
            </a:r>
          </a:p>
          <a:p>
            <a:r>
              <a:rPr lang="en-US" smtClean="0">
                <a:latin typeface="Times New Roman" charset="0"/>
              </a:rPr>
              <a:t>Subproblem Overlap</a:t>
            </a:r>
          </a:p>
          <a:p>
            <a:pPr lvl="1"/>
            <a:r>
              <a:rPr lang="en-US" smtClean="0">
                <a:latin typeface="Times New Roman" charset="0"/>
              </a:rPr>
              <a:t>Optimal subproblems to unrelated problems can contain subproblems in common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11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E70DBE9-ABF3-41CE-8F1B-318FE7A8B9A0}" type="slidenum">
              <a:rPr lang="en-US" sz="1400">
                <a:latin typeface="Arial" charset="0"/>
              </a:rPr>
              <a:pPr/>
              <a:t>46</a:t>
            </a:fld>
            <a:endParaRPr lang="en-US" sz="1400">
              <a:latin typeface="Arial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0" y="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Review:  Longest Common Subsequence (LCS)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3716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Times New Roman" charset="0"/>
              </a:rPr>
              <a:t>Problem: how to find the longest pattern of characters that is common to two text strings X and 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charset="0"/>
              </a:rPr>
              <a:t>Dynamic programming algorithm: solve </a:t>
            </a:r>
            <a:r>
              <a:rPr lang="en-US" dirty="0" err="1" smtClean="0">
                <a:latin typeface="Times New Roman" charset="0"/>
              </a:rPr>
              <a:t>subproblems</a:t>
            </a:r>
            <a:r>
              <a:rPr lang="en-US" dirty="0" smtClean="0">
                <a:latin typeface="Times New Roman" charset="0"/>
              </a:rPr>
              <a:t> until we get the final solution</a:t>
            </a:r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Times New Roman" charset="0"/>
              </a:rPr>
              <a:t>Subproblem</a:t>
            </a:r>
            <a:r>
              <a:rPr lang="en-US" dirty="0" smtClean="0">
                <a:latin typeface="Times New Roman" charset="0"/>
              </a:rPr>
              <a:t>: first find the LCS of </a:t>
            </a:r>
            <a:r>
              <a:rPr lang="en-US" i="1" dirty="0" smtClean="0">
                <a:latin typeface="Times New Roman" charset="0"/>
              </a:rPr>
              <a:t>prefixes</a:t>
            </a:r>
            <a:r>
              <a:rPr lang="en-US" dirty="0" smtClean="0">
                <a:latin typeface="Times New Roman" charset="0"/>
              </a:rPr>
              <a:t> of X and Y.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charset="0"/>
              </a:rPr>
              <a:t>this problem has </a:t>
            </a:r>
            <a:r>
              <a:rPr lang="en-US" i="1" dirty="0" smtClean="0">
                <a:latin typeface="Times New Roman" charset="0"/>
              </a:rPr>
              <a:t>optimal substructure</a:t>
            </a:r>
            <a:r>
              <a:rPr lang="en-US" dirty="0" smtClean="0">
                <a:latin typeface="Times New Roman" charset="0"/>
              </a:rPr>
              <a:t>: LCS of two prefixes is always a part of LCS of bigger strings</a:t>
            </a:r>
          </a:p>
        </p:txBody>
      </p:sp>
    </p:spTree>
    <p:extLst>
      <p:ext uri="{BB962C8B-B14F-4D97-AF65-F5344CB8AC3E}">
        <p14:creationId xmlns:p14="http://schemas.microsoft.com/office/powerpoint/2010/main" val="141977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6EA51CD-3585-492F-AC24-51A439D3ACBD}" type="slidenum">
              <a:rPr lang="en-US" sz="1400">
                <a:latin typeface="Arial" charset="0"/>
              </a:rPr>
              <a:pPr/>
              <a:t>47</a:t>
            </a:fld>
            <a:endParaRPr lang="en-US" sz="1400">
              <a:latin typeface="Arial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0" y="152400"/>
            <a:ext cx="7772400" cy="762000"/>
          </a:xfrm>
        </p:spPr>
        <p:txBody>
          <a:bodyPr/>
          <a:lstStyle/>
          <a:p>
            <a:pPr algn="ctr"/>
            <a:r>
              <a:rPr lang="en-US" smtClean="0"/>
              <a:t>Conclusion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73163" y="1066800"/>
            <a:ext cx="7772400" cy="5334000"/>
          </a:xfrm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Dynamic programming is a useful technique for solving certain kind of problems</a:t>
            </a:r>
          </a:p>
          <a:p>
            <a:r>
              <a:rPr lang="en-US" dirty="0" smtClean="0">
                <a:latin typeface="Times New Roman" charset="0"/>
              </a:rPr>
              <a:t>When the solution can be recursively described in terms of partial solutions, we can store these partial solutions and re-use them as necessary</a:t>
            </a:r>
          </a:p>
          <a:p>
            <a:r>
              <a:rPr lang="en-US" dirty="0" smtClean="0">
                <a:latin typeface="Times New Roman" charset="0"/>
              </a:rPr>
              <a:t>Running time (Dynamic Programming algorithm vs. naïve algorithm):</a:t>
            </a:r>
          </a:p>
          <a:p>
            <a:pPr lvl="1"/>
            <a:r>
              <a:rPr lang="en-US" dirty="0" smtClean="0">
                <a:latin typeface="Times New Roman" charset="0"/>
              </a:rPr>
              <a:t>LCS: </a:t>
            </a:r>
            <a:r>
              <a:rPr lang="en-US" b="1" dirty="0" smtClean="0">
                <a:solidFill>
                  <a:schemeClr val="accent2"/>
                </a:solidFill>
                <a:latin typeface="Times New Roman" charset="0"/>
              </a:rPr>
              <a:t>O(m*n)</a:t>
            </a:r>
            <a:r>
              <a:rPr lang="en-US" dirty="0" smtClean="0">
                <a:latin typeface="Times New Roman" charset="0"/>
              </a:rPr>
              <a:t> vs. </a:t>
            </a:r>
            <a:r>
              <a:rPr lang="en-US" b="1" dirty="0" smtClean="0">
                <a:solidFill>
                  <a:schemeClr val="accent2"/>
                </a:solidFill>
                <a:latin typeface="Times New Roman" charset="0"/>
              </a:rPr>
              <a:t>O(n * 2</a:t>
            </a:r>
            <a:r>
              <a:rPr lang="en-US" b="1" baseline="30000" dirty="0" smtClean="0">
                <a:solidFill>
                  <a:schemeClr val="accent2"/>
                </a:solidFill>
                <a:latin typeface="Times New Roman" charset="0"/>
              </a:rPr>
              <a:t>m</a:t>
            </a:r>
            <a:r>
              <a:rPr lang="en-US" b="1" dirty="0" smtClean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dirty="0" smtClean="0">
              <a:latin typeface="Times New Roman" charset="0"/>
            </a:endParaRPr>
          </a:p>
          <a:p>
            <a:pPr lvl="1"/>
            <a:r>
              <a:rPr lang="en-US" dirty="0" smtClean="0">
                <a:latin typeface="Times New Roman" charset="0"/>
              </a:rPr>
              <a:t>0-1 Knapsack problem: </a:t>
            </a:r>
            <a:r>
              <a:rPr lang="en-US" b="1" dirty="0" smtClean="0">
                <a:solidFill>
                  <a:schemeClr val="accent2"/>
                </a:solidFill>
                <a:latin typeface="Times New Roman" charset="0"/>
              </a:rPr>
              <a:t>O(W*n)</a:t>
            </a:r>
            <a:r>
              <a:rPr lang="en-US" dirty="0" smtClean="0">
                <a:latin typeface="Times New Roman" charset="0"/>
              </a:rPr>
              <a:t> vs. </a:t>
            </a:r>
            <a:r>
              <a:rPr lang="en-US" b="1" dirty="0" smtClean="0">
                <a:solidFill>
                  <a:schemeClr val="accent2"/>
                </a:solidFill>
                <a:latin typeface="Times New Roman" charset="0"/>
              </a:rPr>
              <a:t>O(2</a:t>
            </a:r>
            <a:r>
              <a:rPr lang="en-US" b="1" baseline="30000" dirty="0" smtClean="0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b="1" dirty="0" smtClean="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901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Other DP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791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Matrix-chain Multiplication (Also check </a:t>
            </a:r>
            <a:r>
              <a:rPr lang="en-US" sz="2800" dirty="0" err="1" smtClean="0">
                <a:solidFill>
                  <a:srgbClr val="00B050"/>
                </a:solidFill>
              </a:rPr>
              <a:t>Strassen’s</a:t>
            </a:r>
            <a:r>
              <a:rPr lang="en-US" sz="2800" dirty="0" smtClean="0">
                <a:solidFill>
                  <a:srgbClr val="00B050"/>
                </a:solidFill>
              </a:rPr>
              <a:t> multiplication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Coin exchanging</a:t>
            </a:r>
          </a:p>
          <a:p>
            <a:r>
              <a:rPr lang="en-US" sz="2800" dirty="0"/>
              <a:t>Computing a binomial coefficient</a:t>
            </a:r>
          </a:p>
          <a:p>
            <a:r>
              <a:rPr lang="en-US" sz="2800" dirty="0" err="1" smtClean="0"/>
              <a:t>Warshall’s</a:t>
            </a:r>
            <a:r>
              <a:rPr lang="en-US" sz="2800" dirty="0" smtClean="0"/>
              <a:t> </a:t>
            </a:r>
            <a:r>
              <a:rPr lang="en-US" sz="2800" dirty="0"/>
              <a:t>algorithm for transitive closure</a:t>
            </a:r>
          </a:p>
          <a:p>
            <a:r>
              <a:rPr lang="en-US" sz="2800" dirty="0" smtClean="0"/>
              <a:t> Floyd’s </a:t>
            </a:r>
            <a:r>
              <a:rPr lang="en-US" sz="2800" dirty="0"/>
              <a:t>algorithm for all-pairs shortest paths</a:t>
            </a:r>
          </a:p>
          <a:p>
            <a:r>
              <a:rPr lang="en-US" sz="2800" dirty="0" smtClean="0"/>
              <a:t> Constructing </a:t>
            </a:r>
            <a:r>
              <a:rPr lang="en-US" sz="2800" dirty="0"/>
              <a:t>an optimal binary search tree</a:t>
            </a:r>
          </a:p>
          <a:p>
            <a:r>
              <a:rPr lang="en-US" sz="2800" dirty="0" smtClean="0"/>
              <a:t> Some </a:t>
            </a:r>
            <a:r>
              <a:rPr lang="en-US" sz="2800" dirty="0"/>
              <a:t>instances of </a:t>
            </a:r>
            <a:r>
              <a:rPr lang="en-US" sz="2800" dirty="0" smtClean="0"/>
              <a:t>discrete </a:t>
            </a:r>
            <a:r>
              <a:rPr lang="en-US" sz="2800" dirty="0"/>
              <a:t>optimization problems:</a:t>
            </a:r>
          </a:p>
          <a:p>
            <a:pPr marL="0" lvl="1" indent="0">
              <a:buNone/>
            </a:pPr>
            <a:r>
              <a:rPr lang="en-US" dirty="0" smtClean="0"/>
              <a:t>        </a:t>
            </a:r>
            <a:r>
              <a:rPr lang="en-US" dirty="0"/>
              <a:t>- traveling salesman</a:t>
            </a:r>
          </a:p>
          <a:p>
            <a:pPr marL="0" lvl="1" indent="0">
              <a:buNone/>
            </a:pPr>
            <a:r>
              <a:rPr lang="en-US" dirty="0" smtClean="0"/>
              <a:t>        </a:t>
            </a:r>
            <a:r>
              <a:rPr lang="en-US" dirty="0"/>
              <a:t>- knapsack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971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58ECECE-B994-4528-901A-1E34155B82D7}" type="slidenum">
              <a:rPr lang="en-US" sz="1400">
                <a:latin typeface="Arial" charset="0"/>
              </a:rPr>
              <a:pPr/>
              <a:t>5</a:t>
            </a:fld>
            <a:endParaRPr lang="en-US" sz="1400">
              <a:latin typeface="Arial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Dynamic Programming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Works “bottom-up”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Finds solutions to small sub-problems first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Stores them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Combines them somehow to find a solution to a slightly larger </a:t>
            </a:r>
            <a:r>
              <a:rPr lang="en-US" dirty="0" err="1" smtClean="0"/>
              <a:t>subproblem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Compare to greedy approach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Also requires optimal substructure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But greedy makes choice first, then solves</a:t>
            </a:r>
          </a:p>
        </p:txBody>
      </p:sp>
    </p:spTree>
    <p:extLst>
      <p:ext uri="{BB962C8B-B14F-4D97-AF65-F5344CB8AC3E}">
        <p14:creationId xmlns:p14="http://schemas.microsoft.com/office/powerpoint/2010/main" val="31169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Problems Solved with Dyn. Prog.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488363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Coin changing (we won’t do)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Multiplying a sequence of matrices (we might do if we have time)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Can do in various orders: (AB)C vs. A(BC)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Pick order that does fewest number of scalar multiplications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Longest common subsequence (we’ll do)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All-pairs shortest paths (Floyd’s algorithm)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Constructing optimal binary search trees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Knapsack problems (we did for Greedy 0/1)</a:t>
            </a:r>
          </a:p>
        </p:txBody>
      </p:sp>
    </p:spTree>
    <p:extLst>
      <p:ext uri="{BB962C8B-B14F-4D97-AF65-F5344CB8AC3E}">
        <p14:creationId xmlns:p14="http://schemas.microsoft.com/office/powerpoint/2010/main" val="22676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00663AD-AB5A-4E31-BB80-77C5F00FF98E}" type="slidenum">
              <a:rPr lang="en-US" sz="1400">
                <a:latin typeface="Arial" charset="0"/>
              </a:rPr>
              <a:pPr/>
              <a:t>7</a:t>
            </a:fld>
            <a:endParaRPr lang="en-US" sz="1400"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Remember Fibonacci numbers?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8600" y="1600200"/>
            <a:ext cx="8716963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Recursive code: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2800" dirty="0" smtClean="0"/>
              <a:t>long fib(</a:t>
            </a:r>
            <a:r>
              <a:rPr lang="en-US" sz="2800" dirty="0" err="1" smtClean="0"/>
              <a:t>int</a:t>
            </a:r>
            <a:r>
              <a:rPr lang="en-US" sz="2800" dirty="0" smtClean="0"/>
              <a:t> n) {</a:t>
            </a:r>
            <a:br>
              <a:rPr lang="en-US" sz="2800" dirty="0" smtClean="0"/>
            </a:br>
            <a:r>
              <a:rPr lang="en-US" sz="2800" dirty="0" smtClean="0"/>
              <a:t>       assert(n &gt;= 0);</a:t>
            </a:r>
            <a:br>
              <a:rPr lang="en-US" sz="2800" dirty="0" smtClean="0"/>
            </a:br>
            <a:r>
              <a:rPr lang="en-US" sz="2800" dirty="0" smtClean="0"/>
              <a:t>       if ( n == 0 ) return 0;</a:t>
            </a:r>
            <a:br>
              <a:rPr lang="en-US" sz="2800" dirty="0" smtClean="0"/>
            </a:br>
            <a:r>
              <a:rPr lang="en-US" sz="2800" dirty="0" smtClean="0"/>
              <a:t>       if ( n == 1 ) return 1;</a:t>
            </a:r>
            <a:br>
              <a:rPr lang="en-US" sz="2800" dirty="0" smtClean="0"/>
            </a:br>
            <a:r>
              <a:rPr lang="en-US" sz="2800" dirty="0" smtClean="0"/>
              <a:t>       return fib(n-1) + fib(n-2);</a:t>
            </a:r>
            <a:br>
              <a:rPr lang="en-US" sz="2800" dirty="0" smtClean="0"/>
            </a:br>
            <a:r>
              <a:rPr lang="en-US" sz="2800" dirty="0" smtClean="0"/>
              <a:t>   }</a:t>
            </a:r>
          </a:p>
          <a:p>
            <a:r>
              <a:rPr lang="en-US" dirty="0" smtClean="0"/>
              <a:t>What’s the problem?</a:t>
            </a:r>
          </a:p>
          <a:p>
            <a:pPr lvl="1"/>
            <a:r>
              <a:rPr lang="en-US" dirty="0" smtClean="0"/>
              <a:t>Repeatedly solves the same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lvl="1"/>
            <a:r>
              <a:rPr lang="en-US" dirty="0" smtClean="0"/>
              <a:t>“Obscenely” exponential</a:t>
            </a:r>
          </a:p>
        </p:txBody>
      </p:sp>
    </p:spTree>
    <p:extLst>
      <p:ext uri="{BB962C8B-B14F-4D97-AF65-F5344CB8AC3E}">
        <p14:creationId xmlns:p14="http://schemas.microsoft.com/office/powerpoint/2010/main" val="328590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F5A9673-376C-4262-8B29-E06F461B309B}" type="slidenum">
              <a:rPr lang="en-US" sz="1400">
                <a:latin typeface="Arial" charset="0"/>
              </a:rPr>
              <a:pPr/>
              <a:t>8</a:t>
            </a:fld>
            <a:endParaRPr lang="en-US" sz="1400">
              <a:latin typeface="Arial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73163" y="457200"/>
            <a:ext cx="7772400" cy="838200"/>
          </a:xfrm>
        </p:spPr>
        <p:txBody>
          <a:bodyPr/>
          <a:lstStyle/>
          <a:p>
            <a:r>
              <a:rPr lang="en-US" smtClean="0"/>
              <a:t>Memoization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24000"/>
            <a:ext cx="8488363" cy="457200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Before talking about dynamic programming, another general technique:  </a:t>
            </a:r>
            <a:r>
              <a:rPr lang="en-US" sz="3600" b="1" dirty="0" err="1" smtClean="0"/>
              <a:t>Memoization</a:t>
            </a:r>
            <a:endParaRPr lang="en-US" sz="3600" b="1" dirty="0" smtClean="0"/>
          </a:p>
          <a:p>
            <a:pPr lvl="1"/>
            <a:r>
              <a:rPr lang="en-US" sz="3200" dirty="0" smtClean="0"/>
              <a:t>AKA using a </a:t>
            </a:r>
            <a:r>
              <a:rPr lang="en-US" sz="3200" i="1" dirty="0" smtClean="0"/>
              <a:t>memory function</a:t>
            </a:r>
          </a:p>
          <a:p>
            <a:r>
              <a:rPr lang="en-US" sz="3600" dirty="0" smtClean="0"/>
              <a:t>Simple idea:</a:t>
            </a:r>
          </a:p>
          <a:p>
            <a:pPr lvl="1"/>
            <a:r>
              <a:rPr lang="en-US" sz="3200" dirty="0" smtClean="0"/>
              <a:t>Calculate and store solutions to </a:t>
            </a:r>
            <a:r>
              <a:rPr lang="en-US" sz="3200" dirty="0" err="1" smtClean="0"/>
              <a:t>subproblems</a:t>
            </a:r>
            <a:endParaRPr lang="en-US" sz="3200" dirty="0" smtClean="0"/>
          </a:p>
          <a:p>
            <a:pPr lvl="1"/>
            <a:r>
              <a:rPr lang="en-US" sz="3200" dirty="0" smtClean="0"/>
              <a:t>Before solving it (again), look to see if you’ve remembered it</a:t>
            </a:r>
          </a:p>
        </p:txBody>
      </p:sp>
    </p:spTree>
    <p:extLst>
      <p:ext uri="{BB962C8B-B14F-4D97-AF65-F5344CB8AC3E}">
        <p14:creationId xmlns:p14="http://schemas.microsoft.com/office/powerpoint/2010/main" val="111796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849DCAD-E240-4161-9B44-C60D0201A543}" type="slidenum">
              <a:rPr lang="en-US" sz="1400">
                <a:latin typeface="Arial" charset="0"/>
              </a:rPr>
              <a:pPr/>
              <a:t>9</a:t>
            </a:fld>
            <a:endParaRPr lang="en-US" sz="1400"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73163" y="457200"/>
            <a:ext cx="7772400" cy="990600"/>
          </a:xfrm>
        </p:spPr>
        <p:txBody>
          <a:bodyPr/>
          <a:lstStyle/>
          <a:p>
            <a:r>
              <a:rPr lang="en-US" smtClean="0"/>
              <a:t>Memoization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676400"/>
            <a:ext cx="8564563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Use a Table abstract data type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Lookup key: whatever identifies a </a:t>
            </a:r>
            <a:r>
              <a:rPr lang="en-US" dirty="0" err="1" smtClean="0"/>
              <a:t>subproblem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Value stored: the solution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Could be an array/vector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E.g. for Fibonacci, store </a:t>
            </a:r>
            <a:r>
              <a:rPr lang="en-US" b="1" dirty="0" smtClean="0">
                <a:solidFill>
                  <a:srgbClr val="333399"/>
                </a:solidFill>
              </a:rPr>
              <a:t>fib(n)</a:t>
            </a:r>
            <a:r>
              <a:rPr lang="en-US" dirty="0" smtClean="0"/>
              <a:t> using</a:t>
            </a:r>
            <a:br>
              <a:rPr lang="en-US" dirty="0" smtClean="0"/>
            </a:br>
            <a:r>
              <a:rPr lang="en-US" dirty="0" smtClean="0"/>
              <a:t>index </a:t>
            </a:r>
            <a:r>
              <a:rPr lang="en-US" b="1" dirty="0" smtClean="0">
                <a:solidFill>
                  <a:srgbClr val="333399"/>
                </a:solidFill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Need to initialize the array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Could use a map / hash-table</a:t>
            </a:r>
          </a:p>
        </p:txBody>
      </p:sp>
    </p:spTree>
    <p:extLst>
      <p:ext uri="{BB962C8B-B14F-4D97-AF65-F5344CB8AC3E}">
        <p14:creationId xmlns:p14="http://schemas.microsoft.com/office/powerpoint/2010/main" val="32055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9648F6FC2B54BA28ACEEAE94F4F7A" ma:contentTypeVersion="6" ma:contentTypeDescription="Create a new document." ma:contentTypeScope="" ma:versionID="4b0160b5efa258f8613a6b71f82c8a16">
  <xsd:schema xmlns:xsd="http://www.w3.org/2001/XMLSchema" xmlns:xs="http://www.w3.org/2001/XMLSchema" xmlns:p="http://schemas.microsoft.com/office/2006/metadata/properties" xmlns:ns2="20e964fd-9e02-4023-9400-e190afd50962" targetNamespace="http://schemas.microsoft.com/office/2006/metadata/properties" ma:root="true" ma:fieldsID="728c41f00c9f68fead3696138961d1ed" ns2:_="">
    <xsd:import namespace="20e964fd-9e02-4023-9400-e190afd509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964fd-9e02-4023-9400-e190afd509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2837C5-5E93-4BEC-8F94-4A3DD5EBCDF6}"/>
</file>

<file path=customXml/itemProps2.xml><?xml version="1.0" encoding="utf-8"?>
<ds:datastoreItem xmlns:ds="http://schemas.openxmlformats.org/officeDocument/2006/customXml" ds:itemID="{60D3ABEE-A163-46ED-A2FC-34D86E8BCB29}"/>
</file>

<file path=customXml/itemProps3.xml><?xml version="1.0" encoding="utf-8"?>
<ds:datastoreItem xmlns:ds="http://schemas.openxmlformats.org/officeDocument/2006/customXml" ds:itemID="{7EF10455-FDA4-4886-A7FB-B3C2E5094E36}"/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2645</Words>
  <Application>Microsoft Office PowerPoint</Application>
  <PresentationFormat>On-screen Show (4:3)</PresentationFormat>
  <Paragraphs>993</Paragraphs>
  <Slides>48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Office Theme</vt:lpstr>
      <vt:lpstr>Microsoft Equation 3.0</vt:lpstr>
      <vt:lpstr>Equation</vt:lpstr>
      <vt:lpstr>Dynamic Programming</vt:lpstr>
      <vt:lpstr>The inventor of DP</vt:lpstr>
      <vt:lpstr>Dynamic programming</vt:lpstr>
      <vt:lpstr>Optimal Substructure Property</vt:lpstr>
      <vt:lpstr>Dynamic Programming</vt:lpstr>
      <vt:lpstr>Problems Solved with Dyn. Prog.</vt:lpstr>
      <vt:lpstr>Remember Fibonacci numbers?</vt:lpstr>
      <vt:lpstr>Memoization</vt:lpstr>
      <vt:lpstr>Memoization</vt:lpstr>
      <vt:lpstr>Memoization and Fibonacci</vt:lpstr>
      <vt:lpstr>Observations on fib_mem()</vt:lpstr>
      <vt:lpstr>General Strategy of Dyn. Prog.</vt:lpstr>
      <vt:lpstr>Longest Common Subsequence(LCS)</vt:lpstr>
      <vt:lpstr>Longest Common Subsequence (LCS)</vt:lpstr>
      <vt:lpstr>LCS Algorithm</vt:lpstr>
      <vt:lpstr>LCS Algorithm</vt:lpstr>
      <vt:lpstr>LCS recursive solution</vt:lpstr>
      <vt:lpstr>LCS recursive solution</vt:lpstr>
      <vt:lpstr>LCS recursive solution</vt:lpstr>
      <vt:lpstr>LCS Length Algorithm</vt:lpstr>
      <vt:lpstr>LCS Example</vt:lpstr>
      <vt:lpstr>LCS Example (0)</vt:lpstr>
      <vt:lpstr>LCS Example (1)</vt:lpstr>
      <vt:lpstr>LCS Example (2)</vt:lpstr>
      <vt:lpstr>LCS Example (3)</vt:lpstr>
      <vt:lpstr>LCS Example (4)</vt:lpstr>
      <vt:lpstr>LCS Example (5)</vt:lpstr>
      <vt:lpstr>LCS Example (6)</vt:lpstr>
      <vt:lpstr>LCS Example (7)</vt:lpstr>
      <vt:lpstr>LCS Example (8)</vt:lpstr>
      <vt:lpstr>LCS Example (10)</vt:lpstr>
      <vt:lpstr>LCS Example (11)</vt:lpstr>
      <vt:lpstr>LCS Example (12)</vt:lpstr>
      <vt:lpstr>LCS Example (13)</vt:lpstr>
      <vt:lpstr>LCS Example (14)</vt:lpstr>
      <vt:lpstr>LCS Example (15)</vt:lpstr>
      <vt:lpstr>LCS Algorithm Running Time</vt:lpstr>
      <vt:lpstr>How to find actual LCS</vt:lpstr>
      <vt:lpstr>How to find actual LCS - continued</vt:lpstr>
      <vt:lpstr>Algorithm to find actual LCS</vt:lpstr>
      <vt:lpstr>Finding LCS</vt:lpstr>
      <vt:lpstr>Finding LCS (2)</vt:lpstr>
      <vt:lpstr>Find LCS for the foll. </vt:lpstr>
      <vt:lpstr>Review: Dynamic programming</vt:lpstr>
      <vt:lpstr>Properties of a problem that can be solved with dynamic programming</vt:lpstr>
      <vt:lpstr>Review:  Longest Common Subsequence (LCS)</vt:lpstr>
      <vt:lpstr>Conclusion</vt:lpstr>
      <vt:lpstr>Other DP 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Windows User</dc:creator>
  <cp:lastModifiedBy>Windows User</cp:lastModifiedBy>
  <cp:revision>27</cp:revision>
  <dcterms:created xsi:type="dcterms:W3CDTF">2020-09-08T03:54:30Z</dcterms:created>
  <dcterms:modified xsi:type="dcterms:W3CDTF">2020-12-19T06:43:00Z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0x0101004AE9648F6FC2B54BA28ACEEAE94F4F7A</vt:lpwstr>
  </property>
</Properties>
</file>