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97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1.xml" ContentType="application/vnd.openxmlformats-officedocument.presentationml.tags+xml"/>
  <Override PartName="/ppt/tags/tag790.xml" ContentType="application/vnd.openxmlformats-officedocument.presentationml.tags+xml"/>
  <Override PartName="/ppt/tags/tag789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9.xml" ContentType="application/vnd.openxmlformats-officedocument.presentationml.tags+xml"/>
  <Override PartName="/ppt/tags/tag88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08.xml" ContentType="application/vnd.openxmlformats-officedocument.presentationml.tags+xml"/>
  <Override PartName="/ppt/tags/tag807.xml" ContentType="application/vnd.openxmlformats-officedocument.presentationml.tags+xml"/>
  <Override PartName="/ppt/tags/tag806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783.xml" ContentType="application/vnd.openxmlformats-officedocument.presentationml.tags+xml"/>
  <Override PartName="/ppt/tags/tag782.xml" ContentType="application/vnd.openxmlformats-officedocument.presentationml.tags+xml"/>
  <Override PartName="/ppt/tags/tag781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58.xml" ContentType="application/vnd.openxmlformats-officedocument.presentationml.tags+xml"/>
  <Override PartName="/ppt/tags/tag757.xml" ContentType="application/vnd.openxmlformats-officedocument.presentationml.tags+xml"/>
  <Override PartName="/ppt/tags/tag756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75.xml" ContentType="application/vnd.openxmlformats-officedocument.presentationml.tags+xml"/>
  <Override PartName="/ppt/tags/tag774.xml" ContentType="application/vnd.openxmlformats-officedocument.presentationml.tags+xml"/>
  <Override PartName="/ppt/tags/tag773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57.xml" ContentType="application/vnd.openxmlformats-officedocument.presentationml.tags+xml"/>
  <Override PartName="/ppt/tags/tag856.xml" ContentType="application/vnd.openxmlformats-officedocument.presentationml.tags+xml"/>
  <Override PartName="/ppt/tags/tag85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.xml" ContentType="application/vnd.openxmlformats-officedocument.presentationml.tags+xml"/>
  <Override PartName="/ppt/tags/tag878.xml" ContentType="application/vnd.openxmlformats-officedocument.presentationml.tags+xml"/>
  <Override PartName="/ppt/tags/tag874.xml" ContentType="application/vnd.openxmlformats-officedocument.presentationml.tags+xml"/>
  <Override PartName="/ppt/tags/tag873.xml" ContentType="application/vnd.openxmlformats-officedocument.presentationml.tags+xml"/>
  <Override PartName="/ppt/tags/tag872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49.xml" ContentType="application/vnd.openxmlformats-officedocument.presentationml.tags+xml"/>
  <Override PartName="/ppt/tags/tag848.xml" ContentType="application/vnd.openxmlformats-officedocument.presentationml.tags+xml"/>
  <Override PartName="/ppt/tags/tag847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24.xml" ContentType="application/vnd.openxmlformats-officedocument.presentationml.tags+xml"/>
  <Override PartName="/ppt/tags/tag823.xml" ContentType="application/vnd.openxmlformats-officedocument.presentationml.tags+xml"/>
  <Override PartName="/ppt/tags/tag822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1.xml" ContentType="application/vnd.openxmlformats-officedocument.presentationml.tags+xml"/>
  <Override PartName="/ppt/tags/tag840.xml" ContentType="application/vnd.openxmlformats-officedocument.presentationml.tags+xml"/>
  <Override PartName="/ppt/tags/tag839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750.xml" ContentType="application/vnd.openxmlformats-officedocument.presentationml.tags+xml"/>
  <Override PartName="/ppt/tags/tag749.xml" ContentType="application/vnd.openxmlformats-officedocument.presentationml.tags+xml"/>
  <Override PartName="/ppt/tags/tag748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1.xml" ContentType="application/vnd.openxmlformats-officedocument.presentationml.tags+xml"/>
  <Override PartName="/ppt/tags/tag660.xml" ContentType="application/vnd.openxmlformats-officedocument.presentationml.tags+xml"/>
  <Override PartName="/ppt/tags/tag659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77.xml" ContentType="application/vnd.openxmlformats-officedocument.presentationml.tags+xml"/>
  <Override PartName="/ppt/tags/tag90.xml" ContentType="application/vnd.openxmlformats-officedocument.presentationml.tags+xml"/>
  <Override PartName="/ppt/tags/tag676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53.xml" ContentType="application/vnd.openxmlformats-officedocument.presentationml.tags+xml"/>
  <Override PartName="/ppt/tags/tag652.xml" ContentType="application/vnd.openxmlformats-officedocument.presentationml.tags+xml"/>
  <Override PartName="/ppt/tags/tag651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28.xml" ContentType="application/vnd.openxmlformats-officedocument.presentationml.tags+xml"/>
  <Override PartName="/ppt/tags/tag627.xml" ContentType="application/vnd.openxmlformats-officedocument.presentationml.tags+xml"/>
  <Override PartName="/ppt/tags/tag626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45.xml" ContentType="application/vnd.openxmlformats-officedocument.presentationml.tags+xml"/>
  <Override PartName="/ppt/tags/tag644.xml" ContentType="application/vnd.openxmlformats-officedocument.presentationml.tags+xml"/>
  <Override PartName="/ppt/tags/tag643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26.xml" ContentType="application/vnd.openxmlformats-officedocument.presentationml.tags+xml"/>
  <Override PartName="/ppt/tags/tag725.xml" ContentType="application/vnd.openxmlformats-officedocument.presentationml.tags+xml"/>
  <Override PartName="/ppt/tags/tag724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2.xml" ContentType="application/vnd.openxmlformats-officedocument.presentationml.tags+xml"/>
  <Override PartName="/ppt/tags/tag741.xml" ContentType="application/vnd.openxmlformats-officedocument.presentationml.tags+xml"/>
  <Override PartName="/ppt/tags/tag740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89.xml" ContentType="application/vnd.openxmlformats-officedocument.presentationml.tags+xml"/>
  <Override PartName="/ppt/tags/tag718.xml" ContentType="application/vnd.openxmlformats-officedocument.presentationml.tags+xml"/>
  <Override PartName="/ppt/tags/tag717.xml" ContentType="application/vnd.openxmlformats-officedocument.presentationml.tags+xml"/>
  <Override PartName="/ppt/tags/tag716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693.xml" ContentType="application/vnd.openxmlformats-officedocument.presentationml.tags+xml"/>
  <Override PartName="/ppt/tags/tag692.xml" ContentType="application/vnd.openxmlformats-officedocument.presentationml.tags+xml"/>
  <Override PartName="/ppt/tags/tag691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0.xml" ContentType="application/vnd.openxmlformats-officedocument.presentationml.tags+xml"/>
  <Override PartName="/ppt/tags/tag709.xml" ContentType="application/vnd.openxmlformats-officedocument.presentationml.tags+xml"/>
  <Override PartName="/ppt/tags/tag708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ppt/tags/tag1050.xml" ContentType="application/vnd.openxmlformats-officedocument.presentationml.tags+xml"/>
  <Override PartName="/ppt/tags/tag1049.xml" ContentType="application/vnd.openxmlformats-officedocument.presentationml.tags+xml"/>
  <Override PartName="/ppt/tags/tag1048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83.xml" ContentType="application/vnd.openxmlformats-officedocument.presentationml.tags+xml"/>
  <Override PartName="/ppt/tags/tag1047.xml" ContentType="application/vnd.openxmlformats-officedocument.presentationml.tags+xml"/>
  <Override PartName="/docProps/app.xml" ContentType="application/vnd.openxmlformats-officedocument.extended-propertie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1043.xml" ContentType="application/vnd.openxmlformats-officedocument.presentationml.tags+xml"/>
  <Override PartName="/ppt/tags/tag1042.xml" ContentType="application/vnd.openxmlformats-officedocument.presentationml.tags+xml"/>
  <Override PartName="/ppt/tags/tag1041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18.xml" ContentType="application/vnd.openxmlformats-officedocument.presentationml.tags+xml"/>
  <Override PartName="/ppt/tags/tag1017.xml" ContentType="application/vnd.openxmlformats-officedocument.presentationml.tags+xml"/>
  <Override PartName="/ppt/tags/tag1016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35.xml" ContentType="application/vnd.openxmlformats-officedocument.presentationml.tags+xml"/>
  <Override PartName="/ppt/tags/tag1034.xml" ContentType="application/vnd.openxmlformats-officedocument.presentationml.tags+xml"/>
  <Override PartName="/ppt/tags/tag1033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1010.xml" ContentType="application/vnd.openxmlformats-officedocument.presentationml.tags+xml"/>
  <Override PartName="/ppt/tags/tag1009.xml" ContentType="application/vnd.openxmlformats-officedocument.presentationml.tags+xml"/>
  <Override PartName="/ppt/tags/tag1008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0.xml" ContentType="application/vnd.openxmlformats-officedocument.presentationml.tags+xml"/>
  <Override PartName="/ppt/tags/tag919.xml" ContentType="application/vnd.openxmlformats-officedocument.presentationml.tags+xml"/>
  <Override PartName="/ppt/tags/tag918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37.xml" ContentType="application/vnd.openxmlformats-officedocument.presentationml.tags+xml"/>
  <Override PartName="/ppt/tags/tag936.xml" ContentType="application/vnd.openxmlformats-officedocument.presentationml.tags+xml"/>
  <Override PartName="/ppt/tags/tag935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12.xml" ContentType="application/vnd.openxmlformats-officedocument.presentationml.tags+xml"/>
  <Override PartName="/ppt/tags/tag911.xml" ContentType="application/vnd.openxmlformats-officedocument.presentationml.tags+xml"/>
  <Override PartName="/ppt/tags/tag910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6.xml" ContentType="application/vnd.openxmlformats-officedocument.presentationml.tags+xml"/>
  <Override PartName="/ppt/tags/tag889.xml" ContentType="application/vnd.openxmlformats-officedocument.presentationml.tags+xml"/>
  <Override PartName="/ppt/tags/tag888.xml" ContentType="application/vnd.openxmlformats-officedocument.presentationml.tags+xml"/>
  <Override PartName="/ppt/tags/tag887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04.xml" ContentType="application/vnd.openxmlformats-officedocument.presentationml.tags+xml"/>
  <Override PartName="/ppt/tags/tag903.xml" ContentType="application/vnd.openxmlformats-officedocument.presentationml.tags+xml"/>
  <Override PartName="/ppt/tags/tag902.xml" ContentType="application/vnd.openxmlformats-officedocument.presentationml.tags+xml"/>
  <Override PartName="/ppt/tags/tag898.xml" ContentType="application/vnd.openxmlformats-officedocument.presentationml.tags+xml"/>
  <Override PartName="/ppt/tags/tag85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85.xml" ContentType="application/vnd.openxmlformats-officedocument.presentationml.tags+xml"/>
  <Override PartName="/ppt/tags/tag984.xml" ContentType="application/vnd.openxmlformats-officedocument.presentationml.tags+xml"/>
  <Override PartName="/ppt/tags/tag983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2.xml" ContentType="application/vnd.openxmlformats-officedocument.presentationml.tags+xml"/>
  <Override PartName="/ppt/tags/tag1001.xml" ContentType="application/vnd.openxmlformats-officedocument.presentationml.tags+xml"/>
  <Override PartName="/ppt/tags/tag1000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977.xml" ContentType="application/vnd.openxmlformats-officedocument.presentationml.tags+xml"/>
  <Override PartName="/ppt/tags/tag976.xml" ContentType="application/vnd.openxmlformats-officedocument.presentationml.tags+xml"/>
  <Override PartName="/ppt/tags/tag975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53.xml" ContentType="application/vnd.openxmlformats-officedocument.presentationml.tags+xml"/>
  <Override PartName="/ppt/tags/tag952.xml" ContentType="application/vnd.openxmlformats-officedocument.presentationml.tags+xml"/>
  <Override PartName="/ppt/tags/tag951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69.xml" ContentType="application/vnd.openxmlformats-officedocument.presentationml.tags+xml"/>
  <Override PartName="/ppt/tags/tag968.xml" ContentType="application/vnd.openxmlformats-officedocument.presentationml.tags+xml"/>
  <Override PartName="/ppt/tags/tag84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620.xml" ContentType="application/vnd.openxmlformats-officedocument.presentationml.tags+xml"/>
  <Override PartName="/ppt/tags/tag619.xml" ContentType="application/vnd.openxmlformats-officedocument.presentationml.tags+xml"/>
  <Override PartName="/ppt/tags/tag618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3.xml" ContentType="application/vnd.openxmlformats-officedocument.presentationml.tags+xml"/>
  <Override PartName="/ppt/tags/tag95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1.xml" ContentType="application/vnd.openxmlformats-officedocument.presentationml.tags+xml"/>
  <Override PartName="/ppt/tags/tag530.xml" ContentType="application/vnd.openxmlformats-officedocument.presentationml.tags+xml"/>
  <Override PartName="/ppt/tags/tag529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92.xml" ContentType="application/vnd.openxmlformats-officedocument.presentationml.tags+xml"/>
  <Override PartName="/ppt/tags/tag548.xml" ContentType="application/vnd.openxmlformats-officedocument.presentationml.tags+xml"/>
  <Override PartName="/ppt/tags/tag547.xml" ContentType="application/vnd.openxmlformats-officedocument.presentationml.tags+xml"/>
  <Override PartName="/ppt/tags/tag546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23.xml" ContentType="application/vnd.openxmlformats-officedocument.presentationml.tags+xml"/>
  <Override PartName="/ppt/tags/tag522.xml" ContentType="application/vnd.openxmlformats-officedocument.presentationml.tags+xml"/>
  <Override PartName="/ppt/tags/tag521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498.xml" ContentType="application/vnd.openxmlformats-officedocument.presentationml.tags+xml"/>
  <Override PartName="/ppt/tags/tag497.xml" ContentType="application/vnd.openxmlformats-officedocument.presentationml.tags+xml"/>
  <Override PartName="/ppt/tags/tag496.xml" ContentType="application/vnd.openxmlformats-officedocument.presentationml.tags+xml"/>
  <Override PartName="/ppt/tags/tag93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15.xml" ContentType="application/vnd.openxmlformats-officedocument.presentationml.tags+xml"/>
  <Override PartName="/ppt/tags/tag514.xml" ContentType="application/vnd.openxmlformats-officedocument.presentationml.tags+xml"/>
  <Override PartName="/ppt/tags/tag513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596.xml" ContentType="application/vnd.openxmlformats-officedocument.presentationml.tags+xml"/>
  <Override PartName="/ppt/tags/tag595.xml" ContentType="application/vnd.openxmlformats-officedocument.presentationml.tags+xml"/>
  <Override PartName="/ppt/tags/tag594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91.xml" ContentType="application/vnd.openxmlformats-officedocument.presentationml.tags+xml"/>
  <Override PartName="/ppt/tags/tag612.xml" ContentType="application/vnd.openxmlformats-officedocument.presentationml.tags+xml"/>
  <Override PartName="/ppt/tags/tag611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588.xml" ContentType="application/vnd.openxmlformats-officedocument.presentationml.tags+xml"/>
  <Override PartName="/ppt/tags/tag587.xml" ContentType="application/vnd.openxmlformats-officedocument.presentationml.tags+xml"/>
  <Override PartName="/ppt/tags/tag586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63.xml" ContentType="application/vnd.openxmlformats-officedocument.presentationml.tags+xml"/>
  <Override PartName="/ppt/tags/tag562.xml" ContentType="application/vnd.openxmlformats-officedocument.presentationml.tags+xml"/>
  <Override PartName="/ppt/tags/tag561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0.xml" ContentType="application/vnd.openxmlformats-officedocument.presentationml.tags+xml"/>
  <Override PartName="/ppt/tags/tag579.xml" ContentType="application/vnd.openxmlformats-officedocument.presentationml.tags+xml"/>
  <Override PartName="/ppt/tags/tag578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491.xml" ContentType="application/vnd.openxmlformats-officedocument.presentationml.tags+xml"/>
  <Override PartName="/ppt/tags/tag490.xml" ContentType="application/vnd.openxmlformats-officedocument.presentationml.tags+xml"/>
  <Override PartName="/ppt/tags/tag489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9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9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0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31" r:id="rId44"/>
    <p:sldId id="325" r:id="rId45"/>
    <p:sldId id="326" r:id="rId46"/>
    <p:sldId id="327" r:id="rId47"/>
    <p:sldId id="328" r:id="rId48"/>
    <p:sldId id="32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55A7-3BA2-4D9C-A218-92B5E1EE53F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04AC-21D6-421C-81F4-4585B39E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88F9553-144A-4EA5-9921-FB6B6B3593DA}" type="slidenum">
              <a:rPr lang="en-US" sz="1100"/>
              <a:pPr/>
              <a:t>15</a:t>
            </a:fld>
            <a:endParaRPr lang="en-US" sz="11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Illustration:</a:t>
            </a:r>
          </a:p>
          <a:p>
            <a:r>
              <a:rPr lang="en-US" smtClean="0"/>
              <a:t>From previous slide:</a:t>
            </a:r>
          </a:p>
          <a:p>
            <a:r>
              <a:rPr lang="en-US" smtClean="0"/>
              <a:t>X = 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  <a:r>
              <a:rPr lang="en-US" smtClean="0"/>
              <a:t> B</a:t>
            </a:r>
          </a:p>
          <a:p>
            <a:r>
              <a:rPr lang="en-US" smtClean="0"/>
              <a:t>Y = 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</a:p>
          <a:p>
            <a:endParaRPr lang="en-US" b="1" smtClean="0">
              <a:solidFill>
                <a:srgbClr val="33CC33"/>
              </a:solidFill>
            </a:endParaRPr>
          </a:p>
          <a:p>
            <a:r>
              <a:rPr lang="en-US" smtClean="0">
                <a:solidFill>
                  <a:srgbClr val="33CC33"/>
                </a:solidFill>
              </a:rPr>
              <a:t>X_3, a prefix of X:   ABC   </a:t>
            </a:r>
          </a:p>
          <a:p>
            <a:r>
              <a:rPr lang="en-US" smtClean="0">
                <a:solidFill>
                  <a:srgbClr val="33CC33"/>
                </a:solidFill>
              </a:rPr>
              <a:t>Y_4, a prefix of Y:   BDCA</a:t>
            </a:r>
          </a:p>
          <a:p>
            <a:r>
              <a:rPr lang="en-US" smtClean="0">
                <a:solidFill>
                  <a:srgbClr val="33CC33"/>
                </a:solidFill>
              </a:rPr>
              <a:t>Optimal solution for these is:  BC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F54C93-BD5B-447F-BD8A-8D7D91147125}" type="slidenum">
              <a:rPr lang="en-US" sz="1100"/>
              <a:pPr/>
              <a:t>35</a:t>
            </a:fld>
            <a:endParaRPr 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89952F-5A94-42BA-B160-B9ED112A2831}" type="slidenum">
              <a:rPr lang="en-US" sz="1100"/>
              <a:pPr/>
              <a:t>36</a:t>
            </a:fld>
            <a:endParaRPr 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340B886-D9B4-458E-B0A4-17C496C2AAD0}" type="slidenum">
              <a:rPr lang="en-US" sz="1100"/>
              <a:pPr/>
              <a:t>41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21244-2B0C-4462-B629-E6B4B7B8B3BF}" type="slidenum">
              <a:rPr lang="en-US" sz="1100"/>
              <a:pPr/>
              <a:t>42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928C0E-84E6-4D5D-96E5-234ECFEFFD6B}" type="slidenum">
              <a:rPr lang="en-US" sz="1100"/>
              <a:pPr/>
              <a:t>22</a:t>
            </a:fld>
            <a:endParaRPr lang="en-US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79843E-474C-4F7D-B7D6-21BE72088C9D}" type="slidenum">
              <a:rPr lang="en-US" sz="1100"/>
              <a:pPr/>
              <a:t>23</a:t>
            </a:fld>
            <a:endParaRPr lang="en-US" sz="11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2FF28B-505D-4BF9-BF26-417557C038EE}" type="slidenum">
              <a:rPr lang="en-US" sz="1100"/>
              <a:pPr/>
              <a:t>29</a:t>
            </a:fld>
            <a:endParaRPr lang="en-US" sz="11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FF72D4-FD31-44A6-96B4-9852DFBAB0EA}" type="slidenum">
              <a:rPr lang="en-US" sz="1100"/>
              <a:pPr/>
              <a:t>30</a:t>
            </a:fld>
            <a:endParaRPr lang="en-US" sz="11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37BB132-CA46-4AF5-A723-FCC3ACD9EC1C}" type="slidenum">
              <a:rPr lang="en-US" sz="1100"/>
              <a:pPr/>
              <a:t>31</a:t>
            </a:fld>
            <a:endParaRPr lang="en-US" sz="11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A2568D-411C-4F6C-B101-AA9D0D33B0DF}" type="slidenum">
              <a:rPr lang="en-US" sz="1100"/>
              <a:pPr/>
              <a:t>32</a:t>
            </a:fld>
            <a:endParaRPr lang="en-US" sz="11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BC2A60-78A9-41AA-8773-2A8A1449419F}" type="slidenum">
              <a:rPr lang="en-US" sz="1100"/>
              <a:pPr/>
              <a:t>33</a:t>
            </a:fld>
            <a:endParaRPr lang="en-US" sz="11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F3B00E-5642-4362-A51E-49442CCE4632}" type="slidenum">
              <a:rPr lang="en-US" sz="1100"/>
              <a:pPr/>
              <a:t>34</a:t>
            </a:fld>
            <a:endParaRPr lang="en-US" sz="11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70CD-DF13-4090-B39E-CCF1D3DEA83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.wmf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37.xml"/><Relationship Id="rId7" Type="http://schemas.openxmlformats.org/officeDocument/2006/relationships/oleObject" Target="../embeddings/oleObject4.bin"/><Relationship Id="rId2" Type="http://schemas.openxmlformats.org/officeDocument/2006/relationships/tags" Target="../tags/tag3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41" Type="http://schemas.openxmlformats.org/officeDocument/2006/relationships/tags" Target="../tags/tag120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tags" Target="../tags/tag165.xml"/><Relationship Id="rId47" Type="http://schemas.openxmlformats.org/officeDocument/2006/relationships/tags" Target="../tags/tag17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tags" Target="../tags/tag169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41" Type="http://schemas.openxmlformats.org/officeDocument/2006/relationships/tags" Target="../tags/tag164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tags" Target="../tags/tag168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49" Type="http://schemas.openxmlformats.org/officeDocument/2006/relationships/tags" Target="../tags/tag172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tags" Target="../tags/tag167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tags" Target="../tags/tag166.xml"/><Relationship Id="rId48" Type="http://schemas.openxmlformats.org/officeDocument/2006/relationships/tags" Target="../tags/tag171.xml"/><Relationship Id="rId8" Type="http://schemas.openxmlformats.org/officeDocument/2006/relationships/tags" Target="../tags/tag13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tags" Target="../tags/tag211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42" Type="http://schemas.openxmlformats.org/officeDocument/2006/relationships/tags" Target="../tags/tag214.xml"/><Relationship Id="rId47" Type="http://schemas.openxmlformats.org/officeDocument/2006/relationships/tags" Target="../tags/tag219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tags" Target="../tags/tag210.xml"/><Relationship Id="rId46" Type="http://schemas.openxmlformats.org/officeDocument/2006/relationships/tags" Target="../tags/tag218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41" Type="http://schemas.openxmlformats.org/officeDocument/2006/relationships/tags" Target="../tags/tag213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tags" Target="../tags/tag212.xml"/><Relationship Id="rId45" Type="http://schemas.openxmlformats.org/officeDocument/2006/relationships/tags" Target="../tags/tag217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4" Type="http://schemas.openxmlformats.org/officeDocument/2006/relationships/tags" Target="../tags/tag216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Relationship Id="rId43" Type="http://schemas.openxmlformats.org/officeDocument/2006/relationships/tags" Target="../tags/tag215.xml"/><Relationship Id="rId48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9" Type="http://schemas.openxmlformats.org/officeDocument/2006/relationships/tags" Target="../tags/tag258.xml"/><Relationship Id="rId3" Type="http://schemas.openxmlformats.org/officeDocument/2006/relationships/tags" Target="../tags/tag222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42" Type="http://schemas.openxmlformats.org/officeDocument/2006/relationships/tags" Target="../tags/tag261.xml"/><Relationship Id="rId47" Type="http://schemas.openxmlformats.org/officeDocument/2006/relationships/tags" Target="../tags/tag266.xml"/><Relationship Id="rId50" Type="http://schemas.openxmlformats.org/officeDocument/2006/relationships/tags" Target="../tags/tag269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38" Type="http://schemas.openxmlformats.org/officeDocument/2006/relationships/tags" Target="../tags/tag257.xml"/><Relationship Id="rId46" Type="http://schemas.openxmlformats.org/officeDocument/2006/relationships/tags" Target="../tags/tag265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tags" Target="../tags/tag248.xml"/><Relationship Id="rId41" Type="http://schemas.openxmlformats.org/officeDocument/2006/relationships/tags" Target="../tags/tag260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tags" Target="../tags/tag256.xml"/><Relationship Id="rId40" Type="http://schemas.openxmlformats.org/officeDocument/2006/relationships/tags" Target="../tags/tag259.xml"/><Relationship Id="rId45" Type="http://schemas.openxmlformats.org/officeDocument/2006/relationships/tags" Target="../tags/tag264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49" Type="http://schemas.openxmlformats.org/officeDocument/2006/relationships/tags" Target="../tags/tag268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tags" Target="../tags/tag250.xml"/><Relationship Id="rId44" Type="http://schemas.openxmlformats.org/officeDocument/2006/relationships/tags" Target="../tags/tag263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43" Type="http://schemas.openxmlformats.org/officeDocument/2006/relationships/tags" Target="../tags/tag262.xml"/><Relationship Id="rId48" Type="http://schemas.openxmlformats.org/officeDocument/2006/relationships/tags" Target="../tags/tag267.xml"/><Relationship Id="rId8" Type="http://schemas.openxmlformats.org/officeDocument/2006/relationships/tags" Target="../tags/tag227.xml"/><Relationship Id="rId51" Type="http://schemas.openxmlformats.org/officeDocument/2006/relationships/tags" Target="../tags/tag270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tags" Target="../tags/tag296.xml"/><Relationship Id="rId39" Type="http://schemas.openxmlformats.org/officeDocument/2006/relationships/tags" Target="../tags/tag309.xml"/><Relationship Id="rId3" Type="http://schemas.openxmlformats.org/officeDocument/2006/relationships/tags" Target="../tags/tag273.xml"/><Relationship Id="rId21" Type="http://schemas.openxmlformats.org/officeDocument/2006/relationships/tags" Target="../tags/tag291.xml"/><Relationship Id="rId34" Type="http://schemas.openxmlformats.org/officeDocument/2006/relationships/tags" Target="../tags/tag304.xml"/><Relationship Id="rId42" Type="http://schemas.openxmlformats.org/officeDocument/2006/relationships/tags" Target="../tags/tag312.xml"/><Relationship Id="rId47" Type="http://schemas.openxmlformats.org/officeDocument/2006/relationships/tags" Target="../tags/tag317.xml"/><Relationship Id="rId50" Type="http://schemas.openxmlformats.org/officeDocument/2006/relationships/tags" Target="../tags/tag320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tags" Target="../tags/tag295.xml"/><Relationship Id="rId33" Type="http://schemas.openxmlformats.org/officeDocument/2006/relationships/tags" Target="../tags/tag303.xml"/><Relationship Id="rId38" Type="http://schemas.openxmlformats.org/officeDocument/2006/relationships/tags" Target="../tags/tag308.xml"/><Relationship Id="rId46" Type="http://schemas.openxmlformats.org/officeDocument/2006/relationships/tags" Target="../tags/tag316.xml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0" Type="http://schemas.openxmlformats.org/officeDocument/2006/relationships/tags" Target="../tags/tag290.xml"/><Relationship Id="rId29" Type="http://schemas.openxmlformats.org/officeDocument/2006/relationships/tags" Target="../tags/tag299.xml"/><Relationship Id="rId41" Type="http://schemas.openxmlformats.org/officeDocument/2006/relationships/tags" Target="../tags/tag311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24" Type="http://schemas.openxmlformats.org/officeDocument/2006/relationships/tags" Target="../tags/tag294.xml"/><Relationship Id="rId32" Type="http://schemas.openxmlformats.org/officeDocument/2006/relationships/tags" Target="../tags/tag302.xml"/><Relationship Id="rId37" Type="http://schemas.openxmlformats.org/officeDocument/2006/relationships/tags" Target="../tags/tag307.xml"/><Relationship Id="rId40" Type="http://schemas.openxmlformats.org/officeDocument/2006/relationships/tags" Target="../tags/tag310.xml"/><Relationship Id="rId45" Type="http://schemas.openxmlformats.org/officeDocument/2006/relationships/tags" Target="../tags/tag315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5.xml"/><Relationship Id="rId15" Type="http://schemas.openxmlformats.org/officeDocument/2006/relationships/tags" Target="../tags/tag285.xml"/><Relationship Id="rId23" Type="http://schemas.openxmlformats.org/officeDocument/2006/relationships/tags" Target="../tags/tag293.xml"/><Relationship Id="rId28" Type="http://schemas.openxmlformats.org/officeDocument/2006/relationships/tags" Target="../tags/tag298.xml"/><Relationship Id="rId36" Type="http://schemas.openxmlformats.org/officeDocument/2006/relationships/tags" Target="../tags/tag306.xml"/><Relationship Id="rId49" Type="http://schemas.openxmlformats.org/officeDocument/2006/relationships/tags" Target="../tags/tag319.xml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31" Type="http://schemas.openxmlformats.org/officeDocument/2006/relationships/tags" Target="../tags/tag301.xml"/><Relationship Id="rId44" Type="http://schemas.openxmlformats.org/officeDocument/2006/relationships/tags" Target="../tags/tag314.xml"/><Relationship Id="rId52" Type="http://schemas.openxmlformats.org/officeDocument/2006/relationships/tags" Target="../tags/tag322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tags" Target="../tags/tag292.xml"/><Relationship Id="rId27" Type="http://schemas.openxmlformats.org/officeDocument/2006/relationships/tags" Target="../tags/tag297.xml"/><Relationship Id="rId30" Type="http://schemas.openxmlformats.org/officeDocument/2006/relationships/tags" Target="../tags/tag300.xml"/><Relationship Id="rId35" Type="http://schemas.openxmlformats.org/officeDocument/2006/relationships/tags" Target="../tags/tag305.xml"/><Relationship Id="rId43" Type="http://schemas.openxmlformats.org/officeDocument/2006/relationships/tags" Target="../tags/tag313.xml"/><Relationship Id="rId48" Type="http://schemas.openxmlformats.org/officeDocument/2006/relationships/tags" Target="../tags/tag318.xml"/><Relationship Id="rId8" Type="http://schemas.openxmlformats.org/officeDocument/2006/relationships/tags" Target="../tags/tag278.xml"/><Relationship Id="rId51" Type="http://schemas.openxmlformats.org/officeDocument/2006/relationships/tags" Target="../tags/tag32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tags" Target="../tags/tag348.xml"/><Relationship Id="rId39" Type="http://schemas.openxmlformats.org/officeDocument/2006/relationships/tags" Target="../tags/tag361.xm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34" Type="http://schemas.openxmlformats.org/officeDocument/2006/relationships/tags" Target="../tags/tag356.xml"/><Relationship Id="rId42" Type="http://schemas.openxmlformats.org/officeDocument/2006/relationships/tags" Target="../tags/tag364.xml"/><Relationship Id="rId47" Type="http://schemas.openxmlformats.org/officeDocument/2006/relationships/tags" Target="../tags/tag369.xml"/><Relationship Id="rId50" Type="http://schemas.openxmlformats.org/officeDocument/2006/relationships/tags" Target="../tags/tag372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33" Type="http://schemas.openxmlformats.org/officeDocument/2006/relationships/tags" Target="../tags/tag355.xml"/><Relationship Id="rId38" Type="http://schemas.openxmlformats.org/officeDocument/2006/relationships/tags" Target="../tags/tag360.xml"/><Relationship Id="rId46" Type="http://schemas.openxmlformats.org/officeDocument/2006/relationships/tags" Target="../tags/tag368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29" Type="http://schemas.openxmlformats.org/officeDocument/2006/relationships/tags" Target="../tags/tag351.xml"/><Relationship Id="rId41" Type="http://schemas.openxmlformats.org/officeDocument/2006/relationships/tags" Target="../tags/tag363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tags" Target="../tags/tag346.xml"/><Relationship Id="rId32" Type="http://schemas.openxmlformats.org/officeDocument/2006/relationships/tags" Target="../tags/tag354.xml"/><Relationship Id="rId37" Type="http://schemas.openxmlformats.org/officeDocument/2006/relationships/tags" Target="../tags/tag359.xml"/><Relationship Id="rId40" Type="http://schemas.openxmlformats.org/officeDocument/2006/relationships/tags" Target="../tags/tag362.xml"/><Relationship Id="rId45" Type="http://schemas.openxmlformats.org/officeDocument/2006/relationships/tags" Target="../tags/tag367.xml"/><Relationship Id="rId53" Type="http://schemas.openxmlformats.org/officeDocument/2006/relationships/tags" Target="../tags/tag375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tags" Target="../tags/tag350.xml"/><Relationship Id="rId36" Type="http://schemas.openxmlformats.org/officeDocument/2006/relationships/tags" Target="../tags/tag358.xml"/><Relationship Id="rId49" Type="http://schemas.openxmlformats.org/officeDocument/2006/relationships/tags" Target="../tags/tag371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31" Type="http://schemas.openxmlformats.org/officeDocument/2006/relationships/tags" Target="../tags/tag353.xml"/><Relationship Id="rId44" Type="http://schemas.openxmlformats.org/officeDocument/2006/relationships/tags" Target="../tags/tag366.xml"/><Relationship Id="rId52" Type="http://schemas.openxmlformats.org/officeDocument/2006/relationships/tags" Target="../tags/tag374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30" Type="http://schemas.openxmlformats.org/officeDocument/2006/relationships/tags" Target="../tags/tag352.xml"/><Relationship Id="rId35" Type="http://schemas.openxmlformats.org/officeDocument/2006/relationships/tags" Target="../tags/tag357.xml"/><Relationship Id="rId43" Type="http://schemas.openxmlformats.org/officeDocument/2006/relationships/tags" Target="../tags/tag365.xml"/><Relationship Id="rId48" Type="http://schemas.openxmlformats.org/officeDocument/2006/relationships/tags" Target="../tags/tag370.xml"/><Relationship Id="rId8" Type="http://schemas.openxmlformats.org/officeDocument/2006/relationships/tags" Target="../tags/tag330.xml"/><Relationship Id="rId51" Type="http://schemas.openxmlformats.org/officeDocument/2006/relationships/tags" Target="../tags/tag37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9" Type="http://schemas.openxmlformats.org/officeDocument/2006/relationships/tags" Target="../tags/tag414.xml"/><Relationship Id="rId21" Type="http://schemas.openxmlformats.org/officeDocument/2006/relationships/tags" Target="../tags/tag396.xml"/><Relationship Id="rId34" Type="http://schemas.openxmlformats.org/officeDocument/2006/relationships/tags" Target="../tags/tag409.xml"/><Relationship Id="rId42" Type="http://schemas.openxmlformats.org/officeDocument/2006/relationships/tags" Target="../tags/tag417.xml"/><Relationship Id="rId47" Type="http://schemas.openxmlformats.org/officeDocument/2006/relationships/tags" Target="../tags/tag422.xml"/><Relationship Id="rId50" Type="http://schemas.openxmlformats.org/officeDocument/2006/relationships/tags" Target="../tags/tag425.xml"/><Relationship Id="rId55" Type="http://schemas.openxmlformats.org/officeDocument/2006/relationships/tags" Target="../tags/tag430.xml"/><Relationship Id="rId7" Type="http://schemas.openxmlformats.org/officeDocument/2006/relationships/tags" Target="../tags/tag382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29" Type="http://schemas.openxmlformats.org/officeDocument/2006/relationships/tags" Target="../tags/tag404.xml"/><Relationship Id="rId41" Type="http://schemas.openxmlformats.org/officeDocument/2006/relationships/tags" Target="../tags/tag416.xml"/><Relationship Id="rId54" Type="http://schemas.openxmlformats.org/officeDocument/2006/relationships/tags" Target="../tags/tag429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tags" Target="../tags/tag407.xml"/><Relationship Id="rId37" Type="http://schemas.openxmlformats.org/officeDocument/2006/relationships/tags" Target="../tags/tag412.xml"/><Relationship Id="rId40" Type="http://schemas.openxmlformats.org/officeDocument/2006/relationships/tags" Target="../tags/tag415.xml"/><Relationship Id="rId45" Type="http://schemas.openxmlformats.org/officeDocument/2006/relationships/tags" Target="../tags/tag420.xml"/><Relationship Id="rId53" Type="http://schemas.openxmlformats.org/officeDocument/2006/relationships/tags" Target="../tags/tag428.xml"/><Relationship Id="rId58" Type="http://schemas.openxmlformats.org/officeDocument/2006/relationships/tags" Target="../tags/tag433.xml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36" Type="http://schemas.openxmlformats.org/officeDocument/2006/relationships/tags" Target="../tags/tag411.xml"/><Relationship Id="rId49" Type="http://schemas.openxmlformats.org/officeDocument/2006/relationships/tags" Target="../tags/tag424.xml"/><Relationship Id="rId57" Type="http://schemas.openxmlformats.org/officeDocument/2006/relationships/tags" Target="../tags/tag432.xml"/><Relationship Id="rId61" Type="http://schemas.openxmlformats.org/officeDocument/2006/relationships/notesSlide" Target="../notesSlides/notesSlide4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31" Type="http://schemas.openxmlformats.org/officeDocument/2006/relationships/tags" Target="../tags/tag406.xml"/><Relationship Id="rId44" Type="http://schemas.openxmlformats.org/officeDocument/2006/relationships/tags" Target="../tags/tag419.xml"/><Relationship Id="rId52" Type="http://schemas.openxmlformats.org/officeDocument/2006/relationships/tags" Target="../tags/tag42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Relationship Id="rId35" Type="http://schemas.openxmlformats.org/officeDocument/2006/relationships/tags" Target="../tags/tag410.xml"/><Relationship Id="rId43" Type="http://schemas.openxmlformats.org/officeDocument/2006/relationships/tags" Target="../tags/tag418.xml"/><Relationship Id="rId48" Type="http://schemas.openxmlformats.org/officeDocument/2006/relationships/tags" Target="../tags/tag423.xml"/><Relationship Id="rId56" Type="http://schemas.openxmlformats.org/officeDocument/2006/relationships/tags" Target="../tags/tag431.xml"/><Relationship Id="rId8" Type="http://schemas.openxmlformats.org/officeDocument/2006/relationships/tags" Target="../tags/tag383.xml"/><Relationship Id="rId51" Type="http://schemas.openxmlformats.org/officeDocument/2006/relationships/tags" Target="../tags/tag426.xml"/><Relationship Id="rId3" Type="http://schemas.openxmlformats.org/officeDocument/2006/relationships/tags" Target="../tags/tag378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33" Type="http://schemas.openxmlformats.org/officeDocument/2006/relationships/tags" Target="../tags/tag408.xml"/><Relationship Id="rId38" Type="http://schemas.openxmlformats.org/officeDocument/2006/relationships/tags" Target="../tags/tag413.xml"/><Relationship Id="rId46" Type="http://schemas.openxmlformats.org/officeDocument/2006/relationships/tags" Target="../tags/tag421.xml"/><Relationship Id="rId59" Type="http://schemas.openxmlformats.org/officeDocument/2006/relationships/tags" Target="../tags/tag4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447.xml"/><Relationship Id="rId18" Type="http://schemas.openxmlformats.org/officeDocument/2006/relationships/tags" Target="../tags/tag452.xml"/><Relationship Id="rId26" Type="http://schemas.openxmlformats.org/officeDocument/2006/relationships/tags" Target="../tags/tag460.xml"/><Relationship Id="rId39" Type="http://schemas.openxmlformats.org/officeDocument/2006/relationships/tags" Target="../tags/tag473.xml"/><Relationship Id="rId21" Type="http://schemas.openxmlformats.org/officeDocument/2006/relationships/tags" Target="../tags/tag455.xml"/><Relationship Id="rId34" Type="http://schemas.openxmlformats.org/officeDocument/2006/relationships/tags" Target="../tags/tag468.xml"/><Relationship Id="rId42" Type="http://schemas.openxmlformats.org/officeDocument/2006/relationships/tags" Target="../tags/tag476.xml"/><Relationship Id="rId47" Type="http://schemas.openxmlformats.org/officeDocument/2006/relationships/tags" Target="../tags/tag481.xml"/><Relationship Id="rId50" Type="http://schemas.openxmlformats.org/officeDocument/2006/relationships/tags" Target="../tags/tag484.xml"/><Relationship Id="rId55" Type="http://schemas.openxmlformats.org/officeDocument/2006/relationships/tags" Target="../tags/tag489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17" Type="http://schemas.openxmlformats.org/officeDocument/2006/relationships/tags" Target="../tags/tag451.xml"/><Relationship Id="rId25" Type="http://schemas.openxmlformats.org/officeDocument/2006/relationships/tags" Target="../tags/tag459.xml"/><Relationship Id="rId33" Type="http://schemas.openxmlformats.org/officeDocument/2006/relationships/tags" Target="../tags/tag467.xml"/><Relationship Id="rId38" Type="http://schemas.openxmlformats.org/officeDocument/2006/relationships/tags" Target="../tags/tag472.xml"/><Relationship Id="rId46" Type="http://schemas.openxmlformats.org/officeDocument/2006/relationships/tags" Target="../tags/tag480.xml"/><Relationship Id="rId59" Type="http://schemas.openxmlformats.org/officeDocument/2006/relationships/notesSlide" Target="../notesSlides/notesSlide5.xml"/><Relationship Id="rId2" Type="http://schemas.openxmlformats.org/officeDocument/2006/relationships/tags" Target="../tags/tag436.xml"/><Relationship Id="rId16" Type="http://schemas.openxmlformats.org/officeDocument/2006/relationships/tags" Target="../tags/tag450.xml"/><Relationship Id="rId20" Type="http://schemas.openxmlformats.org/officeDocument/2006/relationships/tags" Target="../tags/tag454.xml"/><Relationship Id="rId29" Type="http://schemas.openxmlformats.org/officeDocument/2006/relationships/tags" Target="../tags/tag463.xml"/><Relationship Id="rId41" Type="http://schemas.openxmlformats.org/officeDocument/2006/relationships/tags" Target="../tags/tag475.xml"/><Relationship Id="rId54" Type="http://schemas.openxmlformats.org/officeDocument/2006/relationships/tags" Target="../tags/tag488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24" Type="http://schemas.openxmlformats.org/officeDocument/2006/relationships/tags" Target="../tags/tag458.xml"/><Relationship Id="rId32" Type="http://schemas.openxmlformats.org/officeDocument/2006/relationships/tags" Target="../tags/tag466.xml"/><Relationship Id="rId37" Type="http://schemas.openxmlformats.org/officeDocument/2006/relationships/tags" Target="../tags/tag471.xml"/><Relationship Id="rId40" Type="http://schemas.openxmlformats.org/officeDocument/2006/relationships/tags" Target="../tags/tag474.xml"/><Relationship Id="rId45" Type="http://schemas.openxmlformats.org/officeDocument/2006/relationships/tags" Target="../tags/tag479.xml"/><Relationship Id="rId53" Type="http://schemas.openxmlformats.org/officeDocument/2006/relationships/tags" Target="../tags/tag487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9.xml"/><Relationship Id="rId15" Type="http://schemas.openxmlformats.org/officeDocument/2006/relationships/tags" Target="../tags/tag449.xml"/><Relationship Id="rId23" Type="http://schemas.openxmlformats.org/officeDocument/2006/relationships/tags" Target="../tags/tag457.xml"/><Relationship Id="rId28" Type="http://schemas.openxmlformats.org/officeDocument/2006/relationships/tags" Target="../tags/tag462.xml"/><Relationship Id="rId36" Type="http://schemas.openxmlformats.org/officeDocument/2006/relationships/tags" Target="../tags/tag470.xml"/><Relationship Id="rId49" Type="http://schemas.openxmlformats.org/officeDocument/2006/relationships/tags" Target="../tags/tag483.xml"/><Relationship Id="rId57" Type="http://schemas.openxmlformats.org/officeDocument/2006/relationships/tags" Target="../tags/tag491.xml"/><Relationship Id="rId10" Type="http://schemas.openxmlformats.org/officeDocument/2006/relationships/tags" Target="../tags/tag444.xml"/><Relationship Id="rId19" Type="http://schemas.openxmlformats.org/officeDocument/2006/relationships/tags" Target="../tags/tag453.xml"/><Relationship Id="rId31" Type="http://schemas.openxmlformats.org/officeDocument/2006/relationships/tags" Target="../tags/tag465.xml"/><Relationship Id="rId44" Type="http://schemas.openxmlformats.org/officeDocument/2006/relationships/tags" Target="../tags/tag478.xml"/><Relationship Id="rId52" Type="http://schemas.openxmlformats.org/officeDocument/2006/relationships/tags" Target="../tags/tag486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tags" Target="../tags/tag448.xml"/><Relationship Id="rId22" Type="http://schemas.openxmlformats.org/officeDocument/2006/relationships/tags" Target="../tags/tag456.xml"/><Relationship Id="rId27" Type="http://schemas.openxmlformats.org/officeDocument/2006/relationships/tags" Target="../tags/tag461.xml"/><Relationship Id="rId30" Type="http://schemas.openxmlformats.org/officeDocument/2006/relationships/tags" Target="../tags/tag464.xml"/><Relationship Id="rId35" Type="http://schemas.openxmlformats.org/officeDocument/2006/relationships/tags" Target="../tags/tag469.xml"/><Relationship Id="rId43" Type="http://schemas.openxmlformats.org/officeDocument/2006/relationships/tags" Target="../tags/tag477.xml"/><Relationship Id="rId48" Type="http://schemas.openxmlformats.org/officeDocument/2006/relationships/tags" Target="../tags/tag482.xml"/><Relationship Id="rId56" Type="http://schemas.openxmlformats.org/officeDocument/2006/relationships/tags" Target="../tags/tag490.xml"/><Relationship Id="rId8" Type="http://schemas.openxmlformats.org/officeDocument/2006/relationships/tags" Target="../tags/tag442.xml"/><Relationship Id="rId51" Type="http://schemas.openxmlformats.org/officeDocument/2006/relationships/tags" Target="../tags/tag485.xml"/><Relationship Id="rId3" Type="http://schemas.openxmlformats.org/officeDocument/2006/relationships/tags" Target="../tags/tag43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04.xml"/><Relationship Id="rId18" Type="http://schemas.openxmlformats.org/officeDocument/2006/relationships/tags" Target="../tags/tag509.xml"/><Relationship Id="rId26" Type="http://schemas.openxmlformats.org/officeDocument/2006/relationships/tags" Target="../tags/tag517.xml"/><Relationship Id="rId39" Type="http://schemas.openxmlformats.org/officeDocument/2006/relationships/tags" Target="../tags/tag530.xml"/><Relationship Id="rId21" Type="http://schemas.openxmlformats.org/officeDocument/2006/relationships/tags" Target="../tags/tag512.xml"/><Relationship Id="rId34" Type="http://schemas.openxmlformats.org/officeDocument/2006/relationships/tags" Target="../tags/tag525.xml"/><Relationship Id="rId42" Type="http://schemas.openxmlformats.org/officeDocument/2006/relationships/tags" Target="../tags/tag533.xml"/><Relationship Id="rId47" Type="http://schemas.openxmlformats.org/officeDocument/2006/relationships/tags" Target="../tags/tag538.xml"/><Relationship Id="rId50" Type="http://schemas.openxmlformats.org/officeDocument/2006/relationships/tags" Target="../tags/tag541.xml"/><Relationship Id="rId55" Type="http://schemas.openxmlformats.org/officeDocument/2006/relationships/tags" Target="../tags/tag546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98.xml"/><Relationship Id="rId2" Type="http://schemas.openxmlformats.org/officeDocument/2006/relationships/tags" Target="../tags/tag493.xml"/><Relationship Id="rId16" Type="http://schemas.openxmlformats.org/officeDocument/2006/relationships/tags" Target="../tags/tag507.xml"/><Relationship Id="rId20" Type="http://schemas.openxmlformats.org/officeDocument/2006/relationships/tags" Target="../tags/tag511.xml"/><Relationship Id="rId29" Type="http://schemas.openxmlformats.org/officeDocument/2006/relationships/tags" Target="../tags/tag520.xml"/><Relationship Id="rId41" Type="http://schemas.openxmlformats.org/officeDocument/2006/relationships/tags" Target="../tags/tag532.xml"/><Relationship Id="rId54" Type="http://schemas.openxmlformats.org/officeDocument/2006/relationships/tags" Target="../tags/tag545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24" Type="http://schemas.openxmlformats.org/officeDocument/2006/relationships/tags" Target="../tags/tag515.xml"/><Relationship Id="rId32" Type="http://schemas.openxmlformats.org/officeDocument/2006/relationships/tags" Target="../tags/tag523.xml"/><Relationship Id="rId37" Type="http://schemas.openxmlformats.org/officeDocument/2006/relationships/tags" Target="../tags/tag528.xml"/><Relationship Id="rId40" Type="http://schemas.openxmlformats.org/officeDocument/2006/relationships/tags" Target="../tags/tag531.xml"/><Relationship Id="rId45" Type="http://schemas.openxmlformats.org/officeDocument/2006/relationships/tags" Target="../tags/tag536.xml"/><Relationship Id="rId53" Type="http://schemas.openxmlformats.org/officeDocument/2006/relationships/tags" Target="../tags/tag544.xml"/><Relationship Id="rId58" Type="http://schemas.openxmlformats.org/officeDocument/2006/relationships/tags" Target="../tags/tag549.xml"/><Relationship Id="rId5" Type="http://schemas.openxmlformats.org/officeDocument/2006/relationships/tags" Target="../tags/tag496.xml"/><Relationship Id="rId15" Type="http://schemas.openxmlformats.org/officeDocument/2006/relationships/tags" Target="../tags/tag506.xml"/><Relationship Id="rId23" Type="http://schemas.openxmlformats.org/officeDocument/2006/relationships/tags" Target="../tags/tag514.xml"/><Relationship Id="rId28" Type="http://schemas.openxmlformats.org/officeDocument/2006/relationships/tags" Target="../tags/tag519.xml"/><Relationship Id="rId36" Type="http://schemas.openxmlformats.org/officeDocument/2006/relationships/tags" Target="../tags/tag527.xml"/><Relationship Id="rId49" Type="http://schemas.openxmlformats.org/officeDocument/2006/relationships/tags" Target="../tags/tag540.xml"/><Relationship Id="rId57" Type="http://schemas.openxmlformats.org/officeDocument/2006/relationships/tags" Target="../tags/tag548.xml"/><Relationship Id="rId61" Type="http://schemas.openxmlformats.org/officeDocument/2006/relationships/tags" Target="../tags/tag552.xml"/><Relationship Id="rId10" Type="http://schemas.openxmlformats.org/officeDocument/2006/relationships/tags" Target="../tags/tag501.xml"/><Relationship Id="rId19" Type="http://schemas.openxmlformats.org/officeDocument/2006/relationships/tags" Target="../tags/tag510.xml"/><Relationship Id="rId31" Type="http://schemas.openxmlformats.org/officeDocument/2006/relationships/tags" Target="../tags/tag522.xml"/><Relationship Id="rId44" Type="http://schemas.openxmlformats.org/officeDocument/2006/relationships/tags" Target="../tags/tag535.xml"/><Relationship Id="rId52" Type="http://schemas.openxmlformats.org/officeDocument/2006/relationships/tags" Target="../tags/tag543.xml"/><Relationship Id="rId60" Type="http://schemas.openxmlformats.org/officeDocument/2006/relationships/tags" Target="../tags/tag551.xml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tags" Target="../tags/tag505.xml"/><Relationship Id="rId22" Type="http://schemas.openxmlformats.org/officeDocument/2006/relationships/tags" Target="../tags/tag513.xml"/><Relationship Id="rId27" Type="http://schemas.openxmlformats.org/officeDocument/2006/relationships/tags" Target="../tags/tag518.xml"/><Relationship Id="rId30" Type="http://schemas.openxmlformats.org/officeDocument/2006/relationships/tags" Target="../tags/tag521.xml"/><Relationship Id="rId35" Type="http://schemas.openxmlformats.org/officeDocument/2006/relationships/tags" Target="../tags/tag526.xml"/><Relationship Id="rId43" Type="http://schemas.openxmlformats.org/officeDocument/2006/relationships/tags" Target="../tags/tag534.xml"/><Relationship Id="rId48" Type="http://schemas.openxmlformats.org/officeDocument/2006/relationships/tags" Target="../tags/tag539.xml"/><Relationship Id="rId56" Type="http://schemas.openxmlformats.org/officeDocument/2006/relationships/tags" Target="../tags/tag547.xml"/><Relationship Id="rId8" Type="http://schemas.openxmlformats.org/officeDocument/2006/relationships/tags" Target="../tags/tag499.xml"/><Relationship Id="rId51" Type="http://schemas.openxmlformats.org/officeDocument/2006/relationships/tags" Target="../tags/tag542.xml"/><Relationship Id="rId3" Type="http://schemas.openxmlformats.org/officeDocument/2006/relationships/tags" Target="../tags/tag494.xml"/><Relationship Id="rId12" Type="http://schemas.openxmlformats.org/officeDocument/2006/relationships/tags" Target="../tags/tag503.xml"/><Relationship Id="rId17" Type="http://schemas.openxmlformats.org/officeDocument/2006/relationships/tags" Target="../tags/tag508.xml"/><Relationship Id="rId25" Type="http://schemas.openxmlformats.org/officeDocument/2006/relationships/tags" Target="../tags/tag516.xml"/><Relationship Id="rId33" Type="http://schemas.openxmlformats.org/officeDocument/2006/relationships/tags" Target="../tags/tag524.xml"/><Relationship Id="rId38" Type="http://schemas.openxmlformats.org/officeDocument/2006/relationships/tags" Target="../tags/tag529.xml"/><Relationship Id="rId46" Type="http://schemas.openxmlformats.org/officeDocument/2006/relationships/tags" Target="../tags/tag537.xml"/><Relationship Id="rId59" Type="http://schemas.openxmlformats.org/officeDocument/2006/relationships/tags" Target="../tags/tag55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565.xml"/><Relationship Id="rId18" Type="http://schemas.openxmlformats.org/officeDocument/2006/relationships/tags" Target="../tags/tag570.xml"/><Relationship Id="rId26" Type="http://schemas.openxmlformats.org/officeDocument/2006/relationships/tags" Target="../tags/tag578.xml"/><Relationship Id="rId39" Type="http://schemas.openxmlformats.org/officeDocument/2006/relationships/tags" Target="../tags/tag591.xml"/><Relationship Id="rId21" Type="http://schemas.openxmlformats.org/officeDocument/2006/relationships/tags" Target="../tags/tag573.xml"/><Relationship Id="rId34" Type="http://schemas.openxmlformats.org/officeDocument/2006/relationships/tags" Target="../tags/tag586.xml"/><Relationship Id="rId42" Type="http://schemas.openxmlformats.org/officeDocument/2006/relationships/tags" Target="../tags/tag594.xml"/><Relationship Id="rId47" Type="http://schemas.openxmlformats.org/officeDocument/2006/relationships/tags" Target="../tags/tag599.xml"/><Relationship Id="rId50" Type="http://schemas.openxmlformats.org/officeDocument/2006/relationships/tags" Target="../tags/tag602.xml"/><Relationship Id="rId55" Type="http://schemas.openxmlformats.org/officeDocument/2006/relationships/tags" Target="../tags/tag607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6" Type="http://schemas.openxmlformats.org/officeDocument/2006/relationships/tags" Target="../tags/tag568.xml"/><Relationship Id="rId20" Type="http://schemas.openxmlformats.org/officeDocument/2006/relationships/tags" Target="../tags/tag572.xml"/><Relationship Id="rId29" Type="http://schemas.openxmlformats.org/officeDocument/2006/relationships/tags" Target="../tags/tag581.xml"/><Relationship Id="rId41" Type="http://schemas.openxmlformats.org/officeDocument/2006/relationships/tags" Target="../tags/tag593.xml"/><Relationship Id="rId54" Type="http://schemas.openxmlformats.org/officeDocument/2006/relationships/tags" Target="../tags/tag606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11" Type="http://schemas.openxmlformats.org/officeDocument/2006/relationships/tags" Target="../tags/tag563.xml"/><Relationship Id="rId24" Type="http://schemas.openxmlformats.org/officeDocument/2006/relationships/tags" Target="../tags/tag576.xml"/><Relationship Id="rId32" Type="http://schemas.openxmlformats.org/officeDocument/2006/relationships/tags" Target="../tags/tag584.xml"/><Relationship Id="rId37" Type="http://schemas.openxmlformats.org/officeDocument/2006/relationships/tags" Target="../tags/tag589.xml"/><Relationship Id="rId40" Type="http://schemas.openxmlformats.org/officeDocument/2006/relationships/tags" Target="../tags/tag592.xml"/><Relationship Id="rId45" Type="http://schemas.openxmlformats.org/officeDocument/2006/relationships/tags" Target="../tags/tag597.xml"/><Relationship Id="rId53" Type="http://schemas.openxmlformats.org/officeDocument/2006/relationships/tags" Target="../tags/tag605.xml"/><Relationship Id="rId58" Type="http://schemas.openxmlformats.org/officeDocument/2006/relationships/tags" Target="../tags/tag610.xml"/><Relationship Id="rId5" Type="http://schemas.openxmlformats.org/officeDocument/2006/relationships/tags" Target="../tags/tag557.xml"/><Relationship Id="rId15" Type="http://schemas.openxmlformats.org/officeDocument/2006/relationships/tags" Target="../tags/tag567.xml"/><Relationship Id="rId23" Type="http://schemas.openxmlformats.org/officeDocument/2006/relationships/tags" Target="../tags/tag575.xml"/><Relationship Id="rId28" Type="http://schemas.openxmlformats.org/officeDocument/2006/relationships/tags" Target="../tags/tag580.xml"/><Relationship Id="rId36" Type="http://schemas.openxmlformats.org/officeDocument/2006/relationships/tags" Target="../tags/tag588.xml"/><Relationship Id="rId49" Type="http://schemas.openxmlformats.org/officeDocument/2006/relationships/tags" Target="../tags/tag601.xml"/><Relationship Id="rId57" Type="http://schemas.openxmlformats.org/officeDocument/2006/relationships/tags" Target="../tags/tag609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562.xml"/><Relationship Id="rId19" Type="http://schemas.openxmlformats.org/officeDocument/2006/relationships/tags" Target="../tags/tag571.xml"/><Relationship Id="rId31" Type="http://schemas.openxmlformats.org/officeDocument/2006/relationships/tags" Target="../tags/tag583.xml"/><Relationship Id="rId44" Type="http://schemas.openxmlformats.org/officeDocument/2006/relationships/tags" Target="../tags/tag596.xml"/><Relationship Id="rId52" Type="http://schemas.openxmlformats.org/officeDocument/2006/relationships/tags" Target="../tags/tag604.xml"/><Relationship Id="rId60" Type="http://schemas.openxmlformats.org/officeDocument/2006/relationships/tags" Target="../tags/tag612.xml"/><Relationship Id="rId4" Type="http://schemas.openxmlformats.org/officeDocument/2006/relationships/tags" Target="../tags/tag556.xml"/><Relationship Id="rId9" Type="http://schemas.openxmlformats.org/officeDocument/2006/relationships/tags" Target="../tags/tag561.xml"/><Relationship Id="rId14" Type="http://schemas.openxmlformats.org/officeDocument/2006/relationships/tags" Target="../tags/tag566.xml"/><Relationship Id="rId22" Type="http://schemas.openxmlformats.org/officeDocument/2006/relationships/tags" Target="../tags/tag574.xml"/><Relationship Id="rId27" Type="http://schemas.openxmlformats.org/officeDocument/2006/relationships/tags" Target="../tags/tag579.xml"/><Relationship Id="rId30" Type="http://schemas.openxmlformats.org/officeDocument/2006/relationships/tags" Target="../tags/tag582.xml"/><Relationship Id="rId35" Type="http://schemas.openxmlformats.org/officeDocument/2006/relationships/tags" Target="../tags/tag587.xml"/><Relationship Id="rId43" Type="http://schemas.openxmlformats.org/officeDocument/2006/relationships/tags" Target="../tags/tag595.xml"/><Relationship Id="rId48" Type="http://schemas.openxmlformats.org/officeDocument/2006/relationships/tags" Target="../tags/tag600.xml"/><Relationship Id="rId56" Type="http://schemas.openxmlformats.org/officeDocument/2006/relationships/tags" Target="../tags/tag608.xml"/><Relationship Id="rId8" Type="http://schemas.openxmlformats.org/officeDocument/2006/relationships/tags" Target="../tags/tag560.xml"/><Relationship Id="rId51" Type="http://schemas.openxmlformats.org/officeDocument/2006/relationships/tags" Target="../tags/tag603.xml"/><Relationship Id="rId3" Type="http://schemas.openxmlformats.org/officeDocument/2006/relationships/tags" Target="../tags/tag555.xml"/><Relationship Id="rId12" Type="http://schemas.openxmlformats.org/officeDocument/2006/relationships/tags" Target="../tags/tag564.xml"/><Relationship Id="rId17" Type="http://schemas.openxmlformats.org/officeDocument/2006/relationships/tags" Target="../tags/tag569.xml"/><Relationship Id="rId25" Type="http://schemas.openxmlformats.org/officeDocument/2006/relationships/tags" Target="../tags/tag577.xml"/><Relationship Id="rId33" Type="http://schemas.openxmlformats.org/officeDocument/2006/relationships/tags" Target="../tags/tag585.xml"/><Relationship Id="rId38" Type="http://schemas.openxmlformats.org/officeDocument/2006/relationships/tags" Target="../tags/tag590.xml"/><Relationship Id="rId46" Type="http://schemas.openxmlformats.org/officeDocument/2006/relationships/tags" Target="../tags/tag598.xml"/><Relationship Id="rId59" Type="http://schemas.openxmlformats.org/officeDocument/2006/relationships/tags" Target="../tags/tag611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26" Type="http://schemas.openxmlformats.org/officeDocument/2006/relationships/tags" Target="../tags/tag638.xml"/><Relationship Id="rId39" Type="http://schemas.openxmlformats.org/officeDocument/2006/relationships/tags" Target="../tags/tag651.xml"/><Relationship Id="rId21" Type="http://schemas.openxmlformats.org/officeDocument/2006/relationships/tags" Target="../tags/tag633.xml"/><Relationship Id="rId34" Type="http://schemas.openxmlformats.org/officeDocument/2006/relationships/tags" Target="../tags/tag646.xml"/><Relationship Id="rId42" Type="http://schemas.openxmlformats.org/officeDocument/2006/relationships/tags" Target="../tags/tag654.xml"/><Relationship Id="rId47" Type="http://schemas.openxmlformats.org/officeDocument/2006/relationships/tags" Target="../tags/tag659.xml"/><Relationship Id="rId50" Type="http://schemas.openxmlformats.org/officeDocument/2006/relationships/tags" Target="../tags/tag662.xml"/><Relationship Id="rId55" Type="http://schemas.openxmlformats.org/officeDocument/2006/relationships/tags" Target="../tags/tag667.xml"/><Relationship Id="rId63" Type="http://schemas.openxmlformats.org/officeDocument/2006/relationships/tags" Target="../tags/tag675.xml"/><Relationship Id="rId7" Type="http://schemas.openxmlformats.org/officeDocument/2006/relationships/tags" Target="../tags/tag619.xml"/><Relationship Id="rId2" Type="http://schemas.openxmlformats.org/officeDocument/2006/relationships/tags" Target="../tags/tag614.xml"/><Relationship Id="rId16" Type="http://schemas.openxmlformats.org/officeDocument/2006/relationships/tags" Target="../tags/tag628.xml"/><Relationship Id="rId20" Type="http://schemas.openxmlformats.org/officeDocument/2006/relationships/tags" Target="../tags/tag632.xml"/><Relationship Id="rId29" Type="http://schemas.openxmlformats.org/officeDocument/2006/relationships/tags" Target="../tags/tag641.xml"/><Relationship Id="rId41" Type="http://schemas.openxmlformats.org/officeDocument/2006/relationships/tags" Target="../tags/tag653.xml"/><Relationship Id="rId54" Type="http://schemas.openxmlformats.org/officeDocument/2006/relationships/tags" Target="../tags/tag666.xml"/><Relationship Id="rId62" Type="http://schemas.openxmlformats.org/officeDocument/2006/relationships/tags" Target="../tags/tag67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tags" Target="../tags/tag623.xml"/><Relationship Id="rId24" Type="http://schemas.openxmlformats.org/officeDocument/2006/relationships/tags" Target="../tags/tag636.xml"/><Relationship Id="rId32" Type="http://schemas.openxmlformats.org/officeDocument/2006/relationships/tags" Target="../tags/tag644.xml"/><Relationship Id="rId37" Type="http://schemas.openxmlformats.org/officeDocument/2006/relationships/tags" Target="../tags/tag649.xml"/><Relationship Id="rId40" Type="http://schemas.openxmlformats.org/officeDocument/2006/relationships/tags" Target="../tags/tag652.xml"/><Relationship Id="rId45" Type="http://schemas.openxmlformats.org/officeDocument/2006/relationships/tags" Target="../tags/tag657.xml"/><Relationship Id="rId53" Type="http://schemas.openxmlformats.org/officeDocument/2006/relationships/tags" Target="../tags/tag665.xml"/><Relationship Id="rId58" Type="http://schemas.openxmlformats.org/officeDocument/2006/relationships/tags" Target="../tags/tag670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617.xml"/><Relationship Id="rId15" Type="http://schemas.openxmlformats.org/officeDocument/2006/relationships/tags" Target="../tags/tag627.xml"/><Relationship Id="rId23" Type="http://schemas.openxmlformats.org/officeDocument/2006/relationships/tags" Target="../tags/tag635.xml"/><Relationship Id="rId28" Type="http://schemas.openxmlformats.org/officeDocument/2006/relationships/tags" Target="../tags/tag640.xml"/><Relationship Id="rId36" Type="http://schemas.openxmlformats.org/officeDocument/2006/relationships/tags" Target="../tags/tag648.xml"/><Relationship Id="rId49" Type="http://schemas.openxmlformats.org/officeDocument/2006/relationships/tags" Target="../tags/tag661.xml"/><Relationship Id="rId57" Type="http://schemas.openxmlformats.org/officeDocument/2006/relationships/tags" Target="../tags/tag669.xml"/><Relationship Id="rId61" Type="http://schemas.openxmlformats.org/officeDocument/2006/relationships/tags" Target="../tags/tag673.xml"/><Relationship Id="rId10" Type="http://schemas.openxmlformats.org/officeDocument/2006/relationships/tags" Target="../tags/tag622.xml"/><Relationship Id="rId19" Type="http://schemas.openxmlformats.org/officeDocument/2006/relationships/tags" Target="../tags/tag631.xml"/><Relationship Id="rId31" Type="http://schemas.openxmlformats.org/officeDocument/2006/relationships/tags" Target="../tags/tag643.xml"/><Relationship Id="rId44" Type="http://schemas.openxmlformats.org/officeDocument/2006/relationships/tags" Target="../tags/tag656.xml"/><Relationship Id="rId52" Type="http://schemas.openxmlformats.org/officeDocument/2006/relationships/tags" Target="../tags/tag664.xml"/><Relationship Id="rId60" Type="http://schemas.openxmlformats.org/officeDocument/2006/relationships/tags" Target="../tags/tag672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14" Type="http://schemas.openxmlformats.org/officeDocument/2006/relationships/tags" Target="../tags/tag626.xml"/><Relationship Id="rId22" Type="http://schemas.openxmlformats.org/officeDocument/2006/relationships/tags" Target="../tags/tag634.xml"/><Relationship Id="rId27" Type="http://schemas.openxmlformats.org/officeDocument/2006/relationships/tags" Target="../tags/tag639.xml"/><Relationship Id="rId30" Type="http://schemas.openxmlformats.org/officeDocument/2006/relationships/tags" Target="../tags/tag642.xml"/><Relationship Id="rId35" Type="http://schemas.openxmlformats.org/officeDocument/2006/relationships/tags" Target="../tags/tag647.xml"/><Relationship Id="rId43" Type="http://schemas.openxmlformats.org/officeDocument/2006/relationships/tags" Target="../tags/tag655.xml"/><Relationship Id="rId48" Type="http://schemas.openxmlformats.org/officeDocument/2006/relationships/tags" Target="../tags/tag660.xml"/><Relationship Id="rId56" Type="http://schemas.openxmlformats.org/officeDocument/2006/relationships/tags" Target="../tags/tag668.xml"/><Relationship Id="rId64" Type="http://schemas.openxmlformats.org/officeDocument/2006/relationships/tags" Target="../tags/tag676.xml"/><Relationship Id="rId8" Type="http://schemas.openxmlformats.org/officeDocument/2006/relationships/tags" Target="../tags/tag620.xml"/><Relationship Id="rId51" Type="http://schemas.openxmlformats.org/officeDocument/2006/relationships/tags" Target="../tags/tag663.xml"/><Relationship Id="rId3" Type="http://schemas.openxmlformats.org/officeDocument/2006/relationships/tags" Target="../tags/tag615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25" Type="http://schemas.openxmlformats.org/officeDocument/2006/relationships/tags" Target="../tags/tag637.xml"/><Relationship Id="rId33" Type="http://schemas.openxmlformats.org/officeDocument/2006/relationships/tags" Target="../tags/tag645.xml"/><Relationship Id="rId38" Type="http://schemas.openxmlformats.org/officeDocument/2006/relationships/tags" Target="../tags/tag650.xml"/><Relationship Id="rId46" Type="http://schemas.openxmlformats.org/officeDocument/2006/relationships/tags" Target="../tags/tag658.xml"/><Relationship Id="rId59" Type="http://schemas.openxmlformats.org/officeDocument/2006/relationships/tags" Target="../tags/tag671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689.xml"/><Relationship Id="rId18" Type="http://schemas.openxmlformats.org/officeDocument/2006/relationships/tags" Target="../tags/tag694.xml"/><Relationship Id="rId26" Type="http://schemas.openxmlformats.org/officeDocument/2006/relationships/tags" Target="../tags/tag702.xml"/><Relationship Id="rId39" Type="http://schemas.openxmlformats.org/officeDocument/2006/relationships/tags" Target="../tags/tag715.xml"/><Relationship Id="rId21" Type="http://schemas.openxmlformats.org/officeDocument/2006/relationships/tags" Target="../tags/tag697.xml"/><Relationship Id="rId34" Type="http://schemas.openxmlformats.org/officeDocument/2006/relationships/tags" Target="../tags/tag710.xml"/><Relationship Id="rId42" Type="http://schemas.openxmlformats.org/officeDocument/2006/relationships/tags" Target="../tags/tag718.xml"/><Relationship Id="rId47" Type="http://schemas.openxmlformats.org/officeDocument/2006/relationships/tags" Target="../tags/tag723.xml"/><Relationship Id="rId50" Type="http://schemas.openxmlformats.org/officeDocument/2006/relationships/tags" Target="../tags/tag726.xml"/><Relationship Id="rId55" Type="http://schemas.openxmlformats.org/officeDocument/2006/relationships/tags" Target="../tags/tag731.xml"/><Relationship Id="rId63" Type="http://schemas.openxmlformats.org/officeDocument/2006/relationships/tags" Target="../tags/tag73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6" Type="http://schemas.openxmlformats.org/officeDocument/2006/relationships/tags" Target="../tags/tag692.xml"/><Relationship Id="rId20" Type="http://schemas.openxmlformats.org/officeDocument/2006/relationships/tags" Target="../tags/tag696.xml"/><Relationship Id="rId29" Type="http://schemas.openxmlformats.org/officeDocument/2006/relationships/tags" Target="../tags/tag705.xml"/><Relationship Id="rId41" Type="http://schemas.openxmlformats.org/officeDocument/2006/relationships/tags" Target="../tags/tag717.xml"/><Relationship Id="rId54" Type="http://schemas.openxmlformats.org/officeDocument/2006/relationships/tags" Target="../tags/tag730.xml"/><Relationship Id="rId62" Type="http://schemas.openxmlformats.org/officeDocument/2006/relationships/tags" Target="../tags/tag73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11" Type="http://schemas.openxmlformats.org/officeDocument/2006/relationships/tags" Target="../tags/tag687.xml"/><Relationship Id="rId24" Type="http://schemas.openxmlformats.org/officeDocument/2006/relationships/tags" Target="../tags/tag700.xml"/><Relationship Id="rId32" Type="http://schemas.openxmlformats.org/officeDocument/2006/relationships/tags" Target="../tags/tag708.xml"/><Relationship Id="rId37" Type="http://schemas.openxmlformats.org/officeDocument/2006/relationships/tags" Target="../tags/tag713.xml"/><Relationship Id="rId40" Type="http://schemas.openxmlformats.org/officeDocument/2006/relationships/tags" Target="../tags/tag716.xml"/><Relationship Id="rId45" Type="http://schemas.openxmlformats.org/officeDocument/2006/relationships/tags" Target="../tags/tag721.xml"/><Relationship Id="rId53" Type="http://schemas.openxmlformats.org/officeDocument/2006/relationships/tags" Target="../tags/tag729.xml"/><Relationship Id="rId58" Type="http://schemas.openxmlformats.org/officeDocument/2006/relationships/tags" Target="../tags/tag734.xml"/><Relationship Id="rId5" Type="http://schemas.openxmlformats.org/officeDocument/2006/relationships/tags" Target="../tags/tag681.xml"/><Relationship Id="rId15" Type="http://schemas.openxmlformats.org/officeDocument/2006/relationships/tags" Target="../tags/tag691.xml"/><Relationship Id="rId23" Type="http://schemas.openxmlformats.org/officeDocument/2006/relationships/tags" Target="../tags/tag699.xml"/><Relationship Id="rId28" Type="http://schemas.openxmlformats.org/officeDocument/2006/relationships/tags" Target="../tags/tag704.xml"/><Relationship Id="rId36" Type="http://schemas.openxmlformats.org/officeDocument/2006/relationships/tags" Target="../tags/tag712.xml"/><Relationship Id="rId49" Type="http://schemas.openxmlformats.org/officeDocument/2006/relationships/tags" Target="../tags/tag725.xml"/><Relationship Id="rId57" Type="http://schemas.openxmlformats.org/officeDocument/2006/relationships/tags" Target="../tags/tag733.xml"/><Relationship Id="rId61" Type="http://schemas.openxmlformats.org/officeDocument/2006/relationships/tags" Target="../tags/tag737.xml"/><Relationship Id="rId10" Type="http://schemas.openxmlformats.org/officeDocument/2006/relationships/tags" Target="../tags/tag686.xml"/><Relationship Id="rId19" Type="http://schemas.openxmlformats.org/officeDocument/2006/relationships/tags" Target="../tags/tag695.xml"/><Relationship Id="rId31" Type="http://schemas.openxmlformats.org/officeDocument/2006/relationships/tags" Target="../tags/tag707.xml"/><Relationship Id="rId44" Type="http://schemas.openxmlformats.org/officeDocument/2006/relationships/tags" Target="../tags/tag720.xml"/><Relationship Id="rId52" Type="http://schemas.openxmlformats.org/officeDocument/2006/relationships/tags" Target="../tags/tag728.xml"/><Relationship Id="rId60" Type="http://schemas.openxmlformats.org/officeDocument/2006/relationships/tags" Target="../tags/tag736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80.xml"/><Relationship Id="rId9" Type="http://schemas.openxmlformats.org/officeDocument/2006/relationships/tags" Target="../tags/tag685.xml"/><Relationship Id="rId14" Type="http://schemas.openxmlformats.org/officeDocument/2006/relationships/tags" Target="../tags/tag690.xml"/><Relationship Id="rId22" Type="http://schemas.openxmlformats.org/officeDocument/2006/relationships/tags" Target="../tags/tag698.xml"/><Relationship Id="rId27" Type="http://schemas.openxmlformats.org/officeDocument/2006/relationships/tags" Target="../tags/tag703.xml"/><Relationship Id="rId30" Type="http://schemas.openxmlformats.org/officeDocument/2006/relationships/tags" Target="../tags/tag706.xml"/><Relationship Id="rId35" Type="http://schemas.openxmlformats.org/officeDocument/2006/relationships/tags" Target="../tags/tag711.xml"/><Relationship Id="rId43" Type="http://schemas.openxmlformats.org/officeDocument/2006/relationships/tags" Target="../tags/tag719.xml"/><Relationship Id="rId48" Type="http://schemas.openxmlformats.org/officeDocument/2006/relationships/tags" Target="../tags/tag724.xml"/><Relationship Id="rId56" Type="http://schemas.openxmlformats.org/officeDocument/2006/relationships/tags" Target="../tags/tag732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84.xml"/><Relationship Id="rId51" Type="http://schemas.openxmlformats.org/officeDocument/2006/relationships/tags" Target="../tags/tag727.xml"/><Relationship Id="rId3" Type="http://schemas.openxmlformats.org/officeDocument/2006/relationships/tags" Target="../tags/tag679.xml"/><Relationship Id="rId12" Type="http://schemas.openxmlformats.org/officeDocument/2006/relationships/tags" Target="../tags/tag688.xml"/><Relationship Id="rId17" Type="http://schemas.openxmlformats.org/officeDocument/2006/relationships/tags" Target="../tags/tag693.xml"/><Relationship Id="rId25" Type="http://schemas.openxmlformats.org/officeDocument/2006/relationships/tags" Target="../tags/tag701.xml"/><Relationship Id="rId33" Type="http://schemas.openxmlformats.org/officeDocument/2006/relationships/tags" Target="../tags/tag709.xml"/><Relationship Id="rId38" Type="http://schemas.openxmlformats.org/officeDocument/2006/relationships/tags" Target="../tags/tag714.xml"/><Relationship Id="rId46" Type="http://schemas.openxmlformats.org/officeDocument/2006/relationships/tags" Target="../tags/tag722.xml"/><Relationship Id="rId59" Type="http://schemas.openxmlformats.org/officeDocument/2006/relationships/tags" Target="../tags/tag73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752.xml"/><Relationship Id="rId18" Type="http://schemas.openxmlformats.org/officeDocument/2006/relationships/tags" Target="../tags/tag757.xml"/><Relationship Id="rId26" Type="http://schemas.openxmlformats.org/officeDocument/2006/relationships/tags" Target="../tags/tag765.xml"/><Relationship Id="rId39" Type="http://schemas.openxmlformats.org/officeDocument/2006/relationships/tags" Target="../tags/tag778.xml"/><Relationship Id="rId21" Type="http://schemas.openxmlformats.org/officeDocument/2006/relationships/tags" Target="../tags/tag760.xml"/><Relationship Id="rId34" Type="http://schemas.openxmlformats.org/officeDocument/2006/relationships/tags" Target="../tags/tag773.xml"/><Relationship Id="rId42" Type="http://schemas.openxmlformats.org/officeDocument/2006/relationships/tags" Target="../tags/tag781.xml"/><Relationship Id="rId47" Type="http://schemas.openxmlformats.org/officeDocument/2006/relationships/tags" Target="../tags/tag786.xml"/><Relationship Id="rId50" Type="http://schemas.openxmlformats.org/officeDocument/2006/relationships/tags" Target="../tags/tag789.xml"/><Relationship Id="rId55" Type="http://schemas.openxmlformats.org/officeDocument/2006/relationships/tags" Target="../tags/tag794.xml"/><Relationship Id="rId63" Type="http://schemas.openxmlformats.org/officeDocument/2006/relationships/tags" Target="../tags/tag802.xml"/><Relationship Id="rId68" Type="http://schemas.openxmlformats.org/officeDocument/2006/relationships/tags" Target="../tags/tag807.xml"/><Relationship Id="rId7" Type="http://schemas.openxmlformats.org/officeDocument/2006/relationships/tags" Target="../tags/tag74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41.xml"/><Relationship Id="rId16" Type="http://schemas.openxmlformats.org/officeDocument/2006/relationships/tags" Target="../tags/tag755.xml"/><Relationship Id="rId29" Type="http://schemas.openxmlformats.org/officeDocument/2006/relationships/tags" Target="../tags/tag768.xml"/><Relationship Id="rId1" Type="http://schemas.openxmlformats.org/officeDocument/2006/relationships/tags" Target="../tags/tag740.xml"/><Relationship Id="rId6" Type="http://schemas.openxmlformats.org/officeDocument/2006/relationships/tags" Target="../tags/tag745.xml"/><Relationship Id="rId11" Type="http://schemas.openxmlformats.org/officeDocument/2006/relationships/tags" Target="../tags/tag750.xml"/><Relationship Id="rId24" Type="http://schemas.openxmlformats.org/officeDocument/2006/relationships/tags" Target="../tags/tag763.xml"/><Relationship Id="rId32" Type="http://schemas.openxmlformats.org/officeDocument/2006/relationships/tags" Target="../tags/tag771.xml"/><Relationship Id="rId37" Type="http://schemas.openxmlformats.org/officeDocument/2006/relationships/tags" Target="../tags/tag776.xml"/><Relationship Id="rId40" Type="http://schemas.openxmlformats.org/officeDocument/2006/relationships/tags" Target="../tags/tag779.xml"/><Relationship Id="rId45" Type="http://schemas.openxmlformats.org/officeDocument/2006/relationships/tags" Target="../tags/tag784.xml"/><Relationship Id="rId53" Type="http://schemas.openxmlformats.org/officeDocument/2006/relationships/tags" Target="../tags/tag792.xml"/><Relationship Id="rId58" Type="http://schemas.openxmlformats.org/officeDocument/2006/relationships/tags" Target="../tags/tag797.xml"/><Relationship Id="rId66" Type="http://schemas.openxmlformats.org/officeDocument/2006/relationships/tags" Target="../tags/tag805.xml"/><Relationship Id="rId5" Type="http://schemas.openxmlformats.org/officeDocument/2006/relationships/tags" Target="../tags/tag744.xml"/><Relationship Id="rId15" Type="http://schemas.openxmlformats.org/officeDocument/2006/relationships/tags" Target="../tags/tag754.xml"/><Relationship Id="rId23" Type="http://schemas.openxmlformats.org/officeDocument/2006/relationships/tags" Target="../tags/tag762.xml"/><Relationship Id="rId28" Type="http://schemas.openxmlformats.org/officeDocument/2006/relationships/tags" Target="../tags/tag767.xml"/><Relationship Id="rId36" Type="http://schemas.openxmlformats.org/officeDocument/2006/relationships/tags" Target="../tags/tag775.xml"/><Relationship Id="rId49" Type="http://schemas.openxmlformats.org/officeDocument/2006/relationships/tags" Target="../tags/tag788.xml"/><Relationship Id="rId57" Type="http://schemas.openxmlformats.org/officeDocument/2006/relationships/tags" Target="../tags/tag796.xml"/><Relationship Id="rId61" Type="http://schemas.openxmlformats.org/officeDocument/2006/relationships/tags" Target="../tags/tag800.xml"/><Relationship Id="rId10" Type="http://schemas.openxmlformats.org/officeDocument/2006/relationships/tags" Target="../tags/tag749.xml"/><Relationship Id="rId19" Type="http://schemas.openxmlformats.org/officeDocument/2006/relationships/tags" Target="../tags/tag758.xml"/><Relationship Id="rId31" Type="http://schemas.openxmlformats.org/officeDocument/2006/relationships/tags" Target="../tags/tag770.xml"/><Relationship Id="rId44" Type="http://schemas.openxmlformats.org/officeDocument/2006/relationships/tags" Target="../tags/tag783.xml"/><Relationship Id="rId52" Type="http://schemas.openxmlformats.org/officeDocument/2006/relationships/tags" Target="../tags/tag791.xml"/><Relationship Id="rId60" Type="http://schemas.openxmlformats.org/officeDocument/2006/relationships/tags" Target="../tags/tag799.xml"/><Relationship Id="rId65" Type="http://schemas.openxmlformats.org/officeDocument/2006/relationships/tags" Target="../tags/tag804.xml"/><Relationship Id="rId4" Type="http://schemas.openxmlformats.org/officeDocument/2006/relationships/tags" Target="../tags/tag743.xml"/><Relationship Id="rId9" Type="http://schemas.openxmlformats.org/officeDocument/2006/relationships/tags" Target="../tags/tag748.xml"/><Relationship Id="rId14" Type="http://schemas.openxmlformats.org/officeDocument/2006/relationships/tags" Target="../tags/tag753.xml"/><Relationship Id="rId22" Type="http://schemas.openxmlformats.org/officeDocument/2006/relationships/tags" Target="../tags/tag761.xml"/><Relationship Id="rId27" Type="http://schemas.openxmlformats.org/officeDocument/2006/relationships/tags" Target="../tags/tag766.xml"/><Relationship Id="rId30" Type="http://schemas.openxmlformats.org/officeDocument/2006/relationships/tags" Target="../tags/tag769.xml"/><Relationship Id="rId35" Type="http://schemas.openxmlformats.org/officeDocument/2006/relationships/tags" Target="../tags/tag774.xml"/><Relationship Id="rId43" Type="http://schemas.openxmlformats.org/officeDocument/2006/relationships/tags" Target="../tags/tag782.xml"/><Relationship Id="rId48" Type="http://schemas.openxmlformats.org/officeDocument/2006/relationships/tags" Target="../tags/tag787.xml"/><Relationship Id="rId56" Type="http://schemas.openxmlformats.org/officeDocument/2006/relationships/tags" Target="../tags/tag795.xml"/><Relationship Id="rId64" Type="http://schemas.openxmlformats.org/officeDocument/2006/relationships/tags" Target="../tags/tag803.xml"/><Relationship Id="rId69" Type="http://schemas.openxmlformats.org/officeDocument/2006/relationships/tags" Target="../tags/tag808.xml"/><Relationship Id="rId8" Type="http://schemas.openxmlformats.org/officeDocument/2006/relationships/tags" Target="../tags/tag747.xml"/><Relationship Id="rId51" Type="http://schemas.openxmlformats.org/officeDocument/2006/relationships/tags" Target="../tags/tag790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42.xml"/><Relationship Id="rId12" Type="http://schemas.openxmlformats.org/officeDocument/2006/relationships/tags" Target="../tags/tag751.xml"/><Relationship Id="rId17" Type="http://schemas.openxmlformats.org/officeDocument/2006/relationships/tags" Target="../tags/tag756.xml"/><Relationship Id="rId25" Type="http://schemas.openxmlformats.org/officeDocument/2006/relationships/tags" Target="../tags/tag764.xml"/><Relationship Id="rId33" Type="http://schemas.openxmlformats.org/officeDocument/2006/relationships/tags" Target="../tags/tag772.xml"/><Relationship Id="rId38" Type="http://schemas.openxmlformats.org/officeDocument/2006/relationships/tags" Target="../tags/tag777.xml"/><Relationship Id="rId46" Type="http://schemas.openxmlformats.org/officeDocument/2006/relationships/tags" Target="../tags/tag785.xml"/><Relationship Id="rId59" Type="http://schemas.openxmlformats.org/officeDocument/2006/relationships/tags" Target="../tags/tag798.xml"/><Relationship Id="rId67" Type="http://schemas.openxmlformats.org/officeDocument/2006/relationships/tags" Target="../tags/tag806.xml"/><Relationship Id="rId20" Type="http://schemas.openxmlformats.org/officeDocument/2006/relationships/tags" Target="../tags/tag759.xml"/><Relationship Id="rId41" Type="http://schemas.openxmlformats.org/officeDocument/2006/relationships/tags" Target="../tags/tag780.xml"/><Relationship Id="rId54" Type="http://schemas.openxmlformats.org/officeDocument/2006/relationships/tags" Target="../tags/tag793.xml"/><Relationship Id="rId62" Type="http://schemas.openxmlformats.org/officeDocument/2006/relationships/tags" Target="../tags/tag801.xml"/><Relationship Id="rId70" Type="http://schemas.openxmlformats.org/officeDocument/2006/relationships/tags" Target="../tags/tag80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822.xml"/><Relationship Id="rId18" Type="http://schemas.openxmlformats.org/officeDocument/2006/relationships/tags" Target="../tags/tag827.xml"/><Relationship Id="rId26" Type="http://schemas.openxmlformats.org/officeDocument/2006/relationships/tags" Target="../tags/tag835.xml"/><Relationship Id="rId39" Type="http://schemas.openxmlformats.org/officeDocument/2006/relationships/tags" Target="../tags/tag848.xml"/><Relationship Id="rId21" Type="http://schemas.openxmlformats.org/officeDocument/2006/relationships/tags" Target="../tags/tag830.xml"/><Relationship Id="rId34" Type="http://schemas.openxmlformats.org/officeDocument/2006/relationships/tags" Target="../tags/tag843.xml"/><Relationship Id="rId42" Type="http://schemas.openxmlformats.org/officeDocument/2006/relationships/tags" Target="../tags/tag851.xml"/><Relationship Id="rId47" Type="http://schemas.openxmlformats.org/officeDocument/2006/relationships/tags" Target="../tags/tag856.xml"/><Relationship Id="rId50" Type="http://schemas.openxmlformats.org/officeDocument/2006/relationships/tags" Target="../tags/tag859.xml"/><Relationship Id="rId55" Type="http://schemas.openxmlformats.org/officeDocument/2006/relationships/tags" Target="../tags/tag864.xml"/><Relationship Id="rId63" Type="http://schemas.openxmlformats.org/officeDocument/2006/relationships/tags" Target="../tags/tag872.xml"/><Relationship Id="rId68" Type="http://schemas.openxmlformats.org/officeDocument/2006/relationships/tags" Target="../tags/tag877.xml"/><Relationship Id="rId7" Type="http://schemas.openxmlformats.org/officeDocument/2006/relationships/tags" Target="../tags/tag816.xml"/><Relationship Id="rId2" Type="http://schemas.openxmlformats.org/officeDocument/2006/relationships/tags" Target="../tags/tag811.xml"/><Relationship Id="rId16" Type="http://schemas.openxmlformats.org/officeDocument/2006/relationships/tags" Target="../tags/tag825.xml"/><Relationship Id="rId29" Type="http://schemas.openxmlformats.org/officeDocument/2006/relationships/tags" Target="../tags/tag838.xml"/><Relationship Id="rId1" Type="http://schemas.openxmlformats.org/officeDocument/2006/relationships/tags" Target="../tags/tag810.xml"/><Relationship Id="rId6" Type="http://schemas.openxmlformats.org/officeDocument/2006/relationships/tags" Target="../tags/tag815.xml"/><Relationship Id="rId11" Type="http://schemas.openxmlformats.org/officeDocument/2006/relationships/tags" Target="../tags/tag820.xml"/><Relationship Id="rId24" Type="http://schemas.openxmlformats.org/officeDocument/2006/relationships/tags" Target="../tags/tag833.xml"/><Relationship Id="rId32" Type="http://schemas.openxmlformats.org/officeDocument/2006/relationships/tags" Target="../tags/tag841.xml"/><Relationship Id="rId37" Type="http://schemas.openxmlformats.org/officeDocument/2006/relationships/tags" Target="../tags/tag846.xml"/><Relationship Id="rId40" Type="http://schemas.openxmlformats.org/officeDocument/2006/relationships/tags" Target="../tags/tag849.xml"/><Relationship Id="rId45" Type="http://schemas.openxmlformats.org/officeDocument/2006/relationships/tags" Target="../tags/tag854.xml"/><Relationship Id="rId53" Type="http://schemas.openxmlformats.org/officeDocument/2006/relationships/tags" Target="../tags/tag862.xml"/><Relationship Id="rId58" Type="http://schemas.openxmlformats.org/officeDocument/2006/relationships/tags" Target="../tags/tag867.xml"/><Relationship Id="rId66" Type="http://schemas.openxmlformats.org/officeDocument/2006/relationships/tags" Target="../tags/tag875.xml"/><Relationship Id="rId5" Type="http://schemas.openxmlformats.org/officeDocument/2006/relationships/tags" Target="../tags/tag814.xml"/><Relationship Id="rId15" Type="http://schemas.openxmlformats.org/officeDocument/2006/relationships/tags" Target="../tags/tag824.xml"/><Relationship Id="rId23" Type="http://schemas.openxmlformats.org/officeDocument/2006/relationships/tags" Target="../tags/tag832.xml"/><Relationship Id="rId28" Type="http://schemas.openxmlformats.org/officeDocument/2006/relationships/tags" Target="../tags/tag837.xml"/><Relationship Id="rId36" Type="http://schemas.openxmlformats.org/officeDocument/2006/relationships/tags" Target="../tags/tag845.xml"/><Relationship Id="rId49" Type="http://schemas.openxmlformats.org/officeDocument/2006/relationships/tags" Target="../tags/tag858.xml"/><Relationship Id="rId57" Type="http://schemas.openxmlformats.org/officeDocument/2006/relationships/tags" Target="../tags/tag866.xml"/><Relationship Id="rId61" Type="http://schemas.openxmlformats.org/officeDocument/2006/relationships/tags" Target="../tags/tag870.xml"/><Relationship Id="rId10" Type="http://schemas.openxmlformats.org/officeDocument/2006/relationships/tags" Target="../tags/tag819.xml"/><Relationship Id="rId19" Type="http://schemas.openxmlformats.org/officeDocument/2006/relationships/tags" Target="../tags/tag828.xml"/><Relationship Id="rId31" Type="http://schemas.openxmlformats.org/officeDocument/2006/relationships/tags" Target="../tags/tag840.xml"/><Relationship Id="rId44" Type="http://schemas.openxmlformats.org/officeDocument/2006/relationships/tags" Target="../tags/tag853.xml"/><Relationship Id="rId52" Type="http://schemas.openxmlformats.org/officeDocument/2006/relationships/tags" Target="../tags/tag861.xml"/><Relationship Id="rId60" Type="http://schemas.openxmlformats.org/officeDocument/2006/relationships/tags" Target="../tags/tag869.xml"/><Relationship Id="rId65" Type="http://schemas.openxmlformats.org/officeDocument/2006/relationships/tags" Target="../tags/tag874.xml"/><Relationship Id="rId4" Type="http://schemas.openxmlformats.org/officeDocument/2006/relationships/tags" Target="../tags/tag813.xml"/><Relationship Id="rId9" Type="http://schemas.openxmlformats.org/officeDocument/2006/relationships/tags" Target="../tags/tag818.xml"/><Relationship Id="rId14" Type="http://schemas.openxmlformats.org/officeDocument/2006/relationships/tags" Target="../tags/tag823.xml"/><Relationship Id="rId22" Type="http://schemas.openxmlformats.org/officeDocument/2006/relationships/tags" Target="../tags/tag831.xml"/><Relationship Id="rId27" Type="http://schemas.openxmlformats.org/officeDocument/2006/relationships/tags" Target="../tags/tag836.xml"/><Relationship Id="rId30" Type="http://schemas.openxmlformats.org/officeDocument/2006/relationships/tags" Target="../tags/tag839.xml"/><Relationship Id="rId35" Type="http://schemas.openxmlformats.org/officeDocument/2006/relationships/tags" Target="../tags/tag844.xml"/><Relationship Id="rId43" Type="http://schemas.openxmlformats.org/officeDocument/2006/relationships/tags" Target="../tags/tag852.xml"/><Relationship Id="rId48" Type="http://schemas.openxmlformats.org/officeDocument/2006/relationships/tags" Target="../tags/tag857.xml"/><Relationship Id="rId56" Type="http://schemas.openxmlformats.org/officeDocument/2006/relationships/tags" Target="../tags/tag865.xml"/><Relationship Id="rId64" Type="http://schemas.openxmlformats.org/officeDocument/2006/relationships/tags" Target="../tags/tag873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17.xml"/><Relationship Id="rId51" Type="http://schemas.openxmlformats.org/officeDocument/2006/relationships/tags" Target="../tags/tag860.xml"/><Relationship Id="rId3" Type="http://schemas.openxmlformats.org/officeDocument/2006/relationships/tags" Target="../tags/tag812.xml"/><Relationship Id="rId12" Type="http://schemas.openxmlformats.org/officeDocument/2006/relationships/tags" Target="../tags/tag821.xml"/><Relationship Id="rId17" Type="http://schemas.openxmlformats.org/officeDocument/2006/relationships/tags" Target="../tags/tag826.xml"/><Relationship Id="rId25" Type="http://schemas.openxmlformats.org/officeDocument/2006/relationships/tags" Target="../tags/tag834.xml"/><Relationship Id="rId33" Type="http://schemas.openxmlformats.org/officeDocument/2006/relationships/tags" Target="../tags/tag842.xml"/><Relationship Id="rId38" Type="http://schemas.openxmlformats.org/officeDocument/2006/relationships/tags" Target="../tags/tag847.xml"/><Relationship Id="rId46" Type="http://schemas.openxmlformats.org/officeDocument/2006/relationships/tags" Target="../tags/tag855.xml"/><Relationship Id="rId59" Type="http://schemas.openxmlformats.org/officeDocument/2006/relationships/tags" Target="../tags/tag868.xml"/><Relationship Id="rId67" Type="http://schemas.openxmlformats.org/officeDocument/2006/relationships/tags" Target="../tags/tag876.xml"/><Relationship Id="rId20" Type="http://schemas.openxmlformats.org/officeDocument/2006/relationships/tags" Target="../tags/tag829.xml"/><Relationship Id="rId41" Type="http://schemas.openxmlformats.org/officeDocument/2006/relationships/tags" Target="../tags/tag850.xml"/><Relationship Id="rId54" Type="http://schemas.openxmlformats.org/officeDocument/2006/relationships/tags" Target="../tags/tag863.xml"/><Relationship Id="rId62" Type="http://schemas.openxmlformats.org/officeDocument/2006/relationships/tags" Target="../tags/tag871.xml"/><Relationship Id="rId70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80.xml"/><Relationship Id="rId2" Type="http://schemas.openxmlformats.org/officeDocument/2006/relationships/tags" Target="../tags/tag879.xml"/><Relationship Id="rId1" Type="http://schemas.openxmlformats.org/officeDocument/2006/relationships/tags" Target="../tags/tag878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88.xml"/><Relationship Id="rId13" Type="http://schemas.openxmlformats.org/officeDocument/2006/relationships/tags" Target="../tags/tag893.xml"/><Relationship Id="rId3" Type="http://schemas.openxmlformats.org/officeDocument/2006/relationships/tags" Target="../tags/tag883.xml"/><Relationship Id="rId7" Type="http://schemas.openxmlformats.org/officeDocument/2006/relationships/tags" Target="../tags/tag887.xml"/><Relationship Id="rId12" Type="http://schemas.openxmlformats.org/officeDocument/2006/relationships/tags" Target="../tags/tag892.xml"/><Relationship Id="rId2" Type="http://schemas.openxmlformats.org/officeDocument/2006/relationships/tags" Target="../tags/tag882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11" Type="http://schemas.openxmlformats.org/officeDocument/2006/relationships/tags" Target="../tags/tag891.xml"/><Relationship Id="rId5" Type="http://schemas.openxmlformats.org/officeDocument/2006/relationships/tags" Target="../tags/tag88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90.xml"/><Relationship Id="rId4" Type="http://schemas.openxmlformats.org/officeDocument/2006/relationships/tags" Target="../tags/tag884.xml"/><Relationship Id="rId9" Type="http://schemas.openxmlformats.org/officeDocument/2006/relationships/tags" Target="../tags/tag889.xml"/><Relationship Id="rId14" Type="http://schemas.openxmlformats.org/officeDocument/2006/relationships/tags" Target="../tags/tag89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896.xml"/><Relationship Id="rId7" Type="http://schemas.openxmlformats.org/officeDocument/2006/relationships/oleObject" Target="../embeddings/oleObject5.bin"/><Relationship Id="rId2" Type="http://schemas.openxmlformats.org/officeDocument/2006/relationships/tags" Target="../tags/tag89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8.xml"/><Relationship Id="rId4" Type="http://schemas.openxmlformats.org/officeDocument/2006/relationships/tags" Target="../tags/tag8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0.xml"/><Relationship Id="rId1" Type="http://schemas.openxmlformats.org/officeDocument/2006/relationships/tags" Target="../tags/tag899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913.xml"/><Relationship Id="rId18" Type="http://schemas.openxmlformats.org/officeDocument/2006/relationships/tags" Target="../tags/tag918.xml"/><Relationship Id="rId26" Type="http://schemas.openxmlformats.org/officeDocument/2006/relationships/tags" Target="../tags/tag926.xml"/><Relationship Id="rId39" Type="http://schemas.openxmlformats.org/officeDocument/2006/relationships/tags" Target="../tags/tag939.xml"/><Relationship Id="rId21" Type="http://schemas.openxmlformats.org/officeDocument/2006/relationships/tags" Target="../tags/tag921.xml"/><Relationship Id="rId34" Type="http://schemas.openxmlformats.org/officeDocument/2006/relationships/tags" Target="../tags/tag934.xml"/><Relationship Id="rId42" Type="http://schemas.openxmlformats.org/officeDocument/2006/relationships/tags" Target="../tags/tag942.xml"/><Relationship Id="rId47" Type="http://schemas.openxmlformats.org/officeDocument/2006/relationships/tags" Target="../tags/tag947.xml"/><Relationship Id="rId50" Type="http://schemas.openxmlformats.org/officeDocument/2006/relationships/tags" Target="../tags/tag950.xml"/><Relationship Id="rId55" Type="http://schemas.openxmlformats.org/officeDocument/2006/relationships/tags" Target="../tags/tag955.xml"/><Relationship Id="rId63" Type="http://schemas.openxmlformats.org/officeDocument/2006/relationships/tags" Target="../tags/tag963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907.xml"/><Relationship Id="rId2" Type="http://schemas.openxmlformats.org/officeDocument/2006/relationships/tags" Target="../tags/tag902.xml"/><Relationship Id="rId16" Type="http://schemas.openxmlformats.org/officeDocument/2006/relationships/tags" Target="../tags/tag916.xml"/><Relationship Id="rId29" Type="http://schemas.openxmlformats.org/officeDocument/2006/relationships/tags" Target="../tags/tag929.xml"/><Relationship Id="rId1" Type="http://schemas.openxmlformats.org/officeDocument/2006/relationships/tags" Target="../tags/tag901.xml"/><Relationship Id="rId6" Type="http://schemas.openxmlformats.org/officeDocument/2006/relationships/tags" Target="../tags/tag906.xml"/><Relationship Id="rId11" Type="http://schemas.openxmlformats.org/officeDocument/2006/relationships/tags" Target="../tags/tag911.xml"/><Relationship Id="rId24" Type="http://schemas.openxmlformats.org/officeDocument/2006/relationships/tags" Target="../tags/tag924.xml"/><Relationship Id="rId32" Type="http://schemas.openxmlformats.org/officeDocument/2006/relationships/tags" Target="../tags/tag932.xml"/><Relationship Id="rId37" Type="http://schemas.openxmlformats.org/officeDocument/2006/relationships/tags" Target="../tags/tag937.xml"/><Relationship Id="rId40" Type="http://schemas.openxmlformats.org/officeDocument/2006/relationships/tags" Target="../tags/tag940.xml"/><Relationship Id="rId45" Type="http://schemas.openxmlformats.org/officeDocument/2006/relationships/tags" Target="../tags/tag945.xml"/><Relationship Id="rId53" Type="http://schemas.openxmlformats.org/officeDocument/2006/relationships/tags" Target="../tags/tag953.xml"/><Relationship Id="rId58" Type="http://schemas.openxmlformats.org/officeDocument/2006/relationships/tags" Target="../tags/tag958.xml"/><Relationship Id="rId66" Type="http://schemas.openxmlformats.org/officeDocument/2006/relationships/tags" Target="../tags/tag966.xml"/><Relationship Id="rId5" Type="http://schemas.openxmlformats.org/officeDocument/2006/relationships/tags" Target="../tags/tag905.xml"/><Relationship Id="rId15" Type="http://schemas.openxmlformats.org/officeDocument/2006/relationships/tags" Target="../tags/tag915.xml"/><Relationship Id="rId23" Type="http://schemas.openxmlformats.org/officeDocument/2006/relationships/tags" Target="../tags/tag923.xml"/><Relationship Id="rId28" Type="http://schemas.openxmlformats.org/officeDocument/2006/relationships/tags" Target="../tags/tag928.xml"/><Relationship Id="rId36" Type="http://schemas.openxmlformats.org/officeDocument/2006/relationships/tags" Target="../tags/tag936.xml"/><Relationship Id="rId49" Type="http://schemas.openxmlformats.org/officeDocument/2006/relationships/tags" Target="../tags/tag949.xml"/><Relationship Id="rId57" Type="http://schemas.openxmlformats.org/officeDocument/2006/relationships/tags" Target="../tags/tag957.xml"/><Relationship Id="rId61" Type="http://schemas.openxmlformats.org/officeDocument/2006/relationships/tags" Target="../tags/tag961.xml"/><Relationship Id="rId10" Type="http://schemas.openxmlformats.org/officeDocument/2006/relationships/tags" Target="../tags/tag910.xml"/><Relationship Id="rId19" Type="http://schemas.openxmlformats.org/officeDocument/2006/relationships/tags" Target="../tags/tag919.xml"/><Relationship Id="rId31" Type="http://schemas.openxmlformats.org/officeDocument/2006/relationships/tags" Target="../tags/tag931.xml"/><Relationship Id="rId44" Type="http://schemas.openxmlformats.org/officeDocument/2006/relationships/tags" Target="../tags/tag944.xml"/><Relationship Id="rId52" Type="http://schemas.openxmlformats.org/officeDocument/2006/relationships/tags" Target="../tags/tag952.xml"/><Relationship Id="rId60" Type="http://schemas.openxmlformats.org/officeDocument/2006/relationships/tags" Target="../tags/tag960.xml"/><Relationship Id="rId65" Type="http://schemas.openxmlformats.org/officeDocument/2006/relationships/tags" Target="../tags/tag965.xml"/><Relationship Id="rId4" Type="http://schemas.openxmlformats.org/officeDocument/2006/relationships/tags" Target="../tags/tag904.xml"/><Relationship Id="rId9" Type="http://schemas.openxmlformats.org/officeDocument/2006/relationships/tags" Target="../tags/tag909.xml"/><Relationship Id="rId14" Type="http://schemas.openxmlformats.org/officeDocument/2006/relationships/tags" Target="../tags/tag914.xml"/><Relationship Id="rId22" Type="http://schemas.openxmlformats.org/officeDocument/2006/relationships/tags" Target="../tags/tag922.xml"/><Relationship Id="rId27" Type="http://schemas.openxmlformats.org/officeDocument/2006/relationships/tags" Target="../tags/tag927.xml"/><Relationship Id="rId30" Type="http://schemas.openxmlformats.org/officeDocument/2006/relationships/tags" Target="../tags/tag930.xml"/><Relationship Id="rId35" Type="http://schemas.openxmlformats.org/officeDocument/2006/relationships/tags" Target="../tags/tag935.xml"/><Relationship Id="rId43" Type="http://schemas.openxmlformats.org/officeDocument/2006/relationships/tags" Target="../tags/tag943.xml"/><Relationship Id="rId48" Type="http://schemas.openxmlformats.org/officeDocument/2006/relationships/tags" Target="../tags/tag948.xml"/><Relationship Id="rId56" Type="http://schemas.openxmlformats.org/officeDocument/2006/relationships/tags" Target="../tags/tag956.xml"/><Relationship Id="rId64" Type="http://schemas.openxmlformats.org/officeDocument/2006/relationships/tags" Target="../tags/tag964.xml"/><Relationship Id="rId69" Type="http://schemas.openxmlformats.org/officeDocument/2006/relationships/notesSlide" Target="../notesSlides/notesSlide12.xml"/><Relationship Id="rId8" Type="http://schemas.openxmlformats.org/officeDocument/2006/relationships/tags" Target="../tags/tag908.xml"/><Relationship Id="rId51" Type="http://schemas.openxmlformats.org/officeDocument/2006/relationships/tags" Target="../tags/tag951.xml"/><Relationship Id="rId3" Type="http://schemas.openxmlformats.org/officeDocument/2006/relationships/tags" Target="../tags/tag903.xml"/><Relationship Id="rId12" Type="http://schemas.openxmlformats.org/officeDocument/2006/relationships/tags" Target="../tags/tag912.xml"/><Relationship Id="rId17" Type="http://schemas.openxmlformats.org/officeDocument/2006/relationships/tags" Target="../tags/tag917.xml"/><Relationship Id="rId25" Type="http://schemas.openxmlformats.org/officeDocument/2006/relationships/tags" Target="../tags/tag925.xml"/><Relationship Id="rId33" Type="http://schemas.openxmlformats.org/officeDocument/2006/relationships/tags" Target="../tags/tag933.xml"/><Relationship Id="rId38" Type="http://schemas.openxmlformats.org/officeDocument/2006/relationships/tags" Target="../tags/tag938.xml"/><Relationship Id="rId46" Type="http://schemas.openxmlformats.org/officeDocument/2006/relationships/tags" Target="../tags/tag946.xml"/><Relationship Id="rId59" Type="http://schemas.openxmlformats.org/officeDocument/2006/relationships/tags" Target="../tags/tag959.xml"/><Relationship Id="rId67" Type="http://schemas.openxmlformats.org/officeDocument/2006/relationships/tags" Target="../tags/tag967.xml"/><Relationship Id="rId20" Type="http://schemas.openxmlformats.org/officeDocument/2006/relationships/tags" Target="../tags/tag920.xml"/><Relationship Id="rId41" Type="http://schemas.openxmlformats.org/officeDocument/2006/relationships/tags" Target="../tags/tag941.xml"/><Relationship Id="rId54" Type="http://schemas.openxmlformats.org/officeDocument/2006/relationships/tags" Target="../tags/tag954.xml"/><Relationship Id="rId62" Type="http://schemas.openxmlformats.org/officeDocument/2006/relationships/tags" Target="../tags/tag96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980.xml"/><Relationship Id="rId18" Type="http://schemas.openxmlformats.org/officeDocument/2006/relationships/tags" Target="../tags/tag985.xml"/><Relationship Id="rId26" Type="http://schemas.openxmlformats.org/officeDocument/2006/relationships/tags" Target="../tags/tag993.xml"/><Relationship Id="rId39" Type="http://schemas.openxmlformats.org/officeDocument/2006/relationships/tags" Target="../tags/tag1006.xml"/><Relationship Id="rId21" Type="http://schemas.openxmlformats.org/officeDocument/2006/relationships/tags" Target="../tags/tag988.xml"/><Relationship Id="rId34" Type="http://schemas.openxmlformats.org/officeDocument/2006/relationships/tags" Target="../tags/tag1001.xml"/><Relationship Id="rId42" Type="http://schemas.openxmlformats.org/officeDocument/2006/relationships/tags" Target="../tags/tag1009.xml"/><Relationship Id="rId47" Type="http://schemas.openxmlformats.org/officeDocument/2006/relationships/tags" Target="../tags/tag1014.xml"/><Relationship Id="rId50" Type="http://schemas.openxmlformats.org/officeDocument/2006/relationships/tags" Target="../tags/tag1017.xml"/><Relationship Id="rId55" Type="http://schemas.openxmlformats.org/officeDocument/2006/relationships/tags" Target="../tags/tag1022.xml"/><Relationship Id="rId63" Type="http://schemas.openxmlformats.org/officeDocument/2006/relationships/tags" Target="../tags/tag1030.xml"/><Relationship Id="rId68" Type="http://schemas.openxmlformats.org/officeDocument/2006/relationships/tags" Target="../tags/tag1035.xml"/><Relationship Id="rId76" Type="http://schemas.openxmlformats.org/officeDocument/2006/relationships/tags" Target="../tags/tag1043.xml"/><Relationship Id="rId7" Type="http://schemas.openxmlformats.org/officeDocument/2006/relationships/tags" Target="../tags/tag974.xml"/><Relationship Id="rId71" Type="http://schemas.openxmlformats.org/officeDocument/2006/relationships/tags" Target="../tags/tag1038.xml"/><Relationship Id="rId2" Type="http://schemas.openxmlformats.org/officeDocument/2006/relationships/tags" Target="../tags/tag969.xml"/><Relationship Id="rId16" Type="http://schemas.openxmlformats.org/officeDocument/2006/relationships/tags" Target="../tags/tag983.xml"/><Relationship Id="rId29" Type="http://schemas.openxmlformats.org/officeDocument/2006/relationships/tags" Target="../tags/tag996.xml"/><Relationship Id="rId11" Type="http://schemas.openxmlformats.org/officeDocument/2006/relationships/tags" Target="../tags/tag978.xml"/><Relationship Id="rId24" Type="http://schemas.openxmlformats.org/officeDocument/2006/relationships/tags" Target="../tags/tag991.xml"/><Relationship Id="rId32" Type="http://schemas.openxmlformats.org/officeDocument/2006/relationships/tags" Target="../tags/tag999.xml"/><Relationship Id="rId37" Type="http://schemas.openxmlformats.org/officeDocument/2006/relationships/tags" Target="../tags/tag1004.xml"/><Relationship Id="rId40" Type="http://schemas.openxmlformats.org/officeDocument/2006/relationships/tags" Target="../tags/tag1007.xml"/><Relationship Id="rId45" Type="http://schemas.openxmlformats.org/officeDocument/2006/relationships/tags" Target="../tags/tag1012.xml"/><Relationship Id="rId53" Type="http://schemas.openxmlformats.org/officeDocument/2006/relationships/tags" Target="../tags/tag1020.xml"/><Relationship Id="rId58" Type="http://schemas.openxmlformats.org/officeDocument/2006/relationships/tags" Target="../tags/tag1025.xml"/><Relationship Id="rId66" Type="http://schemas.openxmlformats.org/officeDocument/2006/relationships/tags" Target="../tags/tag1033.xml"/><Relationship Id="rId74" Type="http://schemas.openxmlformats.org/officeDocument/2006/relationships/tags" Target="../tags/tag1041.xml"/><Relationship Id="rId79" Type="http://schemas.openxmlformats.org/officeDocument/2006/relationships/tags" Target="../tags/tag1046.xml"/><Relationship Id="rId5" Type="http://schemas.openxmlformats.org/officeDocument/2006/relationships/tags" Target="../tags/tag972.xml"/><Relationship Id="rId61" Type="http://schemas.openxmlformats.org/officeDocument/2006/relationships/tags" Target="../tags/tag1028.xml"/><Relationship Id="rId10" Type="http://schemas.openxmlformats.org/officeDocument/2006/relationships/tags" Target="../tags/tag977.xml"/><Relationship Id="rId19" Type="http://schemas.openxmlformats.org/officeDocument/2006/relationships/tags" Target="../tags/tag986.xml"/><Relationship Id="rId31" Type="http://schemas.openxmlformats.org/officeDocument/2006/relationships/tags" Target="../tags/tag998.xml"/><Relationship Id="rId44" Type="http://schemas.openxmlformats.org/officeDocument/2006/relationships/tags" Target="../tags/tag1011.xml"/><Relationship Id="rId52" Type="http://schemas.openxmlformats.org/officeDocument/2006/relationships/tags" Target="../tags/tag1019.xml"/><Relationship Id="rId60" Type="http://schemas.openxmlformats.org/officeDocument/2006/relationships/tags" Target="../tags/tag1027.xml"/><Relationship Id="rId65" Type="http://schemas.openxmlformats.org/officeDocument/2006/relationships/tags" Target="../tags/tag1032.xml"/><Relationship Id="rId73" Type="http://schemas.openxmlformats.org/officeDocument/2006/relationships/tags" Target="../tags/tag1040.xml"/><Relationship Id="rId78" Type="http://schemas.openxmlformats.org/officeDocument/2006/relationships/tags" Target="../tags/tag1045.xml"/><Relationship Id="rId81" Type="http://schemas.openxmlformats.org/officeDocument/2006/relationships/notesSlide" Target="../notesSlides/notesSlide13.xml"/><Relationship Id="rId4" Type="http://schemas.openxmlformats.org/officeDocument/2006/relationships/tags" Target="../tags/tag971.xml"/><Relationship Id="rId9" Type="http://schemas.openxmlformats.org/officeDocument/2006/relationships/tags" Target="../tags/tag976.xml"/><Relationship Id="rId14" Type="http://schemas.openxmlformats.org/officeDocument/2006/relationships/tags" Target="../tags/tag981.xml"/><Relationship Id="rId22" Type="http://schemas.openxmlformats.org/officeDocument/2006/relationships/tags" Target="../tags/tag989.xml"/><Relationship Id="rId27" Type="http://schemas.openxmlformats.org/officeDocument/2006/relationships/tags" Target="../tags/tag994.xml"/><Relationship Id="rId30" Type="http://schemas.openxmlformats.org/officeDocument/2006/relationships/tags" Target="../tags/tag997.xml"/><Relationship Id="rId35" Type="http://schemas.openxmlformats.org/officeDocument/2006/relationships/tags" Target="../tags/tag1002.xml"/><Relationship Id="rId43" Type="http://schemas.openxmlformats.org/officeDocument/2006/relationships/tags" Target="../tags/tag1010.xml"/><Relationship Id="rId48" Type="http://schemas.openxmlformats.org/officeDocument/2006/relationships/tags" Target="../tags/tag1015.xml"/><Relationship Id="rId56" Type="http://schemas.openxmlformats.org/officeDocument/2006/relationships/tags" Target="../tags/tag1023.xml"/><Relationship Id="rId64" Type="http://schemas.openxmlformats.org/officeDocument/2006/relationships/tags" Target="../tags/tag1031.xml"/><Relationship Id="rId69" Type="http://schemas.openxmlformats.org/officeDocument/2006/relationships/tags" Target="../tags/tag1036.xml"/><Relationship Id="rId77" Type="http://schemas.openxmlformats.org/officeDocument/2006/relationships/tags" Target="../tags/tag1044.xml"/><Relationship Id="rId8" Type="http://schemas.openxmlformats.org/officeDocument/2006/relationships/tags" Target="../tags/tag975.xml"/><Relationship Id="rId51" Type="http://schemas.openxmlformats.org/officeDocument/2006/relationships/tags" Target="../tags/tag1018.xml"/><Relationship Id="rId72" Type="http://schemas.openxmlformats.org/officeDocument/2006/relationships/tags" Target="../tags/tag1039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70.xml"/><Relationship Id="rId12" Type="http://schemas.openxmlformats.org/officeDocument/2006/relationships/tags" Target="../tags/tag979.xml"/><Relationship Id="rId17" Type="http://schemas.openxmlformats.org/officeDocument/2006/relationships/tags" Target="../tags/tag984.xml"/><Relationship Id="rId25" Type="http://schemas.openxmlformats.org/officeDocument/2006/relationships/tags" Target="../tags/tag992.xml"/><Relationship Id="rId33" Type="http://schemas.openxmlformats.org/officeDocument/2006/relationships/tags" Target="../tags/tag1000.xml"/><Relationship Id="rId38" Type="http://schemas.openxmlformats.org/officeDocument/2006/relationships/tags" Target="../tags/tag1005.xml"/><Relationship Id="rId46" Type="http://schemas.openxmlformats.org/officeDocument/2006/relationships/tags" Target="../tags/tag1013.xml"/><Relationship Id="rId59" Type="http://schemas.openxmlformats.org/officeDocument/2006/relationships/tags" Target="../tags/tag1026.xml"/><Relationship Id="rId67" Type="http://schemas.openxmlformats.org/officeDocument/2006/relationships/tags" Target="../tags/tag1034.xml"/><Relationship Id="rId20" Type="http://schemas.openxmlformats.org/officeDocument/2006/relationships/tags" Target="../tags/tag987.xml"/><Relationship Id="rId41" Type="http://schemas.openxmlformats.org/officeDocument/2006/relationships/tags" Target="../tags/tag1008.xml"/><Relationship Id="rId54" Type="http://schemas.openxmlformats.org/officeDocument/2006/relationships/tags" Target="../tags/tag1021.xml"/><Relationship Id="rId62" Type="http://schemas.openxmlformats.org/officeDocument/2006/relationships/tags" Target="../tags/tag1029.xml"/><Relationship Id="rId70" Type="http://schemas.openxmlformats.org/officeDocument/2006/relationships/tags" Target="../tags/tag1037.xml"/><Relationship Id="rId75" Type="http://schemas.openxmlformats.org/officeDocument/2006/relationships/tags" Target="../tags/tag1042.xml"/><Relationship Id="rId1" Type="http://schemas.openxmlformats.org/officeDocument/2006/relationships/tags" Target="../tags/tag968.xml"/><Relationship Id="rId6" Type="http://schemas.openxmlformats.org/officeDocument/2006/relationships/tags" Target="../tags/tag973.xml"/><Relationship Id="rId15" Type="http://schemas.openxmlformats.org/officeDocument/2006/relationships/tags" Target="../tags/tag982.xml"/><Relationship Id="rId23" Type="http://schemas.openxmlformats.org/officeDocument/2006/relationships/tags" Target="../tags/tag990.xml"/><Relationship Id="rId28" Type="http://schemas.openxmlformats.org/officeDocument/2006/relationships/tags" Target="../tags/tag995.xml"/><Relationship Id="rId36" Type="http://schemas.openxmlformats.org/officeDocument/2006/relationships/tags" Target="../tags/tag1003.xml"/><Relationship Id="rId49" Type="http://schemas.openxmlformats.org/officeDocument/2006/relationships/tags" Target="../tags/tag1016.xml"/><Relationship Id="rId57" Type="http://schemas.openxmlformats.org/officeDocument/2006/relationships/tags" Target="../tags/tag10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8.xml"/><Relationship Id="rId1" Type="http://schemas.openxmlformats.org/officeDocument/2006/relationships/tags" Target="../tags/tag10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0.xml"/><Relationship Id="rId1" Type="http://schemas.openxmlformats.org/officeDocument/2006/relationships/tags" Target="../tags/tag104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2.xml"/><Relationship Id="rId1" Type="http://schemas.openxmlformats.org/officeDocument/2006/relationships/tags" Target="../tags/tag10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4.xml"/><Relationship Id="rId1" Type="http://schemas.openxmlformats.org/officeDocument/2006/relationships/tags" Target="../tags/tag10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Memoization and Fibonacci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219200"/>
            <a:ext cx="8640763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Before recursive code below called, must initialize results[] so all values are -1</a:t>
            </a:r>
            <a:br>
              <a:rPr lang="en-US" sz="2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600" dirty="0" smtClean="0"/>
              <a:t>long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n, long results[]) {</a:t>
            </a:r>
            <a:br>
              <a:rPr lang="en-US" sz="2600" dirty="0" smtClean="0"/>
            </a:br>
            <a:r>
              <a:rPr lang="en-US" sz="2600" dirty="0" smtClean="0"/>
              <a:t>       if ( results[n] != -1 )</a:t>
            </a:r>
            <a:br>
              <a:rPr lang="en-US" sz="2600" dirty="0" smtClean="0"/>
            </a:br>
            <a:r>
              <a:rPr lang="en-US" sz="2600" dirty="0" smtClean="0"/>
              <a:t>           return results[n];  </a:t>
            </a:r>
            <a:r>
              <a:rPr lang="en-US" sz="2600" dirty="0" smtClean="0">
                <a:solidFill>
                  <a:srgbClr val="333399"/>
                </a:solidFill>
              </a:rPr>
              <a:t>// return stored value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long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       if ( n == 0 || n ==1 ) </a:t>
            </a:r>
            <a:r>
              <a:rPr lang="en-US" sz="2600" dirty="0" err="1" smtClean="0"/>
              <a:t>val</a:t>
            </a:r>
            <a:r>
              <a:rPr lang="en-US" sz="2600" dirty="0" smtClean="0"/>
              <a:t> = n; </a:t>
            </a:r>
            <a:r>
              <a:rPr lang="en-US" sz="2600" dirty="0" smtClean="0">
                <a:solidFill>
                  <a:srgbClr val="333399"/>
                </a:solidFill>
              </a:rPr>
              <a:t>// odd but right</a:t>
            </a:r>
            <a:br>
              <a:rPr lang="en-US" sz="2600" dirty="0" smtClean="0">
                <a:solidFill>
                  <a:srgbClr val="333399"/>
                </a:solidFill>
              </a:rPr>
            </a:br>
            <a:r>
              <a:rPr lang="en-US" sz="2600" dirty="0" smtClean="0">
                <a:solidFill>
                  <a:srgbClr val="333399"/>
                </a:solidFill>
              </a:rPr>
              <a:t>       </a:t>
            </a:r>
            <a:r>
              <a:rPr lang="en-US" sz="2600" dirty="0" smtClean="0"/>
              <a:t>else</a:t>
            </a:r>
            <a:br>
              <a:rPr lang="en-US" sz="2600" dirty="0" smtClean="0"/>
            </a:br>
            <a:r>
              <a:rPr lang="en-US" sz="2600" dirty="0" smtClean="0"/>
              <a:t>           </a:t>
            </a:r>
            <a:r>
              <a:rPr lang="en-US" sz="2600" dirty="0" err="1" smtClean="0"/>
              <a:t>val</a:t>
            </a:r>
            <a:r>
              <a:rPr lang="en-US" sz="2600" dirty="0" smtClean="0"/>
              <a:t> =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(n-1, results)</a:t>
            </a:r>
            <a:br>
              <a:rPr lang="en-US" sz="2600" dirty="0" smtClean="0"/>
            </a:br>
            <a:r>
              <a:rPr lang="en-US" sz="2600" dirty="0" smtClean="0"/>
              <a:t>                 +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(n-2, results);</a:t>
            </a:r>
            <a:br>
              <a:rPr lang="en-US" sz="2600" dirty="0" smtClean="0"/>
            </a:br>
            <a:r>
              <a:rPr lang="en-US" sz="2600" dirty="0" smtClean="0"/>
              <a:t>       results[n] = </a:t>
            </a:r>
            <a:r>
              <a:rPr lang="en-US" sz="2600" dirty="0" err="1" smtClean="0"/>
              <a:t>val</a:t>
            </a:r>
            <a:r>
              <a:rPr lang="en-US" sz="2600" dirty="0" smtClean="0"/>
              <a:t>; </a:t>
            </a:r>
            <a:r>
              <a:rPr lang="en-US" sz="2600" dirty="0" smtClean="0">
                <a:solidFill>
                  <a:srgbClr val="333399"/>
                </a:solidFill>
              </a:rPr>
              <a:t>// store calculated value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       return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592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326FF-8013-4A82-8235-CF0B2D63D48A}" type="slidenum">
              <a:rPr lang="en-US" sz="1400">
                <a:latin typeface="Arial" charset="0"/>
              </a:rPr>
              <a:pPr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800" smtClean="0"/>
              <a:t>Observations on fib_mem()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Without repeated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600" dirty="0" smtClean="0"/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Can show this runs in </a:t>
            </a:r>
            <a:r>
              <a:rPr lang="en-US" sz="3600" b="1" dirty="0" smtClean="0">
                <a:sym typeface="Symbol" charset="2"/>
              </a:rPr>
              <a:t></a:t>
            </a:r>
            <a:r>
              <a:rPr lang="en-US" sz="3600" dirty="0" smtClean="0"/>
              <a:t>(n)</a:t>
            </a:r>
          </a:p>
          <a:p>
            <a:pPr>
              <a:lnSpc>
                <a:spcPct val="90000"/>
              </a:lnSpc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50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0DAE19-590D-4310-A314-98730E305D3F}" type="slidenum">
              <a:rPr lang="en-US" sz="1400">
                <a:latin typeface="Arial" charset="0"/>
              </a:rPr>
              <a:pPr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General Strategy of Dyn. Prog.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295400"/>
            <a:ext cx="8412163" cy="4800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Structure: What’s the structure of an optimal solution in terms of solutions to its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?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Give a recursive definition of an optimal solution in terms of optimal solutions to smaller problems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Usually using min or max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Use a data structure (often a table) to store smaller solutions in a </a:t>
            </a:r>
            <a:r>
              <a:rPr lang="en-US" sz="2800" u="sng" dirty="0" smtClean="0"/>
              <a:t>bottom-up</a:t>
            </a:r>
            <a:r>
              <a:rPr lang="en-US" sz="2800" dirty="0" smtClean="0"/>
              <a:t> fashion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Optimal value found in the table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(If needed) Reconstruct the optimal solution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I.e. what produced the optimal value</a:t>
            </a:r>
          </a:p>
        </p:txBody>
      </p:sp>
    </p:spTree>
    <p:extLst>
      <p:ext uri="{BB962C8B-B14F-4D97-AF65-F5344CB8AC3E}">
        <p14:creationId xmlns:p14="http://schemas.microsoft.com/office/powerpoint/2010/main" val="36443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BDD71C-7B14-4B06-BE95-11EBA380E374}" type="slidenum">
              <a:rPr lang="en-US" sz="1400">
                <a:latin typeface="Arial" charset="0"/>
              </a:rPr>
              <a:pPr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Common Subsequence(LCS)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 “significant” example</a:t>
            </a:r>
          </a:p>
          <a:p>
            <a:r>
              <a:rPr lang="en-US" smtClean="0"/>
              <a:t>Lots of detail</a:t>
            </a:r>
          </a:p>
          <a:p>
            <a:pPr lvl="1"/>
            <a:r>
              <a:rPr lang="en-US" smtClean="0"/>
              <a:t>Look at example here and the one in the book</a:t>
            </a:r>
          </a:p>
        </p:txBody>
      </p:sp>
    </p:spTree>
    <p:extLst>
      <p:ext uri="{BB962C8B-B14F-4D97-AF65-F5344CB8AC3E}">
        <p14:creationId xmlns:p14="http://schemas.microsoft.com/office/powerpoint/2010/main" val="364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957BF3-A296-4637-9734-F2DC574382C7}" type="slidenum">
              <a:rPr lang="en-US" sz="1400">
                <a:latin typeface="Arial" charset="0"/>
              </a:rPr>
              <a:pPr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4238" y="228600"/>
            <a:ext cx="82597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Longest Common Subsequence (LCS)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X =  A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A</a:t>
            </a:r>
            <a:r>
              <a:rPr lang="en-US" smtClean="0">
                <a:latin typeface="Times New Roman" charset="0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Y = 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smtClean="0">
                <a:latin typeface="Times New Roman" charset="0"/>
              </a:rPr>
              <a:t> A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Brute force algorithm would compare each subsequence of X with the symbols in Y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1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EBEE5D-9472-4BE9-B8C4-221D48F9C0D7}" type="slidenum">
              <a:rPr lang="en-US" sz="1400">
                <a:latin typeface="Arial" charset="0"/>
              </a:rPr>
              <a:pPr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if |X| = m, |Y| = n, then there are 2</a:t>
            </a:r>
            <a:r>
              <a:rPr lang="en-US" baseline="30000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subsequences of X; we must compare each with Y (n comparisons)</a:t>
            </a:r>
          </a:p>
          <a:p>
            <a:r>
              <a:rPr lang="en-US" smtClean="0">
                <a:latin typeface="Times New Roman" charset="0"/>
              </a:rPr>
              <a:t>So the running time of the brute-force algorithm is O(n 2</a:t>
            </a:r>
            <a:r>
              <a:rPr lang="en-US" baseline="30000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)</a:t>
            </a:r>
          </a:p>
          <a:p>
            <a:r>
              <a:rPr lang="en-US" smtClean="0">
                <a:latin typeface="Times New Roman" charset="0"/>
              </a:rPr>
              <a:t>Notice that the LCS problem has </a:t>
            </a:r>
            <a:r>
              <a:rPr lang="en-US" i="1" smtClean="0">
                <a:latin typeface="Times New Roman" charset="0"/>
              </a:rPr>
              <a:t>optimal substructure</a:t>
            </a:r>
            <a:r>
              <a:rPr lang="en-US" smtClean="0">
                <a:latin typeface="Times New Roman" charset="0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latin typeface="Times New Roman" charset="0"/>
              </a:rPr>
              <a:t>Subproblems: “find LCS of pairs of </a:t>
            </a:r>
            <a:r>
              <a:rPr lang="en-US" i="1" smtClean="0">
                <a:latin typeface="Times New Roman" charset="0"/>
              </a:rPr>
              <a:t>prefixes</a:t>
            </a:r>
            <a:r>
              <a:rPr lang="en-US" smtClean="0">
                <a:latin typeface="Times New Roman" charset="0"/>
              </a:rPr>
              <a:t> of X and Y”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7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1A3009-A569-4986-BF06-BE3C5DC62BEF}" type="slidenum">
              <a:rPr lang="en-US" sz="1400">
                <a:latin typeface="Arial" charset="0"/>
              </a:rPr>
              <a:pPr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First we’ll find the length of LCS. Later we’ll modify the algorithm to find LCS itself.</a:t>
            </a:r>
          </a:p>
          <a:p>
            <a:r>
              <a:rPr lang="en-US" smtClean="0">
                <a:latin typeface="Times New Roman" charset="0"/>
              </a:rPr>
              <a:t>Define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X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, Y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 to be the prefixes of X and Y of length </a:t>
            </a:r>
            <a:r>
              <a:rPr lang="en-US" i="1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</a:t>
            </a:r>
            <a:r>
              <a:rPr lang="en-US" i="1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 respectively</a:t>
            </a:r>
          </a:p>
          <a:p>
            <a:r>
              <a:rPr lang="en-US" smtClean="0">
                <a:latin typeface="Times New Roman" charset="0"/>
              </a:rPr>
              <a:t>Define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c[i,j]</a:t>
            </a:r>
            <a:r>
              <a:rPr lang="en-US" smtClean="0">
                <a:latin typeface="Times New Roman" charset="0"/>
              </a:rPr>
              <a:t> to be the length of LCS of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X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Y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j</a:t>
            </a:r>
            <a:endParaRPr lang="en-US" smtClean="0">
              <a:solidFill>
                <a:srgbClr val="333399"/>
              </a:solidFill>
              <a:latin typeface="Times New Roman" charset="0"/>
            </a:endParaRPr>
          </a:p>
          <a:p>
            <a:r>
              <a:rPr lang="en-US" smtClean="0">
                <a:latin typeface="Times New Roman" charset="0"/>
              </a:rPr>
              <a:t>Then the length of LCS of X and Y will be</a:t>
            </a:r>
            <a:br>
              <a:rPr lang="en-US" smtClean="0">
                <a:latin typeface="Times New Roman" charset="0"/>
              </a:rPr>
            </a:b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c[m,n]</a:t>
            </a:r>
            <a:endParaRPr lang="en-US" smtClean="0">
              <a:solidFill>
                <a:srgbClr val="333399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5257800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icrosoft Equation 3.0" r:id="rId6" imgW="3047760" imgH="457200" progId="Equation.3">
                  <p:embed/>
                </p:oleObj>
              </mc:Choice>
              <mc:Fallback>
                <p:oleObj name="Microsoft Equation 3.0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6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165CC9-7C39-46B2-B9BB-05EDE1C77D70}" type="slidenum">
              <a:rPr lang="en-US" sz="1400">
                <a:latin typeface="Arial" charset="0"/>
              </a:rPr>
              <a:pPr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We start with </a:t>
            </a:r>
            <a:r>
              <a:rPr lang="en-US" i="1" smtClean="0">
                <a:latin typeface="Times New Roman" charset="0"/>
              </a:rPr>
              <a:t>i = j = 0</a:t>
            </a:r>
            <a:r>
              <a:rPr lang="en-US" smtClean="0">
                <a:latin typeface="Times New Roman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Since X</a:t>
            </a:r>
            <a:r>
              <a:rPr lang="en-US" i="1" baseline="-25000" smtClean="0">
                <a:latin typeface="Times New Roman" charset="0"/>
              </a:rPr>
              <a:t>0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0</a:t>
            </a:r>
            <a:r>
              <a:rPr lang="en-US" smtClean="0">
                <a:latin typeface="Times New Roman" charset="0"/>
              </a:rPr>
              <a:t> are empty strings, their LCS is always empty (i.e. </a:t>
            </a:r>
            <a:r>
              <a:rPr lang="en-US" i="1" smtClean="0">
                <a:latin typeface="Times New Roman" charset="0"/>
              </a:rPr>
              <a:t>c[0,0] = 0</a:t>
            </a:r>
            <a:r>
              <a:rPr lang="en-US" smtClean="0">
                <a:latin typeface="Times New Roman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LCS of empty string and any other string is empty, so for every i and j: </a:t>
            </a:r>
            <a:r>
              <a:rPr lang="en-US" i="1" smtClean="0">
                <a:latin typeface="Times New Roman" charset="0"/>
              </a:rPr>
              <a:t>c[0, j] = c[i,0] = 0</a:t>
            </a:r>
            <a:endParaRPr lang="en-US" sz="4000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5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E7650D-85A6-4D1C-A808-9777AB6DC01E}" type="slidenum">
              <a:rPr lang="en-US" sz="1400">
                <a:latin typeface="Arial" charset="0"/>
              </a:rPr>
              <a:pPr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When we calculate </a:t>
            </a:r>
            <a:r>
              <a:rPr lang="en-US" i="1" smtClean="0">
                <a:latin typeface="Times New Roman" charset="0"/>
              </a:rPr>
              <a:t>c[i,j],</a:t>
            </a:r>
            <a:r>
              <a:rPr lang="en-US" smtClean="0">
                <a:latin typeface="Times New Roman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 smtClean="0">
                <a:latin typeface="Times New Roman" charset="0"/>
              </a:rPr>
              <a:t>First case:</a:t>
            </a:r>
            <a:r>
              <a:rPr lang="en-US" smtClean="0">
                <a:latin typeface="Times New Roman" charset="0"/>
              </a:rPr>
              <a:t> </a:t>
            </a:r>
            <a:r>
              <a:rPr lang="en-US" i="1" smtClean="0">
                <a:latin typeface="Times New Roman" charset="0"/>
              </a:rPr>
              <a:t>x[i]=y[j]</a:t>
            </a:r>
            <a:r>
              <a:rPr lang="en-US" smtClean="0">
                <a:latin typeface="Times New Roman" charset="0"/>
              </a:rPr>
              <a:t>: one more symbol in strings X and Y matches, so the length of LCS </a:t>
            </a:r>
            <a:r>
              <a:rPr lang="en-US" i="1" smtClean="0">
                <a:latin typeface="Times New Roman" charset="0"/>
              </a:rPr>
              <a:t>X</a:t>
            </a:r>
            <a:r>
              <a:rPr lang="en-US" i="1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j</a:t>
            </a:r>
            <a:r>
              <a:rPr lang="en-US" i="1" smtClean="0">
                <a:latin typeface="Times New Roman" charset="0"/>
              </a:rPr>
              <a:t> </a:t>
            </a:r>
            <a:r>
              <a:rPr lang="en-US" smtClean="0">
                <a:latin typeface="Times New Roman" charset="0"/>
              </a:rPr>
              <a:t>equals to the length of LCS of smaller strings X</a:t>
            </a:r>
            <a:r>
              <a:rPr lang="en-US" i="1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 , plus 1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1219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3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D58995-A3AD-45B1-91FF-8A5300BBE378}" type="slidenum">
              <a:rPr lang="en-US" sz="1400">
                <a:latin typeface="Arial" charset="0"/>
              </a:rPr>
              <a:pPr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286000"/>
            <a:ext cx="81534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b="1" smtClean="0">
                <a:latin typeface="Times New Roman" charset="0"/>
              </a:rPr>
              <a:t>Second case:</a:t>
            </a:r>
            <a:r>
              <a:rPr lang="en-US" smtClean="0">
                <a:latin typeface="Times New Roman" charset="0"/>
              </a:rPr>
              <a:t> </a:t>
            </a:r>
            <a:r>
              <a:rPr lang="en-US" i="1" smtClean="0">
                <a:latin typeface="Times New Roman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As symbols don’t match, our solution is not improved, and the length of LCS(X</a:t>
            </a:r>
            <a:r>
              <a:rPr lang="en-US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, Y</a:t>
            </a:r>
            <a:r>
              <a:rPr lang="en-US" baseline="-25000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) is the same as before (i.e. maximum of </a:t>
            </a:r>
            <a:br>
              <a:rPr lang="en-US" smtClean="0">
                <a:latin typeface="Times New Roman" charset="0"/>
              </a:rPr>
            </a:br>
            <a:r>
              <a:rPr lang="en-US" smtClean="0">
                <a:latin typeface="Times New Roman" charset="0"/>
              </a:rPr>
              <a:t>LCS(X</a:t>
            </a:r>
            <a:r>
              <a:rPr lang="en-US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, Y</a:t>
            </a:r>
            <a:r>
              <a:rPr lang="en-US" baseline="-25000" smtClean="0">
                <a:latin typeface="Times New Roman" charset="0"/>
              </a:rPr>
              <a:t>j-1</a:t>
            </a:r>
            <a:r>
              <a:rPr lang="en-US" smtClean="0">
                <a:latin typeface="Times New Roman" charset="0"/>
              </a:rPr>
              <a:t>) and LCS(X</a:t>
            </a:r>
            <a:r>
              <a:rPr lang="en-US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,Y</a:t>
            </a:r>
            <a:r>
              <a:rPr lang="en-US" baseline="-25000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)</a:t>
            </a:r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5791200"/>
            <a:ext cx="800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Why not just take the length of LCS(X</a:t>
            </a:r>
            <a:r>
              <a:rPr lang="en-US" sz="3200" baseline="-25000">
                <a:solidFill>
                  <a:srgbClr val="333399"/>
                </a:solidFill>
              </a:rPr>
              <a:t>i-1</a:t>
            </a:r>
            <a:r>
              <a:rPr lang="en-US" sz="3200">
                <a:solidFill>
                  <a:srgbClr val="333399"/>
                </a:solidFill>
              </a:rPr>
              <a:t>, Y</a:t>
            </a:r>
            <a:r>
              <a:rPr lang="en-US" sz="3200" baseline="-25000">
                <a:solidFill>
                  <a:srgbClr val="333399"/>
                </a:solidFill>
              </a:rPr>
              <a:t>j-1</a:t>
            </a:r>
            <a:r>
              <a:rPr lang="en-US" sz="3200">
                <a:solidFill>
                  <a:srgbClr val="333399"/>
                </a:solidFill>
              </a:rPr>
              <a:t>) ?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inventor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Invented 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American mathematician Richard Bellman in the  1950s to solve optimization problems and later assimilated by 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“Programming” here means “planning”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7C206C-1EFC-4692-B8CB-BD28EDF3F509}" type="slidenum">
              <a:rPr lang="en-US" sz="1400">
                <a:latin typeface="Arial" charset="0"/>
              </a:rPr>
              <a:pPr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1. m = length(X) 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get the # of symbols in X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2. n  = length(Y)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get the # of symbols in Y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3. for i = 1 to m 	c[i,0] = 0 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special case: Y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0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4. for j = 1 to n  	c[0,j] = 0 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special case: X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0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5. for i = 1 to m 		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for all X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i</a:t>
            </a:r>
            <a:r>
              <a:rPr lang="en-US" sz="300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6. 	for j = 1 to n  		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for all Y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j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7. 		if ( X</a:t>
            </a:r>
            <a:r>
              <a:rPr lang="en-US" sz="3000" baseline="-25000" smtClean="0">
                <a:latin typeface="Times New Roman" charset="0"/>
              </a:rPr>
              <a:t>i</a:t>
            </a:r>
            <a:r>
              <a:rPr lang="en-US" sz="3000" smtClean="0">
                <a:latin typeface="Times New Roman" charset="0"/>
              </a:rPr>
              <a:t> == Y</a:t>
            </a:r>
            <a:r>
              <a:rPr lang="en-US" sz="3000" baseline="-25000" smtClean="0">
                <a:latin typeface="Times New Roman" charset="0"/>
              </a:rPr>
              <a:t>j</a:t>
            </a:r>
            <a:r>
              <a:rPr lang="en-US" sz="3000" smtClean="0">
                <a:latin typeface="Times New Roman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10. return c[m,n]  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return LCS length for X and Y</a:t>
            </a:r>
          </a:p>
        </p:txBody>
      </p:sp>
    </p:spTree>
    <p:extLst>
      <p:ext uri="{BB962C8B-B14F-4D97-AF65-F5344CB8AC3E}">
        <p14:creationId xmlns:p14="http://schemas.microsoft.com/office/powerpoint/2010/main" val="41449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BB21AF-8A4F-41CC-9AD8-AEFACF2BAB86}" type="slidenum">
              <a:rPr lang="en-US" sz="1400">
                <a:latin typeface="Arial" charset="0"/>
              </a:rPr>
              <a:pPr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We’ll see how LCS algorithm works on the following example:</a:t>
            </a:r>
          </a:p>
          <a:p>
            <a:r>
              <a:rPr lang="en-US" smtClean="0">
                <a:latin typeface="Times New Roman" charset="0"/>
              </a:rPr>
              <a:t>X = ABCB</a:t>
            </a:r>
          </a:p>
          <a:p>
            <a:r>
              <a:rPr lang="en-US" smtClean="0">
                <a:latin typeface="Times New Roman" charset="0"/>
              </a:rPr>
              <a:t>Y = BDCAB</a:t>
            </a:r>
          </a:p>
          <a:p>
            <a:endParaRPr lang="en-US" smtClean="0">
              <a:latin typeface="Times New Roman" charset="0"/>
            </a:endParaRPr>
          </a:p>
          <a:p>
            <a:endParaRPr lang="en-US" smtClean="0">
              <a:latin typeface="Times New Roman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sz="3200">
                <a:solidFill>
                  <a:srgbClr val="333399"/>
                </a:solidFill>
              </a:rPr>
              <a:t>of X and Y?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04351FB-7601-48E4-9A92-224C4C6865C2}" type="slidenum">
              <a:rPr lang="en-US" sz="1400">
                <a:latin typeface="Arial" charset="0"/>
              </a:rPr>
              <a:pPr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(0)</a:t>
            </a:r>
          </a:p>
        </p:txBody>
      </p:sp>
      <p:sp>
        <p:nvSpPr>
          <p:cNvPr id="4096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098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9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9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099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099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0995" name="Text Box 4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0996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414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47C3E-749B-4C9D-B4D1-D985F66AF554}" type="slidenum">
              <a:rPr lang="en-US" sz="1400">
                <a:latin typeface="Arial" charset="0"/>
              </a:rPr>
              <a:pPr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(1)</a:t>
            </a:r>
          </a:p>
        </p:txBody>
      </p:sp>
      <p:sp>
        <p:nvSpPr>
          <p:cNvPr id="43012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2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2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3026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3027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28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29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30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1" name="Text Box 4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3032" name="Text Box 4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3033" name="Text Box 5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3034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5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3036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7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3038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9" name="Text Box 6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40" name="Text Box 6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3041" name="Text 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3042" name="Text Box 6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3053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3054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071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108965-5624-4FCC-973A-BC3BB8430027}" type="slidenum">
              <a:rPr lang="en-US" sz="1400">
                <a:latin typeface="Arial" charset="0"/>
              </a:rPr>
              <a:pPr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(2)</a:t>
            </a:r>
          </a:p>
        </p:txBody>
      </p:sp>
      <p:sp>
        <p:nvSpPr>
          <p:cNvPr id="4506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507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7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7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7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508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508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508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508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508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509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509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10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10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/>
              <a:t> 		</a:t>
            </a:r>
            <a:r>
              <a:rPr lang="en-US">
                <a:solidFill>
                  <a:srgbClr val="008000"/>
                </a:solidFill>
              </a:rPr>
              <a:t>else c[i,j] = max( c[i-1,j], c[i,j-1]</a:t>
            </a:r>
            <a:r>
              <a:rPr lang="en-US">
                <a:solidFill>
                  <a:srgbClr val="33CC33"/>
                </a:solidFill>
              </a:rPr>
              <a:t> )</a:t>
            </a:r>
            <a:endParaRPr lang="en-US"/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510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4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4DBF04-51F2-4907-B51D-721BA9918FE9}" type="slidenum">
              <a:rPr lang="en-US" sz="1400">
                <a:latin typeface="Arial" charset="0"/>
              </a:rPr>
              <a:pPr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(3)</a:t>
            </a:r>
          </a:p>
        </p:txBody>
      </p:sp>
      <p:sp>
        <p:nvSpPr>
          <p:cNvPr id="4608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610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0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610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0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611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1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611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611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611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612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612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47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2B94DA-0406-47EB-BE0F-71CC477DC0B6}" type="slidenum">
              <a:rPr lang="en-US" sz="1400">
                <a:latin typeface="Arial" charset="0"/>
              </a:rPr>
              <a:pPr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(4)</a:t>
            </a:r>
          </a:p>
        </p:txBody>
      </p:sp>
      <p:sp>
        <p:nvSpPr>
          <p:cNvPr id="471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71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71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71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71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71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4715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5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5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715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05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24C263-7F5B-4E34-B664-FC2E43BACDE4}" type="slidenum">
              <a:rPr lang="en-US" sz="1400">
                <a:latin typeface="Arial" charset="0"/>
              </a:rPr>
              <a:pPr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(5)</a:t>
            </a:r>
          </a:p>
        </p:txBody>
      </p:sp>
      <p:sp>
        <p:nvSpPr>
          <p:cNvPr id="4813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814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814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814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815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815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815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815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815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815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6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816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816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816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817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8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30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3C36F8-4FC6-499E-BD57-6409FCB6DCC9}" type="slidenum">
              <a:rPr lang="en-US" sz="1400">
                <a:latin typeface="Arial" charset="0"/>
              </a:rPr>
              <a:pPr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(6)</a:t>
            </a:r>
          </a:p>
        </p:txBody>
      </p:sp>
      <p:sp>
        <p:nvSpPr>
          <p:cNvPr id="4915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917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917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917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917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917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7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918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918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918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918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8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49198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202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7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91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976B05-D079-4EAF-BF36-EF8EA3CF3C5B}" type="slidenum">
              <a:rPr lang="en-US" sz="1400">
                <a:latin typeface="Arial" charset="0"/>
              </a:rPr>
              <a:pPr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(7)</a:t>
            </a:r>
          </a:p>
        </p:txBody>
      </p:sp>
      <p:sp>
        <p:nvSpPr>
          <p:cNvPr id="5018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5019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019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19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019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019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019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020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020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020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020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020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021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021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022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5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0231" name="Oval 5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232" name="Oval 5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Text Box 6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500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A8791B-0E31-42F2-8610-15661FA98083}" type="slidenum">
              <a:rPr lang="en-US" sz="1400">
                <a:latin typeface="Arial" charset="0"/>
              </a:rPr>
              <a:pPr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Dynamic programming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295400"/>
            <a:ext cx="8275638" cy="4953000"/>
          </a:xfrm>
        </p:spPr>
        <p:txBody>
          <a:bodyPr/>
          <a:lstStyle/>
          <a:p>
            <a:r>
              <a:rPr lang="en-US" sz="2800" dirty="0" smtClean="0">
                <a:latin typeface="Times New Roman" charset="0"/>
              </a:rPr>
              <a:t>Old “bad” name (see Wikipedia). 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It is used, when the solution can be recursively described in terms of solutions to </a:t>
            </a:r>
            <a:r>
              <a:rPr lang="en-US" sz="2800" dirty="0" smtClean="0">
                <a:latin typeface="Times New Roman" charset="0"/>
              </a:rPr>
              <a:t>overlapping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</a:t>
            </a:r>
            <a:r>
              <a:rPr lang="en-US" sz="2800" dirty="0" smtClean="0">
                <a:latin typeface="Times New Roman" charset="0"/>
              </a:rPr>
              <a:t>(</a:t>
            </a:r>
            <a:r>
              <a:rPr lang="en-US" sz="2800" i="1" dirty="0" smtClean="0">
                <a:latin typeface="Times New Roman" charset="0"/>
              </a:rPr>
              <a:t>optimal substructure</a:t>
            </a:r>
            <a:r>
              <a:rPr lang="en-US" sz="2800" dirty="0" smtClean="0">
                <a:latin typeface="Times New Roman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Algorithm finds solutions to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and stores them in memory for later use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More efficient than “</a:t>
            </a:r>
            <a:r>
              <a:rPr lang="en-US" sz="2800" i="1" dirty="0" smtClean="0">
                <a:latin typeface="Times New Roman" charset="0"/>
              </a:rPr>
              <a:t>brute-force methods</a:t>
            </a:r>
            <a:r>
              <a:rPr lang="en-US" sz="2800" dirty="0" smtClean="0">
                <a:latin typeface="Times New Roman" charset="0"/>
              </a:rPr>
              <a:t>”, which solve the same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9999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5FEF73-F51B-4DDE-9258-812175739DE9}" type="slidenum">
              <a:rPr lang="en-US" sz="1400">
                <a:latin typeface="Arial" charset="0"/>
              </a:rPr>
              <a:pPr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(8)</a:t>
            </a:r>
          </a:p>
        </p:txBody>
      </p:sp>
      <p:sp>
        <p:nvSpPr>
          <p:cNvPr id="5222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224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224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224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224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225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225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225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225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225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227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96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804410-CB2A-450D-B2D5-3EA01980F156}" type="slidenum">
              <a:rPr lang="en-US" sz="1400">
                <a:latin typeface="Arial" charset="0"/>
              </a:rPr>
              <a:pPr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(10)</a:t>
            </a:r>
          </a:p>
        </p:txBody>
      </p:sp>
      <p:sp>
        <p:nvSpPr>
          <p:cNvPr id="5427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5429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429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429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429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5429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429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429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429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429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29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430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430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430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430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0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5431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1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432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8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218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DBD5C9-1F33-4B94-B0C7-0F38FBFE45EE}" type="slidenum">
              <a:rPr lang="en-US" sz="1400">
                <a:latin typeface="Arial" charset="0"/>
              </a:rPr>
              <a:pPr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(11)</a:t>
            </a:r>
          </a:p>
        </p:txBody>
      </p:sp>
      <p:sp>
        <p:nvSpPr>
          <p:cNvPr id="5632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5634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634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634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634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634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4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634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5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5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635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635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635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636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6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7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637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5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6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6377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0" name="Oval 6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1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82" name="Text Box 67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02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CB8A0D-DBD7-4304-8F75-02CD844900AC}" type="slidenum">
              <a:rPr lang="en-US" sz="1400">
                <a:latin typeface="Arial" charset="0"/>
              </a:rPr>
              <a:pPr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(12)</a:t>
            </a:r>
          </a:p>
        </p:txBody>
      </p:sp>
      <p:sp>
        <p:nvSpPr>
          <p:cNvPr id="5837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5838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838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839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839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839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839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40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840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840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1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8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19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0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8421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3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8424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8426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Oval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726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A3A3EE8-ECE3-475F-8473-1F65B6180FFD}" type="slidenum">
              <a:rPr lang="en-US" sz="1400">
                <a:latin typeface="Arial" charset="0"/>
              </a:rPr>
              <a:pPr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(13)</a:t>
            </a:r>
          </a:p>
        </p:txBody>
      </p:sp>
      <p:sp>
        <p:nvSpPr>
          <p:cNvPr id="6042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6043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043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044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044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044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044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044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044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045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045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046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4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5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6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7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8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0469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047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7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8" name="Oval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0481" name="Text Box 70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26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4F88E1-A9AF-44DB-89BF-A3EFECA9C108}" type="slidenum">
              <a:rPr lang="en-US" sz="1400">
                <a:latin typeface="Arial" charset="0"/>
              </a:rPr>
              <a:pPr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(14)</a:t>
            </a:r>
          </a:p>
        </p:txBody>
      </p:sp>
      <p:sp>
        <p:nvSpPr>
          <p:cNvPr id="6246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6248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248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248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249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249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249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249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249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249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251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251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2520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21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2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2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4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5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1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2" name="Oval 67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Text Box 71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21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39C755-CFC2-48DD-A7D0-5517F5CA88AA}" type="slidenum">
              <a:rPr lang="en-US" sz="1400">
                <a:latin typeface="Arial" charset="0"/>
              </a:rPr>
              <a:pPr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(15)</a:t>
            </a:r>
          </a:p>
        </p:txBody>
      </p:sp>
      <p:sp>
        <p:nvSpPr>
          <p:cNvPr id="6451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453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453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453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453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453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453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3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454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454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454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454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454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4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4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455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5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456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71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2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3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74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75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4582" name="Text Box 69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832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726489-6BF5-4E7C-91E1-FD6023E5A295}" type="slidenum">
              <a:rPr lang="en-US" sz="1400">
                <a:latin typeface="Arial" charset="0"/>
              </a:rPr>
              <a:pPr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 Running Time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2209800"/>
          </a:xfrm>
        </p:spPr>
        <p:txBody>
          <a:bodyPr>
            <a:normAutofit lnSpcReduction="10000"/>
          </a:bodyPr>
          <a:lstStyle/>
          <a:p>
            <a:endParaRPr lang="en-US" smtClean="0">
              <a:latin typeface="Times New Roman" charset="0"/>
            </a:endParaRPr>
          </a:p>
          <a:p>
            <a:r>
              <a:rPr lang="en-US" smtClean="0">
                <a:latin typeface="Times New Roman" charset="0"/>
              </a:rPr>
              <a:t>LCS algorithm calculates the values of each entry of the array c[m,n]</a:t>
            </a:r>
          </a:p>
          <a:p>
            <a:r>
              <a:rPr lang="en-US" smtClean="0">
                <a:latin typeface="Times New Roman" charset="0"/>
              </a:rPr>
              <a:t>So what is the running time?</a:t>
            </a:r>
            <a:endParaRPr lang="en-US" smtClean="0"/>
          </a:p>
        </p:txBody>
      </p:sp>
      <p:sp>
        <p:nvSpPr>
          <p:cNvPr id="6656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99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99"/>
                </a:solidFill>
              </a:rPr>
              <a:t>since each c[i,j] is calculated in constant time, and there are m*n elements in the array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D5338E-3A73-4F64-8CDC-941308A33EC3}" type="slidenum">
              <a:rPr lang="en-US" sz="1400">
                <a:latin typeface="Arial" charset="0"/>
              </a:rPr>
              <a:pPr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How to find actual LCS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001000" cy="3886200"/>
          </a:xfrm>
        </p:spPr>
        <p:txBody>
          <a:bodyPr/>
          <a:lstStyle/>
          <a:p>
            <a:r>
              <a:rPr lang="en-US" sz="2800" smtClean="0">
                <a:latin typeface="Times New Roman" charset="0"/>
              </a:rPr>
              <a:t>So far, we have just found the </a:t>
            </a:r>
            <a:r>
              <a:rPr lang="en-US" sz="2800" i="1" smtClean="0">
                <a:latin typeface="Times New Roman" charset="0"/>
              </a:rPr>
              <a:t>length</a:t>
            </a:r>
            <a:r>
              <a:rPr lang="en-US" sz="2800" smtClean="0">
                <a:latin typeface="Times New Roman" charset="0"/>
              </a:rPr>
              <a:t> of LCS, but not LCS itself.</a:t>
            </a:r>
          </a:p>
          <a:p>
            <a:r>
              <a:rPr lang="en-US" sz="2800" smtClean="0">
                <a:latin typeface="Times New Roman" charset="0"/>
              </a:rPr>
              <a:t>We want to modify this algorithm to make it output Longest Common Subsequence of X and Y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Each </a:t>
            </a:r>
            <a:r>
              <a:rPr lang="en-US" sz="2800" i="1" smtClean="0">
                <a:latin typeface="Times New Roman" charset="0"/>
              </a:rPr>
              <a:t>c[i,j]</a:t>
            </a:r>
            <a:r>
              <a:rPr lang="en-US" sz="2800" smtClean="0">
                <a:latin typeface="Times New Roman" charset="0"/>
              </a:rPr>
              <a:t> depends on </a:t>
            </a:r>
            <a:r>
              <a:rPr lang="en-US" sz="2800" i="1" smtClean="0">
                <a:latin typeface="Times New Roman" charset="0"/>
              </a:rPr>
              <a:t>c[i-1,j] </a:t>
            </a:r>
            <a:r>
              <a:rPr lang="en-US" sz="2800" smtClean="0">
                <a:latin typeface="Times New Roman" charset="0"/>
              </a:rPr>
              <a:t>and</a:t>
            </a:r>
            <a:r>
              <a:rPr lang="en-US" sz="2800" i="1" smtClean="0">
                <a:latin typeface="Times New Roman" charset="0"/>
              </a:rPr>
              <a:t> c[i,j-1]</a:t>
            </a:r>
            <a:r>
              <a:rPr lang="en-US" sz="2800" smtClean="0">
                <a:latin typeface="Times New Roman" charset="0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or </a:t>
            </a:r>
            <a:r>
              <a:rPr lang="en-US" sz="2800" i="1" smtClean="0">
                <a:latin typeface="Times New Roman" charset="0"/>
              </a:rPr>
              <a:t>c[i-1, j-1]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For each c[i,j] we can say how it was acquired:</a:t>
            </a:r>
            <a:endParaRPr lang="en-US" sz="2800" i="1" smtClean="0">
              <a:latin typeface="Times New Roman" charset="0"/>
            </a:endParaRPr>
          </a:p>
        </p:txBody>
      </p:sp>
      <p:sp>
        <p:nvSpPr>
          <p:cNvPr id="6758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9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00400" y="4724400"/>
            <a:ext cx="487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For example, here </a:t>
            </a:r>
          </a:p>
          <a:p>
            <a:r>
              <a:rPr lang="en-US" sz="3200">
                <a:solidFill>
                  <a:srgbClr val="333399"/>
                </a:solidFill>
              </a:rPr>
              <a:t>c[i,j] = c[i-1,j-1] +1 = 2+1=3</a:t>
            </a:r>
            <a:endParaRPr lang="en-US">
              <a:solidFill>
                <a:srgbClr val="333399"/>
              </a:solidFill>
            </a:endParaRPr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905000" y="5181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EB3BEC-8729-483E-9A76-F7819ADAD64E}" type="slidenum">
              <a:rPr lang="en-US" sz="1400">
                <a:latin typeface="Arial" charset="0"/>
              </a:rPr>
              <a:pPr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 smtClean="0"/>
              <a:t>How to find actual LCS - continued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Remember that</a:t>
            </a:r>
            <a:endParaRPr lang="en-US" i="1" smtClean="0">
              <a:latin typeface="Times New Roman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1600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So we can start from </a:t>
            </a:r>
            <a:r>
              <a:rPr kumimoji="1" lang="en-US" sz="2800" i="1"/>
              <a:t>c[m,n]</a:t>
            </a:r>
            <a:r>
              <a:rPr kumimoji="1" lang="en-US" sz="2800"/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Look first to see if 2</a:t>
            </a:r>
            <a:r>
              <a:rPr kumimoji="1" lang="en-US" sz="2800" baseline="30000"/>
              <a:t>nd</a:t>
            </a:r>
            <a:r>
              <a:rPr kumimoji="1" lang="en-US" sz="2800"/>
              <a:t> case above was true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If not, then </a:t>
            </a:r>
            <a:r>
              <a:rPr kumimoji="1" lang="en-US" sz="2800" i="1"/>
              <a:t>c[i,j] = c[i-1, j-1]+1</a:t>
            </a:r>
            <a:r>
              <a:rPr kumimoji="1" lang="en-US" sz="2800"/>
              <a:t>, so remember </a:t>
            </a:r>
            <a:r>
              <a:rPr kumimoji="1" lang="en-US" sz="2800" i="1"/>
              <a:t>x[i]   </a:t>
            </a:r>
            <a:r>
              <a:rPr kumimoji="1" lang="en-US" sz="2800"/>
              <a:t>(because </a:t>
            </a:r>
            <a:r>
              <a:rPr kumimoji="1" lang="en-US" sz="2800" i="1"/>
              <a:t>x[i]</a:t>
            </a:r>
            <a:r>
              <a:rPr kumimoji="1" lang="en-US" sz="2800"/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When i=0 or j=0 (i.e. we reached the beginning), output remembered letters in reverse order</a:t>
            </a:r>
            <a:endParaRPr kumimoji="1" lang="en-US" sz="3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CCB650-355F-495D-A8E3-5EB6BEAA90DD}" type="slidenum">
              <a:rPr lang="en-US" sz="1400">
                <a:latin typeface="Arial" charset="0"/>
              </a:rPr>
              <a:pPr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Optimal Substructure Property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Definition on </a:t>
            </a:r>
          </a:p>
          <a:p>
            <a:pPr lvl="1"/>
            <a:r>
              <a:rPr lang="en-US" dirty="0" smtClean="0"/>
              <a:t>If S is an optimal solution to a problem, then the components of S are optimal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dirty="0" smtClean="0"/>
              <a:t>True for knapsack</a:t>
            </a:r>
          </a:p>
          <a:p>
            <a:pPr lvl="1"/>
            <a:r>
              <a:rPr lang="en-US" dirty="0" smtClean="0"/>
              <a:t>True for coin-changing </a:t>
            </a:r>
            <a:endParaRPr lang="en-US" dirty="0"/>
          </a:p>
          <a:p>
            <a:pPr lvl="1"/>
            <a:r>
              <a:rPr lang="en-US" dirty="0" smtClean="0"/>
              <a:t>True for single-source shortest path</a:t>
            </a:r>
          </a:p>
          <a:p>
            <a:pPr lvl="1"/>
            <a:r>
              <a:rPr lang="en-US" dirty="0" smtClean="0"/>
              <a:t>Not true for longest-simple-path</a:t>
            </a:r>
          </a:p>
        </p:txBody>
      </p:sp>
    </p:spTree>
    <p:extLst>
      <p:ext uri="{BB962C8B-B14F-4D97-AF65-F5344CB8AC3E}">
        <p14:creationId xmlns:p14="http://schemas.microsoft.com/office/powerpoint/2010/main" val="12048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F66212-2BEC-4E5C-A265-64D133B1A861}" type="slidenum">
              <a:rPr lang="en-US" sz="1400">
                <a:latin typeface="Arial" charset="0"/>
              </a:rPr>
              <a:pPr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r>
              <a:rPr lang="en-US" smtClean="0"/>
              <a:t>Algorithm to find actual LCS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447800"/>
            <a:ext cx="7772400" cy="5029200"/>
          </a:xfrm>
        </p:spPr>
        <p:txBody>
          <a:bodyPr/>
          <a:lstStyle/>
          <a:p>
            <a:r>
              <a:rPr lang="en-US" sz="2400" smtClean="0"/>
              <a:t>Here’s a recursive algorithm to do this: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latin typeface="Tahoma" charset="0"/>
              </a:rPr>
              <a:t>LCS_print(x, m, n, c) {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if (c[m][n] == c[m-1][n])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go up?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m-1, n,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else if (c[m][n] == c[m][n-1]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go left?</a:t>
            </a:r>
            <a:br>
              <a:rPr lang="en-US" sz="2400" smtClean="0">
                <a:solidFill>
                  <a:srgbClr val="33CC33"/>
                </a:solidFill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m, n-1,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else {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it was a match!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m-1, n-1,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print(x[m]);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print after recursive call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}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DF86BCB-69AA-4DAA-A6AF-E4C7D33C3CAF}" type="slidenum">
              <a:rPr lang="en-US" sz="1400">
                <a:latin typeface="Arial" charset="0"/>
              </a:rPr>
              <a:pPr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Finding LCS</a:t>
            </a:r>
          </a:p>
        </p:txBody>
      </p:sp>
      <p:sp>
        <p:nvSpPr>
          <p:cNvPr id="7066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7067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067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7067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7067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7067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7067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7068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068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7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1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2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5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6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7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8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9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0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1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2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3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4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5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6" name="Text Box 51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7070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8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9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0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11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2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13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4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5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6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8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9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Text Box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7921F2-5307-4551-ACE4-9F27A4DE5096}" type="slidenum">
              <a:rPr lang="en-US" sz="1400">
                <a:latin typeface="Arial" charset="0"/>
              </a:rPr>
              <a:pPr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dirty="0" smtClean="0"/>
              <a:t>Finding LCS (2)</a:t>
            </a:r>
          </a:p>
        </p:txBody>
      </p:sp>
      <p:sp>
        <p:nvSpPr>
          <p:cNvPr id="727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27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727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727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727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727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727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727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27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27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727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27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27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727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49" name="Text Box 4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0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1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2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72755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6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7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8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9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0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61" name="Text Box 5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2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 dirty="0">
                <a:solidFill>
                  <a:srgbClr val="33CC33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3" name="Text Box 70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 dirty="0"/>
              <a:t>B</a:t>
            </a:r>
            <a:endParaRPr lang="en-US" dirty="0"/>
          </a:p>
        </p:txBody>
      </p:sp>
      <p:sp>
        <p:nvSpPr>
          <p:cNvPr id="88142" name="Text Box 78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 dirty="0"/>
              <a:t>B</a:t>
            </a:r>
            <a:endParaRPr lang="en-US" dirty="0"/>
          </a:p>
        </p:txBody>
      </p:sp>
      <p:sp>
        <p:nvSpPr>
          <p:cNvPr id="72783" name="Text Box 8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72784" name="Text Box 82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LCS for the </a:t>
            </a:r>
            <a:r>
              <a:rPr lang="en-US" dirty="0" err="1" smtClean="0"/>
              <a:t>foll</a:t>
            </a:r>
            <a:r>
              <a:rPr lang="en-US" dirty="0" smtClean="0"/>
              <a:t>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1. Sequence </a:t>
            </a:r>
            <a:r>
              <a:rPr lang="en-US" altLang="zh-TW" dirty="0">
                <a:ea typeface="新細明體" pitchFamily="18" charset="-120"/>
              </a:rPr>
              <a:t>1: algorithm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</a:t>
            </a:r>
            <a:r>
              <a:rPr lang="en-US" altLang="zh-TW" dirty="0" smtClean="0">
                <a:ea typeface="新細明體" pitchFamily="18" charset="-120"/>
              </a:rPr>
              <a:t>Sequence </a:t>
            </a:r>
            <a:r>
              <a:rPr lang="en-US" altLang="zh-TW" dirty="0">
                <a:ea typeface="新細明體" pitchFamily="18" charset="-120"/>
              </a:rPr>
              <a:t>2: </a:t>
            </a:r>
            <a:r>
              <a:rPr lang="en-US" altLang="zh-TW" dirty="0" smtClean="0">
                <a:ea typeface="新細明體" pitchFamily="18" charset="-120"/>
              </a:rPr>
              <a:t>alignment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2. president, providence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3. </a:t>
            </a:r>
            <a:r>
              <a:rPr lang="en-US" altLang="zh-TW" dirty="0" err="1">
                <a:ea typeface="新細明體" pitchFamily="18" charset="-120"/>
              </a:rPr>
              <a:t>a</a:t>
            </a:r>
            <a:r>
              <a:rPr lang="en-US" altLang="zh-TW" dirty="0" err="1" smtClean="0">
                <a:ea typeface="新細明體" pitchFamily="18" charset="-120"/>
              </a:rPr>
              <a:t>bcbdab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bdcaba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4. enquiry, </a:t>
            </a:r>
            <a:r>
              <a:rPr lang="en-US" altLang="zh-TW" dirty="0" err="1" smtClean="0">
                <a:ea typeface="新細明體" pitchFamily="18" charset="-120"/>
              </a:rPr>
              <a:t>sequipedalian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5. empty bottle, nematode knowledge.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8975A5-5ABE-46E0-B087-ADAC66C0A5AD}" type="slidenum">
              <a:rPr lang="en-US" sz="1400">
                <a:latin typeface="Arial" charset="0"/>
              </a:rPr>
              <a:pPr/>
              <a:t>44</a:t>
            </a:fld>
            <a:endParaRPr lang="en-US" sz="1400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Review: Dynamic programming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066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DP is a method for solving certain kind of problems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DP can be applied when the solution of a problem includes solutions to subproblems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We need to find a recursive formula for the solution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We can recursively solve subproblems, starting from the trivial case, and save their solutions in memory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In the end we’ll get the solution of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1351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8687A1-2E79-4384-98C9-3BE363964A85}" type="slidenum">
              <a:rPr lang="en-US" sz="1400">
                <a:latin typeface="Arial" charset="0"/>
              </a:rPr>
              <a:pPr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Properties of a problem that can be solved with dynamic programming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charset="0"/>
              </a:rPr>
              <a:t>Simple Subproblems</a:t>
            </a:r>
          </a:p>
          <a:p>
            <a:pPr lvl="1"/>
            <a:r>
              <a:rPr lang="en-US" smtClean="0">
                <a:latin typeface="Times New Roman" charset="0"/>
              </a:rPr>
              <a:t>We should be able to break the original problem to smaller subproblems that have the same structure</a:t>
            </a:r>
          </a:p>
          <a:p>
            <a:r>
              <a:rPr lang="en-US" smtClean="0">
                <a:latin typeface="Times New Roman" charset="0"/>
              </a:rPr>
              <a:t>Optimal Substructure of the problems</a:t>
            </a:r>
          </a:p>
          <a:p>
            <a:pPr lvl="1"/>
            <a:r>
              <a:rPr lang="en-US" smtClean="0">
                <a:latin typeface="Times New Roman" charset="0"/>
              </a:rPr>
              <a:t>The solution to the problem must be a composition of subproblem solutions</a:t>
            </a:r>
          </a:p>
          <a:p>
            <a:r>
              <a:rPr lang="en-US" smtClean="0">
                <a:latin typeface="Times New Roman" charset="0"/>
              </a:rPr>
              <a:t>Subproblem Overlap</a:t>
            </a:r>
          </a:p>
          <a:p>
            <a:pPr lvl="1"/>
            <a:r>
              <a:rPr lang="en-US" smtClean="0">
                <a:latin typeface="Times New Roman" charset="0"/>
              </a:rPr>
              <a:t>Optimal subproblems to unrelated problems can contain subproblems in common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70DBE9-ABF3-41CE-8F1B-318FE7A8B9A0}" type="slidenum">
              <a:rPr lang="en-US" sz="1400">
                <a:latin typeface="Arial" charset="0"/>
              </a:rPr>
              <a:pPr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Review:  Longest Common Subsequence (LCS)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Problem: how to find the longest pattern of characters that is common to two text strings X and 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Dynamic programming algorithm: solve </a:t>
            </a:r>
            <a:r>
              <a:rPr lang="en-US" dirty="0" err="1" smtClean="0">
                <a:latin typeface="Times New Roman" charset="0"/>
              </a:rPr>
              <a:t>subproblems</a:t>
            </a:r>
            <a:r>
              <a:rPr lang="en-US" dirty="0" smtClean="0">
                <a:latin typeface="Times New Roman" charset="0"/>
              </a:rPr>
              <a:t> until we get the final solution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charset="0"/>
              </a:rPr>
              <a:t>Subproblem</a:t>
            </a:r>
            <a:r>
              <a:rPr lang="en-US" dirty="0" smtClean="0">
                <a:latin typeface="Times New Roman" charset="0"/>
              </a:rPr>
              <a:t>: first find the LCS of </a:t>
            </a:r>
            <a:r>
              <a:rPr lang="en-US" i="1" dirty="0" smtClean="0">
                <a:latin typeface="Times New Roman" charset="0"/>
              </a:rPr>
              <a:t>prefixes</a:t>
            </a:r>
            <a:r>
              <a:rPr lang="en-US" dirty="0" smtClean="0">
                <a:latin typeface="Times New Roman" charset="0"/>
              </a:rPr>
              <a:t> of X and Y.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this problem has </a:t>
            </a:r>
            <a:r>
              <a:rPr lang="en-US" i="1" dirty="0" smtClean="0">
                <a:latin typeface="Times New Roman" charset="0"/>
              </a:rPr>
              <a:t>optimal substructure</a:t>
            </a:r>
            <a:r>
              <a:rPr lang="en-US" dirty="0" smtClean="0">
                <a:latin typeface="Times New Roman" charset="0"/>
              </a:rPr>
              <a:t>: LCS of two prefixes is always a part of LCS of bigger strings</a:t>
            </a:r>
          </a:p>
        </p:txBody>
      </p:sp>
    </p:spTree>
    <p:extLst>
      <p:ext uri="{BB962C8B-B14F-4D97-AF65-F5344CB8AC3E}">
        <p14:creationId xmlns:p14="http://schemas.microsoft.com/office/powerpoint/2010/main" val="14197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EA51CD-3585-492F-AC24-51A439D3ACBD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152400"/>
            <a:ext cx="7772400" cy="762000"/>
          </a:xfrm>
        </p:spPr>
        <p:txBody>
          <a:bodyPr/>
          <a:lstStyle/>
          <a:p>
            <a:pPr algn="ctr"/>
            <a:r>
              <a:rPr lang="en-US" smtClean="0"/>
              <a:t>Conclusion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066800"/>
            <a:ext cx="7772400" cy="5334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Dynamic programming is a useful technique for solving certain kind of problems</a:t>
            </a:r>
          </a:p>
          <a:p>
            <a:r>
              <a:rPr lang="en-US" dirty="0" smtClean="0">
                <a:latin typeface="Times New Roman" charset="0"/>
              </a:rPr>
              <a:t>When the solution can be recursively described in terms of partial solutions, we can store these partial solutions and re-use them as necessary</a:t>
            </a:r>
          </a:p>
          <a:p>
            <a:r>
              <a:rPr lang="en-US" dirty="0" smtClean="0">
                <a:latin typeface="Times New Roman" charset="0"/>
              </a:rPr>
              <a:t>Running time (Dynamic Programming algorithm vs. naïve algorithm):</a:t>
            </a:r>
          </a:p>
          <a:p>
            <a:pPr lvl="1"/>
            <a:r>
              <a:rPr lang="en-US" dirty="0" smtClean="0">
                <a:latin typeface="Times New Roman" charset="0"/>
              </a:rPr>
              <a:t>LCS: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O(m*n)</a:t>
            </a:r>
            <a:r>
              <a:rPr lang="en-US" dirty="0" smtClean="0">
                <a:latin typeface="Times New Roman" charset="0"/>
              </a:rPr>
              <a:t> vs.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O(n * 2</a:t>
            </a:r>
            <a:r>
              <a:rPr lang="en-US" b="1" baseline="30000" dirty="0" smtClean="0">
                <a:solidFill>
                  <a:schemeClr val="accent2"/>
                </a:solidFill>
                <a:latin typeface="Times New Roman" charset="0"/>
              </a:rPr>
              <a:t>m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 smtClean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0-1 Knapsack problem: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O(W*n)</a:t>
            </a:r>
            <a:r>
              <a:rPr lang="en-US" dirty="0" smtClean="0">
                <a:latin typeface="Times New Roman" charset="0"/>
              </a:rPr>
              <a:t> vs.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O(2</a:t>
            </a:r>
            <a:r>
              <a:rPr lang="en-US" b="1" baseline="30000" dirty="0" smtClean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0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DP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Matrix-chain Multiplication </a:t>
            </a:r>
          </a:p>
          <a:p>
            <a:r>
              <a:rPr lang="en-US" sz="2800" dirty="0" smtClean="0"/>
              <a:t>Coin exchanging</a:t>
            </a:r>
          </a:p>
          <a:p>
            <a:r>
              <a:rPr lang="en-US" sz="2800" dirty="0"/>
              <a:t>Computing a binomial coefficient</a:t>
            </a:r>
          </a:p>
          <a:p>
            <a:r>
              <a:rPr lang="en-US" sz="2800" dirty="0" err="1" smtClean="0"/>
              <a:t>Warshall’s</a:t>
            </a:r>
            <a:r>
              <a:rPr lang="en-US" sz="2800" dirty="0" smtClean="0"/>
              <a:t> </a:t>
            </a:r>
            <a:r>
              <a:rPr lang="en-US" sz="2800" dirty="0"/>
              <a:t>algorithm for transitive closure</a:t>
            </a:r>
          </a:p>
          <a:p>
            <a:r>
              <a:rPr lang="en-US" sz="2800" dirty="0" smtClean="0"/>
              <a:t> Floyd’s </a:t>
            </a:r>
            <a:r>
              <a:rPr lang="en-US" sz="2800" dirty="0"/>
              <a:t>algorithm for all-pairs shortest paths</a:t>
            </a:r>
          </a:p>
          <a:p>
            <a:r>
              <a:rPr lang="en-US" sz="2800" dirty="0" smtClean="0"/>
              <a:t> Constructing </a:t>
            </a:r>
            <a:r>
              <a:rPr lang="en-US" sz="2800" dirty="0"/>
              <a:t>an optimal binary search tree</a:t>
            </a:r>
          </a:p>
          <a:p>
            <a:r>
              <a:rPr lang="en-US" sz="2800" dirty="0" smtClean="0"/>
              <a:t> Some </a:t>
            </a:r>
            <a:r>
              <a:rPr lang="en-US" sz="2800" dirty="0"/>
              <a:t>instances </a:t>
            </a:r>
            <a:r>
              <a:rPr lang="en-US" sz="2800"/>
              <a:t>of </a:t>
            </a:r>
            <a:r>
              <a:rPr lang="en-US" sz="2800" smtClean="0"/>
              <a:t>discrete </a:t>
            </a:r>
            <a:r>
              <a:rPr lang="en-US" sz="2800" dirty="0"/>
              <a:t>optimization problems:</a:t>
            </a:r>
          </a:p>
          <a:p>
            <a:pPr marL="0" lvl="1" indent="0">
              <a:buNone/>
            </a:pPr>
            <a:r>
              <a:rPr lang="en-US" dirty="0" smtClean="0"/>
              <a:t>        </a:t>
            </a:r>
            <a:r>
              <a:rPr lang="en-US" dirty="0"/>
              <a:t>- traveling salesman</a:t>
            </a:r>
          </a:p>
          <a:p>
            <a:pPr marL="0" lvl="1" indent="0">
              <a:buNone/>
            </a:pPr>
            <a:r>
              <a:rPr lang="en-US" dirty="0" smtClean="0"/>
              <a:t>        </a:t>
            </a:r>
            <a:r>
              <a:rPr lang="en-US" dirty="0"/>
              <a:t>- knapsack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7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ECECE-B994-4528-901A-1E34155B82D7}" type="slidenum">
              <a:rPr lang="en-US" sz="1400">
                <a:latin typeface="Arial" charset="0"/>
              </a:rPr>
              <a:pPr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Dynamic Programming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Works “bottom-up”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Finds solutions to small sub-problems first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Combines them somehow to find a solution to a slightly larger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Compare to greedy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requires optimal substructure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greedy makes choice first, then solves</a:t>
            </a:r>
          </a:p>
        </p:txBody>
      </p:sp>
    </p:spTree>
    <p:extLst>
      <p:ext uri="{BB962C8B-B14F-4D97-AF65-F5344CB8AC3E}">
        <p14:creationId xmlns:p14="http://schemas.microsoft.com/office/powerpoint/2010/main" val="3116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Problems Solved with Dyn. Prog.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488363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Coin changing (we won’t do)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Multiplying a sequence of matrices (we might do if we have time)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do in various orders: (AB)C vs. A(BC)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Pick order that does fewest number of scalar multiplications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Longest common subsequence (we’ll do)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All-pairs shortest paths (Floyd’s algorithm)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Constructing optimal binary search trees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Knapsack problems (we did for Greedy 0/1)</a:t>
            </a:r>
          </a:p>
        </p:txBody>
      </p:sp>
    </p:spTree>
    <p:extLst>
      <p:ext uri="{BB962C8B-B14F-4D97-AF65-F5344CB8AC3E}">
        <p14:creationId xmlns:p14="http://schemas.microsoft.com/office/powerpoint/2010/main" val="22676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00663AD-AB5A-4E31-BB80-77C5F00FF98E}" type="slidenum">
              <a:rPr lang="en-US" sz="1400">
                <a:latin typeface="Arial" charset="0"/>
              </a:rPr>
              <a:pPr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Remember Fibonacci numbers?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00200"/>
            <a:ext cx="8716963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Recursive code: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long fib(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</a:t>
            </a:r>
            <a:br>
              <a:rPr lang="en-US" sz="2800" dirty="0" smtClean="0"/>
            </a:br>
            <a:r>
              <a:rPr lang="en-US" sz="2800" dirty="0" smtClean="0"/>
              <a:t>       assert(n &gt;= 0);</a:t>
            </a:r>
            <a:br>
              <a:rPr lang="en-US" sz="2800" dirty="0" smtClean="0"/>
            </a:br>
            <a:r>
              <a:rPr lang="en-US" sz="2800" dirty="0" smtClean="0"/>
              <a:t>       if ( n == 0 ) return 0;</a:t>
            </a:r>
            <a:br>
              <a:rPr lang="en-US" sz="2800" dirty="0" smtClean="0"/>
            </a:br>
            <a:r>
              <a:rPr lang="en-US" sz="2800" dirty="0" smtClean="0"/>
              <a:t>       if ( n == 1 ) return 1;</a:t>
            </a:r>
            <a:br>
              <a:rPr lang="en-US" sz="2800" dirty="0" smtClean="0"/>
            </a:br>
            <a:r>
              <a:rPr lang="en-US" sz="2800" dirty="0" smtClean="0"/>
              <a:t>       return fib(n-1) + fib(n-2);</a:t>
            </a:r>
            <a:br>
              <a:rPr lang="en-US" sz="2800" dirty="0" smtClean="0"/>
            </a:br>
            <a:r>
              <a:rPr lang="en-US" sz="2800" dirty="0" smtClean="0"/>
              <a:t>   }</a:t>
            </a:r>
          </a:p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Repeatedly solves the same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“Obscenely” exponential</a:t>
            </a:r>
          </a:p>
        </p:txBody>
      </p:sp>
    </p:spTree>
    <p:extLst>
      <p:ext uri="{BB962C8B-B14F-4D97-AF65-F5344CB8AC3E}">
        <p14:creationId xmlns:p14="http://schemas.microsoft.com/office/powerpoint/2010/main" val="3285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5A9673-376C-4262-8B29-E06F461B309B}" type="slidenum">
              <a:rPr lang="en-US" sz="1400">
                <a:latin typeface="Arial" charset="0"/>
              </a:rPr>
              <a:pPr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838200"/>
          </a:xfrm>
        </p:spPr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24000"/>
            <a:ext cx="8488363" cy="4572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Before talking about dynamic programming, another general technique:  </a:t>
            </a:r>
            <a:r>
              <a:rPr lang="en-US" sz="3600" b="1" dirty="0" err="1" smtClean="0"/>
              <a:t>Memoization</a:t>
            </a:r>
            <a:endParaRPr lang="en-US" sz="3600" b="1" dirty="0" smtClean="0"/>
          </a:p>
          <a:p>
            <a:pPr lvl="1"/>
            <a:r>
              <a:rPr lang="en-US" sz="3200" dirty="0" smtClean="0"/>
              <a:t>AKA using a </a:t>
            </a:r>
            <a:r>
              <a:rPr lang="en-US" sz="3200" i="1" dirty="0" smtClean="0"/>
              <a:t>memory function</a:t>
            </a:r>
          </a:p>
          <a:p>
            <a:r>
              <a:rPr lang="en-US" sz="3600" dirty="0" smtClean="0"/>
              <a:t>Simple idea:</a:t>
            </a:r>
          </a:p>
          <a:p>
            <a:pPr lvl="1"/>
            <a:r>
              <a:rPr lang="en-US" sz="3200" dirty="0" smtClean="0"/>
              <a:t>Calculate and store solutions to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 lvl="1"/>
            <a:r>
              <a:rPr lang="en-US" sz="3200" dirty="0" smtClean="0"/>
              <a:t>Before solving it (again), look to see if you’ve remembered it</a:t>
            </a:r>
          </a:p>
        </p:txBody>
      </p:sp>
    </p:spTree>
    <p:extLst>
      <p:ext uri="{BB962C8B-B14F-4D97-AF65-F5344CB8AC3E}">
        <p14:creationId xmlns:p14="http://schemas.microsoft.com/office/powerpoint/2010/main" val="11179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49DCAD-E240-4161-9B44-C60D0201A543}" type="slidenum">
              <a:rPr lang="en-US" sz="1400">
                <a:latin typeface="Arial" charset="0"/>
              </a:rPr>
              <a:pPr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990600"/>
          </a:xfrm>
        </p:spPr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676400"/>
            <a:ext cx="8564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Lookup key: whatever identifies a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Could be an array/vector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for Fibonacci, store </a:t>
            </a:r>
            <a:r>
              <a:rPr lang="en-US" b="1" dirty="0" smtClean="0">
                <a:solidFill>
                  <a:srgbClr val="333399"/>
                </a:solidFill>
              </a:rPr>
              <a:t>fib(n)</a:t>
            </a:r>
            <a:r>
              <a:rPr lang="en-US" dirty="0" smtClean="0"/>
              <a:t> using</a:t>
            </a:r>
            <a:br>
              <a:rPr lang="en-US" dirty="0" smtClean="0"/>
            </a:br>
            <a:r>
              <a:rPr lang="en-US" dirty="0" smtClean="0"/>
              <a:t>index </a:t>
            </a:r>
            <a:r>
              <a:rPr lang="en-US" b="1" dirty="0" smtClean="0">
                <a:solidFill>
                  <a:srgbClr val="333399"/>
                </a:solidFill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055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3C30D-DA42-4A4F-8C15-139F71B81D48}"/>
</file>

<file path=customXml/itemProps2.xml><?xml version="1.0" encoding="utf-8"?>
<ds:datastoreItem xmlns:ds="http://schemas.openxmlformats.org/officeDocument/2006/customXml" ds:itemID="{380D37A7-AF08-4951-97BA-9BA9C8BE55F9}"/>
</file>

<file path=customXml/itemProps3.xml><?xml version="1.0" encoding="utf-8"?>
<ds:datastoreItem xmlns:ds="http://schemas.openxmlformats.org/officeDocument/2006/customXml" ds:itemID="{13717D41-8867-4F93-9255-C9B395A1922F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2558</Words>
  <Application>Microsoft Office PowerPoint</Application>
  <PresentationFormat>On-screen Show (4:3)</PresentationFormat>
  <Paragraphs>991</Paragraphs>
  <Slides>48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Microsoft Equation 3.0</vt:lpstr>
      <vt:lpstr>Equation</vt:lpstr>
      <vt:lpstr>Dynamic Programming</vt:lpstr>
      <vt:lpstr>The inventor of DP</vt:lpstr>
      <vt:lpstr>Dynamic programming</vt:lpstr>
      <vt:lpstr>Optimal Substructure Property</vt:lpstr>
      <vt:lpstr>Dynamic Programming</vt:lpstr>
      <vt:lpstr>Problems Solved with Dyn. Prog.</vt:lpstr>
      <vt:lpstr>Remember Fibonacci numbers?</vt:lpstr>
      <vt:lpstr>Memoization</vt:lpstr>
      <vt:lpstr>Memoization</vt:lpstr>
      <vt:lpstr>Memoization and Fibonacci</vt:lpstr>
      <vt:lpstr>Observations on fib_mem()</vt:lpstr>
      <vt:lpstr>General Strategy of Dyn. Prog.</vt:lpstr>
      <vt:lpstr>Longest Common Subsequence(LCS)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Algorithm to find actual LCS</vt:lpstr>
      <vt:lpstr>Finding LCS</vt:lpstr>
      <vt:lpstr>Finding LCS (2)</vt:lpstr>
      <vt:lpstr>Find LCS for the foll. </vt:lpstr>
      <vt:lpstr>Review: Dynamic programming</vt:lpstr>
      <vt:lpstr>Properties of a problem that can be solved with dynamic programming</vt:lpstr>
      <vt:lpstr>Review:  Longest Common Subsequence (LCS)</vt:lpstr>
      <vt:lpstr>Conclusion</vt:lpstr>
      <vt:lpstr>Other DP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Windows User</dc:creator>
  <cp:lastModifiedBy>Windows User</cp:lastModifiedBy>
  <cp:revision>17</cp:revision>
  <dcterms:created xsi:type="dcterms:W3CDTF">2020-09-08T03:54:30Z</dcterms:created>
  <dcterms:modified xsi:type="dcterms:W3CDTF">2020-09-09T13:07:34Z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