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8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5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7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5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C5B9-DA52-4986-91E4-AB36578B3B86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D7C2-E8EF-46E2-A390-B7BE9C2AC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2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Commands </a:t>
            </a:r>
            <a:br>
              <a:rPr lang="en-US" dirty="0" smtClean="0"/>
            </a:br>
            <a:r>
              <a:rPr lang="en-US" dirty="0" smtClean="0"/>
              <a:t>(DDL and few DML)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7448872" cy="1512168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SCSE/VITCC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Components of SQL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Data Definition Language	(DDL)</a:t>
            </a:r>
          </a:p>
          <a:p>
            <a:endParaRPr lang="en-US" smtClean="0"/>
          </a:p>
          <a:p>
            <a:r>
              <a:rPr lang="en-US" smtClean="0"/>
              <a:t>Data Manipulation Language (DML)</a:t>
            </a:r>
          </a:p>
          <a:p>
            <a:endParaRPr lang="en-US" smtClean="0"/>
          </a:p>
          <a:p>
            <a:r>
              <a:rPr lang="en-US" smtClean="0"/>
              <a:t>Transaction Control Language (TCL)</a:t>
            </a:r>
          </a:p>
          <a:p>
            <a:endParaRPr lang="en-US" smtClean="0"/>
          </a:p>
          <a:p>
            <a:r>
              <a:rPr lang="en-US" smtClean="0"/>
              <a:t>Data Control Language (DCL)</a:t>
            </a:r>
          </a:p>
        </p:txBody>
      </p:sp>
    </p:spTree>
    <p:extLst>
      <p:ext uri="{BB962C8B-B14F-4D97-AF65-F5344CB8AC3E}">
        <p14:creationId xmlns:p14="http://schemas.microsoft.com/office/powerpoint/2010/main" val="9679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5536" y="381000"/>
            <a:ext cx="8538914" cy="5867400"/>
          </a:xfrm>
        </p:spPr>
        <p:txBody>
          <a:bodyPr>
            <a:normAutofit lnSpcReduction="10000"/>
          </a:bodyPr>
          <a:lstStyle/>
          <a:p>
            <a:r>
              <a:rPr lang="en-US" sz="2300" b="1" dirty="0" smtClean="0"/>
              <a:t>Data Definition Language (DDL)</a:t>
            </a:r>
            <a:r>
              <a:rPr lang="en-US" sz="2300" dirty="0" smtClean="0"/>
              <a:t> - These SQL commands are used for creating, modifying, and dropping the structure of database objects. The commands are CREATE, ALTER, DROP, </a:t>
            </a:r>
            <a:r>
              <a:rPr lang="en-US" sz="2300" dirty="0" smtClean="0">
                <a:solidFill>
                  <a:srgbClr val="FF0000"/>
                </a:solidFill>
              </a:rPr>
              <a:t>RENAME</a:t>
            </a:r>
            <a:r>
              <a:rPr lang="en-US" sz="2300" dirty="0" smtClean="0"/>
              <a:t>, and TRUNCATE.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Data Manipulation Language (DML)</a:t>
            </a:r>
            <a:r>
              <a:rPr lang="en-US" sz="2300" dirty="0" smtClean="0"/>
              <a:t> - These SQL commands are used for storing, retrieving, modifying, and deleting data. These commands are SELECT, INSERT, UPDATE, and DELETE.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Transaction Control Language (TCL)</a:t>
            </a:r>
            <a:r>
              <a:rPr lang="en-US" sz="2300" dirty="0" smtClean="0"/>
              <a:t> - These SQL commands are used for managing changes affecting the data. These commands are COMMIT, ROLLBACK, and SAVEPOINT.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Data Control Language (DCL)</a:t>
            </a:r>
            <a:r>
              <a:rPr lang="en-US" sz="2300" dirty="0" smtClean="0"/>
              <a:t> - These SQL commands are used for providing security to database  objects. These commands are GRANT and REVOKE.</a:t>
            </a:r>
          </a:p>
        </p:txBody>
      </p:sp>
    </p:spTree>
    <p:extLst>
      <p:ext uri="{BB962C8B-B14F-4D97-AF65-F5344CB8AC3E}">
        <p14:creationId xmlns:p14="http://schemas.microsoft.com/office/powerpoint/2010/main" val="39955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CREATE TABLE </a:t>
            </a:r>
            <a:r>
              <a:rPr lang="en-IN" dirty="0" err="1" smtClean="0"/>
              <a:t>table_name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( column1 </a:t>
            </a:r>
            <a:r>
              <a:rPr lang="en-IN" dirty="0" err="1" smtClean="0"/>
              <a:t>datatype</a:t>
            </a:r>
            <a:r>
              <a:rPr lang="en-IN" dirty="0" smtClean="0"/>
              <a:t> ,Column2 </a:t>
            </a:r>
            <a:r>
              <a:rPr lang="en-IN" dirty="0" err="1" smtClean="0"/>
              <a:t>datatype</a:t>
            </a:r>
            <a:r>
              <a:rPr lang="en-IN" dirty="0" smtClean="0"/>
              <a:t> , ...column n data type);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 err="1" smtClean="0">
                <a:solidFill>
                  <a:srgbClr val="FF0000"/>
                </a:solidFill>
              </a:rPr>
              <a:t>Sql</a:t>
            </a:r>
            <a:r>
              <a:rPr lang="en-IN" sz="2800" dirty="0" smtClean="0">
                <a:solidFill>
                  <a:srgbClr val="FF0000"/>
                </a:solidFill>
              </a:rPr>
              <a:t>&gt;create table</a:t>
            </a:r>
            <a:r>
              <a:rPr lang="en-IN" dirty="0" smtClean="0"/>
              <a:t> student(</a:t>
            </a:r>
            <a:r>
              <a:rPr lang="en-IN" dirty="0" err="1" smtClean="0"/>
              <a:t>regno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number </a:t>
            </a:r>
            <a:r>
              <a:rPr lang="en-IN" dirty="0" smtClean="0"/>
              <a:t>, name </a:t>
            </a:r>
            <a:r>
              <a:rPr lang="en-IN" dirty="0" smtClean="0">
                <a:solidFill>
                  <a:srgbClr val="FF0000"/>
                </a:solidFill>
              </a:rPr>
              <a:t>varchar2(15) </a:t>
            </a:r>
            <a:r>
              <a:rPr lang="en-IN" dirty="0" smtClean="0"/>
              <a:t>, branch </a:t>
            </a:r>
            <a:r>
              <a:rPr lang="en-IN" dirty="0" smtClean="0">
                <a:solidFill>
                  <a:srgbClr val="FF0000"/>
                </a:solidFill>
              </a:rPr>
              <a:t>varchar2(5)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&gt;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[,...]);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[,...]);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[,...]);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 </a:t>
            </a:r>
            <a:r>
              <a:rPr lang="en-IN" dirty="0" smtClean="0"/>
              <a:t>student</a:t>
            </a:r>
            <a:r>
              <a:rPr lang="en-IN" dirty="0" smtClean="0">
                <a:solidFill>
                  <a:srgbClr val="FF0000"/>
                </a:solidFill>
              </a:rPr>
              <a:t> add </a:t>
            </a:r>
            <a:r>
              <a:rPr lang="en-IN" dirty="0" smtClean="0"/>
              <a:t>( </a:t>
            </a:r>
            <a:r>
              <a:rPr lang="en-IN" dirty="0" err="1" smtClean="0"/>
              <a:t>course_code</a:t>
            </a:r>
            <a:r>
              <a:rPr lang="en-IN" dirty="0" smtClean="0">
                <a:solidFill>
                  <a:srgbClr val="FF0000"/>
                </a:solidFill>
              </a:rPr>
              <a:t> varchar2(5));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Desc</a:t>
            </a:r>
            <a:r>
              <a:rPr lang="en-IN" dirty="0" smtClean="0">
                <a:solidFill>
                  <a:srgbClr val="FF0000"/>
                </a:solidFill>
              </a:rPr>
              <a:t> student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</a:t>
            </a:r>
            <a:r>
              <a:rPr lang="en-IN" dirty="0" smtClean="0"/>
              <a:t> student </a:t>
            </a:r>
            <a:r>
              <a:rPr lang="en-IN" dirty="0" smtClean="0">
                <a:solidFill>
                  <a:srgbClr val="FF0000"/>
                </a:solidFill>
              </a:rPr>
              <a:t>modify</a:t>
            </a:r>
            <a:r>
              <a:rPr lang="en-IN" dirty="0" smtClean="0"/>
              <a:t> ( branch </a:t>
            </a:r>
            <a:r>
              <a:rPr lang="en-IN" dirty="0" smtClean="0">
                <a:solidFill>
                  <a:srgbClr val="FF0000"/>
                </a:solidFill>
              </a:rPr>
              <a:t>varchar2(5)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not null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err="1" smtClean="0"/>
              <a:t>Desc</a:t>
            </a:r>
            <a:r>
              <a:rPr lang="en-IN" dirty="0" smtClean="0"/>
              <a:t> student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 </a:t>
            </a:r>
            <a:r>
              <a:rPr lang="en-IN" dirty="0" smtClean="0"/>
              <a:t>student</a:t>
            </a:r>
            <a:r>
              <a:rPr lang="en-IN" dirty="0" smtClean="0">
                <a:solidFill>
                  <a:srgbClr val="FF0000"/>
                </a:solidFill>
              </a:rPr>
              <a:t> drop </a:t>
            </a:r>
            <a:r>
              <a:rPr lang="en-IN" dirty="0" smtClean="0"/>
              <a:t>( </a:t>
            </a:r>
            <a:r>
              <a:rPr lang="en-IN" dirty="0" err="1" smtClean="0"/>
              <a:t>course_code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err="1" smtClean="0"/>
              <a:t>Desc</a:t>
            </a:r>
            <a:r>
              <a:rPr lang="en-IN" dirty="0" smtClean="0"/>
              <a:t>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4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RENAME-COULMN OR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</a:t>
            </a:r>
            <a:r>
              <a:rPr lang="en-IN" dirty="0" smtClean="0"/>
              <a:t> </a:t>
            </a:r>
            <a:r>
              <a:rPr lang="en-IN" dirty="0" err="1" smtClean="0"/>
              <a:t>table_name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RENAME COLUMN</a:t>
            </a:r>
            <a:r>
              <a:rPr lang="en-IN" dirty="0" smtClean="0"/>
              <a:t> </a:t>
            </a:r>
            <a:r>
              <a:rPr lang="en-IN" dirty="0" err="1" smtClean="0"/>
              <a:t>old_name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to</a:t>
            </a:r>
            <a:r>
              <a:rPr lang="en-IN" dirty="0" smtClean="0"/>
              <a:t> </a:t>
            </a:r>
            <a:r>
              <a:rPr lang="en-IN" dirty="0" err="1" smtClean="0"/>
              <a:t>new_name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</a:t>
            </a:r>
            <a:r>
              <a:rPr lang="en-IN" dirty="0" smtClean="0"/>
              <a:t> </a:t>
            </a:r>
            <a:r>
              <a:rPr lang="en-IN" dirty="0" err="1" smtClean="0"/>
              <a:t>table_name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RENAME to</a:t>
            </a:r>
            <a:r>
              <a:rPr lang="en-IN" dirty="0" smtClean="0"/>
              <a:t> </a:t>
            </a:r>
            <a:r>
              <a:rPr lang="en-IN" dirty="0" err="1" smtClean="0"/>
              <a:t>new_name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Examples:</a:t>
            </a:r>
            <a:endParaRPr lang="en-US" u="sng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DESC student;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</a:t>
            </a:r>
            <a:r>
              <a:rPr lang="en-IN" dirty="0" smtClean="0"/>
              <a:t> student </a:t>
            </a:r>
            <a:r>
              <a:rPr lang="en-IN" dirty="0" smtClean="0">
                <a:solidFill>
                  <a:srgbClr val="FF0000"/>
                </a:solidFill>
              </a:rPr>
              <a:t>rename column</a:t>
            </a:r>
            <a:r>
              <a:rPr lang="en-IN" dirty="0" smtClean="0"/>
              <a:t> branch </a:t>
            </a:r>
            <a:r>
              <a:rPr lang="en-IN" dirty="0" smtClean="0">
                <a:solidFill>
                  <a:srgbClr val="FF0000"/>
                </a:solidFill>
              </a:rPr>
              <a:t>to</a:t>
            </a:r>
            <a:r>
              <a:rPr lang="en-IN" dirty="0" smtClean="0"/>
              <a:t> course; </a:t>
            </a:r>
          </a:p>
          <a:p>
            <a:pPr marL="0" indent="0">
              <a:buNone/>
            </a:pPr>
            <a:r>
              <a:rPr lang="en-IN" dirty="0" err="1" smtClean="0"/>
              <a:t>Desc</a:t>
            </a:r>
            <a:r>
              <a:rPr lang="en-IN" dirty="0" smtClean="0"/>
              <a:t> student;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alter table</a:t>
            </a:r>
            <a:r>
              <a:rPr lang="en-IN" dirty="0" smtClean="0"/>
              <a:t> student </a:t>
            </a:r>
            <a:r>
              <a:rPr lang="en-IN" dirty="0" smtClean="0">
                <a:solidFill>
                  <a:srgbClr val="FF0000"/>
                </a:solidFill>
              </a:rPr>
              <a:t>rename to</a:t>
            </a:r>
            <a:r>
              <a:rPr lang="en-IN" dirty="0" smtClean="0"/>
              <a:t> students;</a:t>
            </a:r>
          </a:p>
          <a:p>
            <a:pPr marL="0" indent="0">
              <a:buNone/>
            </a:pPr>
            <a:r>
              <a:rPr lang="en-IN" dirty="0" err="1" smtClean="0"/>
              <a:t>Desc</a:t>
            </a:r>
            <a:r>
              <a:rPr lang="en-IN" dirty="0" smtClean="0"/>
              <a:t> student</a:t>
            </a:r>
          </a:p>
          <a:p>
            <a:pPr marL="0" indent="0">
              <a:buNone/>
            </a:pPr>
            <a:r>
              <a:rPr lang="en-IN" dirty="0" err="1" smtClean="0"/>
              <a:t>Desc</a:t>
            </a:r>
            <a:r>
              <a:rPr lang="en-IN" dirty="0" smtClean="0"/>
              <a:t> students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5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Drop(can be done only after removing all records) &amp; Truncate(to be done after inserting values into the table)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&gt;drop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&gt;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dropping a table ,you have to create the table once again as the schema will be lost.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&gt;truncate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&gt;select * from 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SQL Commands  (DDL and few DML)</vt:lpstr>
      <vt:lpstr>Components of SQL</vt:lpstr>
      <vt:lpstr>PowerPoint Presentation</vt:lpstr>
      <vt:lpstr>Create table command</vt:lpstr>
      <vt:lpstr>Alter keyword</vt:lpstr>
      <vt:lpstr>Examples</vt:lpstr>
      <vt:lpstr>RENAME-COULMN OR TABLE</vt:lpstr>
      <vt:lpstr>Drop(can be done only after removing all records) &amp; Truncate(to be done after inserting values into the table)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  (DDL and few DML)</dc:title>
  <dc:creator>USER</dc:creator>
  <cp:lastModifiedBy>Windows User</cp:lastModifiedBy>
  <cp:revision>1</cp:revision>
  <dcterms:created xsi:type="dcterms:W3CDTF">2019-12-03T05:43:20Z</dcterms:created>
  <dcterms:modified xsi:type="dcterms:W3CDTF">2019-12-03T05:45:47Z</dcterms:modified>
</cp:coreProperties>
</file>