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3ED4-D93D-42D9-B423-1A9A3C60A2A7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5211-CB06-438F-840A-D7D1A1CD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72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3ED4-D93D-42D9-B423-1A9A3C60A2A7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5211-CB06-438F-840A-D7D1A1CD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10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3ED4-D93D-42D9-B423-1A9A3C60A2A7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5211-CB06-438F-840A-D7D1A1CD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26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3ED4-D93D-42D9-B423-1A9A3C60A2A7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5211-CB06-438F-840A-D7D1A1CD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26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3ED4-D93D-42D9-B423-1A9A3C60A2A7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5211-CB06-438F-840A-D7D1A1CD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4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3ED4-D93D-42D9-B423-1A9A3C60A2A7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5211-CB06-438F-840A-D7D1A1CD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03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3ED4-D93D-42D9-B423-1A9A3C60A2A7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5211-CB06-438F-840A-D7D1A1CD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33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3ED4-D93D-42D9-B423-1A9A3C60A2A7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5211-CB06-438F-840A-D7D1A1CD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81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3ED4-D93D-42D9-B423-1A9A3C60A2A7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5211-CB06-438F-840A-D7D1A1CD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82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3ED4-D93D-42D9-B423-1A9A3C60A2A7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5211-CB06-438F-840A-D7D1A1CD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54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3ED4-D93D-42D9-B423-1A9A3C60A2A7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5211-CB06-438F-840A-D7D1A1CD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26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3ED4-D93D-42D9-B423-1A9A3C60A2A7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05211-CB06-438F-840A-D7D1A1CD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basestar.com/oracle-constraint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Constraints LAB3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62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0"/>
            <a:ext cx="8382000" cy="6705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CREATE TABLE </a:t>
            </a:r>
            <a:r>
              <a:rPr lang="en-US" dirty="0" err="1"/>
              <a:t>order_items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 </a:t>
            </a:r>
            <a:r>
              <a:rPr lang="en-US" dirty="0" err="1"/>
              <a:t>order_id</a:t>
            </a:r>
            <a:r>
              <a:rPr lang="en-US" dirty="0"/>
              <a:t> number(5),</a:t>
            </a:r>
            <a:br>
              <a:rPr lang="en-US" dirty="0"/>
            </a:br>
            <a:r>
              <a:rPr lang="en-US" dirty="0" err="1" smtClean="0"/>
              <a:t>product_id</a:t>
            </a:r>
            <a:r>
              <a:rPr lang="en-US" dirty="0" smtClean="0"/>
              <a:t> </a:t>
            </a:r>
            <a:r>
              <a:rPr lang="en-US" dirty="0"/>
              <a:t>number(5),</a:t>
            </a:r>
            <a:br>
              <a:rPr lang="en-US" dirty="0"/>
            </a:br>
            <a:r>
              <a:rPr lang="en-US" dirty="0" err="1"/>
              <a:t>product_name</a:t>
            </a:r>
            <a:r>
              <a:rPr lang="en-US" dirty="0"/>
              <a:t> </a:t>
            </a:r>
            <a:r>
              <a:rPr lang="en-US" dirty="0" smtClean="0"/>
              <a:t>varchar2(20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 err="1"/>
              <a:t>supplier_name</a:t>
            </a:r>
            <a:r>
              <a:rPr lang="en-US" dirty="0"/>
              <a:t> </a:t>
            </a:r>
            <a:r>
              <a:rPr lang="en-US" dirty="0" smtClean="0"/>
              <a:t>varchar2(20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 err="1"/>
              <a:t>unit_price</a:t>
            </a:r>
            <a:r>
              <a:rPr lang="en-US" dirty="0"/>
              <a:t> number(10),</a:t>
            </a:r>
            <a:br>
              <a:rPr lang="en-US" dirty="0"/>
            </a:br>
            <a:r>
              <a:rPr lang="en-US" dirty="0"/>
              <a:t>CONSTRAINT </a:t>
            </a:r>
            <a:r>
              <a:rPr lang="en-US" dirty="0" err="1"/>
              <a:t>od_id_pk</a:t>
            </a:r>
            <a:r>
              <a:rPr lang="en-US" dirty="0"/>
              <a:t> PRIMARY KEY(</a:t>
            </a:r>
            <a:r>
              <a:rPr lang="en-US" dirty="0" err="1"/>
              <a:t>order_id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CONSTRAINT </a:t>
            </a:r>
            <a:r>
              <a:rPr lang="en-US" dirty="0" err="1"/>
              <a:t>pd_id_fk</a:t>
            </a:r>
            <a:r>
              <a:rPr lang="en-US" dirty="0"/>
              <a:t> FOREIGN </a:t>
            </a:r>
            <a:r>
              <a:rPr lang="en-US" dirty="0" smtClean="0"/>
              <a:t>KEY(</a:t>
            </a:r>
            <a:r>
              <a:rPr lang="en-US" dirty="0" err="1" smtClean="0"/>
              <a:t>product_id</a:t>
            </a:r>
            <a:r>
              <a:rPr lang="en-US" dirty="0"/>
              <a:t>) REFERENCES product(</a:t>
            </a:r>
            <a:r>
              <a:rPr lang="en-US" dirty="0" err="1"/>
              <a:t>product_id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);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SELECT </a:t>
            </a:r>
            <a:r>
              <a:rPr lang="en-IN" dirty="0"/>
              <a:t>COLUMN_NAME, CONSTRAINT_NAME, CONSTRAINT_TYPE </a:t>
            </a:r>
            <a:r>
              <a:rPr lang="en-US" dirty="0"/>
              <a:t>  FROM </a:t>
            </a:r>
            <a:r>
              <a:rPr lang="en-US" dirty="0" err="1"/>
              <a:t>user_constraints</a:t>
            </a:r>
            <a:r>
              <a:rPr lang="en-US" dirty="0"/>
              <a:t>  WHERE </a:t>
            </a:r>
            <a:r>
              <a:rPr lang="en-US" dirty="0" err="1"/>
              <a:t>table_name</a:t>
            </a:r>
            <a:r>
              <a:rPr lang="en-US" dirty="0"/>
              <a:t> = </a:t>
            </a:r>
            <a:r>
              <a:rPr lang="en-US" dirty="0" smtClean="0"/>
              <a:t>‘ORDER_ITEMS‘;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Drop the foreign key constraint </a:t>
            </a:r>
          </a:p>
          <a:p>
            <a:pPr marL="0" lvl="1" indent="0">
              <a:buNone/>
            </a:pPr>
            <a:r>
              <a:rPr lang="en-IN" dirty="0"/>
              <a:t>ALTER TABLE products DROP CONSTRAINT </a:t>
            </a:r>
            <a:r>
              <a:rPr lang="en-IN" dirty="0" err="1" smtClean="0"/>
              <a:t>pd_id_fk</a:t>
            </a:r>
            <a:r>
              <a:rPr lang="en-IN" dirty="0" smtClean="0"/>
              <a:t>;</a:t>
            </a:r>
          </a:p>
          <a:p>
            <a:pPr marL="0" lvl="1" indent="0">
              <a:buNone/>
            </a:pPr>
            <a:r>
              <a:rPr lang="en-US" dirty="0"/>
              <a:t>SELECT </a:t>
            </a:r>
            <a:r>
              <a:rPr lang="en-IN" dirty="0"/>
              <a:t>COLUMN_NAME, CONSTRAINT_NAME, CONSTRAINT_TYPE </a:t>
            </a:r>
            <a:r>
              <a:rPr lang="en-US" dirty="0"/>
              <a:t>  FROM </a:t>
            </a:r>
            <a:r>
              <a:rPr lang="en-US" dirty="0" err="1"/>
              <a:t>user_constraints</a:t>
            </a:r>
            <a:r>
              <a:rPr lang="en-US" dirty="0"/>
              <a:t>  WHERE </a:t>
            </a:r>
            <a:r>
              <a:rPr lang="en-US" dirty="0" err="1"/>
              <a:t>table_name</a:t>
            </a:r>
            <a:r>
              <a:rPr lang="en-US" dirty="0"/>
              <a:t> = </a:t>
            </a:r>
            <a:r>
              <a:rPr lang="en-US" dirty="0" smtClean="0"/>
              <a:t>‘</a:t>
            </a:r>
            <a:r>
              <a:rPr lang="en-US" dirty="0" err="1" smtClean="0"/>
              <a:t>order_items</a:t>
            </a:r>
            <a:r>
              <a:rPr lang="en-US" dirty="0" smtClean="0"/>
              <a:t>‘;</a:t>
            </a:r>
            <a:endParaRPr lang="en-US" dirty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Add a foreign key constraint</a:t>
            </a:r>
          </a:p>
          <a:p>
            <a:pPr marL="0" lvl="1" indent="0">
              <a:buNone/>
            </a:pPr>
            <a:r>
              <a:rPr lang="en-IN" dirty="0"/>
              <a:t>ALTER TABLE </a:t>
            </a:r>
            <a:r>
              <a:rPr lang="en-IN" dirty="0" smtClean="0"/>
              <a:t>ORDER_ITEMS </a:t>
            </a:r>
            <a:r>
              <a:rPr lang="en-IN" dirty="0"/>
              <a:t>ADD </a:t>
            </a:r>
            <a:r>
              <a:rPr lang="en-US" dirty="0"/>
              <a:t>CONSTRAINT </a:t>
            </a:r>
            <a:r>
              <a:rPr lang="en-US" dirty="0" err="1"/>
              <a:t>pd_id_fk</a:t>
            </a:r>
            <a:r>
              <a:rPr lang="en-US" dirty="0"/>
              <a:t> FOREIGN KEY(</a:t>
            </a:r>
            <a:r>
              <a:rPr lang="en-US" dirty="0" err="1"/>
              <a:t>product_id</a:t>
            </a:r>
            <a:r>
              <a:rPr lang="en-US" dirty="0"/>
              <a:t>) REFERENCES product(</a:t>
            </a:r>
            <a:r>
              <a:rPr lang="en-US" dirty="0" err="1"/>
              <a:t>product_id</a:t>
            </a:r>
            <a:r>
              <a:rPr lang="en-US" dirty="0" smtClean="0"/>
              <a:t>);</a:t>
            </a:r>
          </a:p>
          <a:p>
            <a:pPr marL="0" lvl="1" indent="0">
              <a:buNone/>
            </a:pPr>
            <a:r>
              <a:rPr lang="en-US" dirty="0"/>
              <a:t>SELECT </a:t>
            </a:r>
            <a:r>
              <a:rPr lang="en-IN" dirty="0"/>
              <a:t>COLUMN_NAME, CONSTRAINT_NAME, CONSTRAINT_TYPE </a:t>
            </a:r>
            <a:r>
              <a:rPr lang="en-US" dirty="0"/>
              <a:t>  FROM </a:t>
            </a:r>
            <a:r>
              <a:rPr lang="en-US" dirty="0" err="1"/>
              <a:t>user_constraints</a:t>
            </a:r>
            <a:r>
              <a:rPr lang="en-US" dirty="0"/>
              <a:t>  WHERE </a:t>
            </a:r>
            <a:r>
              <a:rPr lang="en-US" dirty="0" err="1"/>
              <a:t>table_name</a:t>
            </a:r>
            <a:r>
              <a:rPr lang="en-US" dirty="0"/>
              <a:t> = </a:t>
            </a:r>
            <a:r>
              <a:rPr lang="en-US" dirty="0" smtClean="0"/>
              <a:t>‘ORDER_ITEMS‘;</a:t>
            </a:r>
            <a:endParaRPr lang="en-US" dirty="0"/>
          </a:p>
          <a:p>
            <a:pPr marL="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46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Creating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addition to primary keys, </a:t>
            </a:r>
            <a:r>
              <a:rPr lang="en-US" dirty="0"/>
              <a:t>you can create indexes to provide fast access to any </a:t>
            </a:r>
            <a:r>
              <a:rPr lang="en-US" dirty="0" smtClean="0"/>
              <a:t>column or </a:t>
            </a:r>
            <a:r>
              <a:rPr lang="en-US" dirty="0"/>
              <a:t>combination of columns you want</a:t>
            </a:r>
            <a:r>
              <a:rPr lang="en-US" dirty="0" smtClean="0"/>
              <a:t>.</a:t>
            </a:r>
          </a:p>
          <a:p>
            <a:r>
              <a:rPr lang="en-US" dirty="0"/>
              <a:t>You create indexes with the CREATE INDEX statement:</a:t>
            </a:r>
          </a:p>
          <a:p>
            <a:pPr lvl="1"/>
            <a:r>
              <a:rPr lang="en-US" b="1" dirty="0"/>
              <a:t>CREATE INDEX </a:t>
            </a:r>
            <a:r>
              <a:rPr lang="en-US" b="1" i="1" dirty="0" err="1"/>
              <a:t>index_name</a:t>
            </a:r>
            <a:r>
              <a:rPr lang="en-US" b="1" i="1" dirty="0"/>
              <a:t> ON </a:t>
            </a:r>
            <a:r>
              <a:rPr lang="en-US" b="1" i="1" dirty="0" err="1"/>
              <a:t>table_name</a:t>
            </a:r>
            <a:r>
              <a:rPr lang="en-US" b="1" i="1" dirty="0"/>
              <a:t> (</a:t>
            </a:r>
            <a:r>
              <a:rPr lang="en-US" b="1" i="1" dirty="0" err="1"/>
              <a:t>index_key_columns</a:t>
            </a:r>
            <a:r>
              <a:rPr lang="en-US" b="1" i="1" dirty="0" smtClean="0"/>
              <a:t>)</a:t>
            </a:r>
          </a:p>
          <a:p>
            <a:r>
              <a:rPr lang="en-US" dirty="0"/>
              <a:t>For example, to create an index on the AUTHOR_NAME column in </a:t>
            </a:r>
            <a:r>
              <a:rPr lang="en-US" dirty="0" smtClean="0"/>
              <a:t>the BOOKS </a:t>
            </a:r>
            <a:r>
              <a:rPr lang="en-US" dirty="0"/>
              <a:t>table, the online bookstore would use</a:t>
            </a:r>
          </a:p>
          <a:p>
            <a:pPr lvl="1"/>
            <a:r>
              <a:rPr lang="en-US" dirty="0"/>
              <a:t>CREATE INDEX </a:t>
            </a:r>
            <a:r>
              <a:rPr lang="en-US" dirty="0" err="1"/>
              <a:t>author_name</a:t>
            </a:r>
            <a:r>
              <a:rPr lang="en-US" dirty="0"/>
              <a:t> ON books (</a:t>
            </a:r>
            <a:r>
              <a:rPr lang="en-US" dirty="0" err="1"/>
              <a:t>author_name</a:t>
            </a:r>
            <a:r>
              <a:rPr lang="en-US" dirty="0" smtClean="0"/>
              <a:t>)</a:t>
            </a:r>
            <a:r>
              <a:rPr lang="en-US" dirty="0" smtClean="0">
                <a:sym typeface="Wingdings" pitchFamily="2" charset="2"/>
              </a:rPr>
              <a:t>dense index</a:t>
            </a:r>
            <a:endParaRPr lang="en-US" dirty="0"/>
          </a:p>
          <a:p>
            <a:r>
              <a:rPr lang="en-US" dirty="0"/>
              <a:t>By default, the index will allow duplicate entries and sort the </a:t>
            </a:r>
            <a:r>
              <a:rPr lang="en-US" dirty="0" smtClean="0"/>
              <a:t>entries in </a:t>
            </a:r>
            <a:r>
              <a:rPr lang="en-US" dirty="0"/>
              <a:t>ascending order.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require unique index entries, add </a:t>
            </a:r>
            <a:r>
              <a:rPr lang="en-US" dirty="0" smtClean="0"/>
              <a:t>the keyword </a:t>
            </a:r>
            <a:r>
              <a:rPr lang="en-US" dirty="0"/>
              <a:t>UNIQUE after CREATE:</a:t>
            </a:r>
          </a:p>
          <a:p>
            <a:pPr lvl="1"/>
            <a:r>
              <a:rPr lang="en-US" b="1" dirty="0"/>
              <a:t>CREATE UNIQUE INDEX </a:t>
            </a:r>
            <a:r>
              <a:rPr lang="en-US" b="1" dirty="0" err="1"/>
              <a:t>author_name</a:t>
            </a:r>
            <a:r>
              <a:rPr lang="en-US" b="1" dirty="0"/>
              <a:t> ON books (</a:t>
            </a:r>
            <a:r>
              <a:rPr lang="en-US" b="1" dirty="0" err="1"/>
              <a:t>author_name</a:t>
            </a:r>
            <a:r>
              <a:rPr lang="en-US" b="1" dirty="0" smtClean="0"/>
              <a:t>)</a:t>
            </a:r>
            <a:r>
              <a:rPr lang="en-US" b="1" dirty="0" smtClean="0">
                <a:sym typeface="Wingdings" pitchFamily="2" charset="2"/>
              </a:rPr>
              <a:t>sparse Index</a:t>
            </a:r>
            <a:endParaRPr lang="en-US" b="1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0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Insert &amp; Delete records into and from  table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568952" cy="604867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INSERT INTO Customers VALUES ('</a:t>
            </a:r>
            <a:r>
              <a:rPr lang="en-US" dirty="0" err="1" smtClean="0"/>
              <a:t>Cardinal','Tom</a:t>
            </a:r>
            <a:r>
              <a:rPr lang="en-US" dirty="0" smtClean="0"/>
              <a:t> B. </a:t>
            </a:r>
            <a:r>
              <a:rPr lang="en-US" dirty="0" err="1" smtClean="0"/>
              <a:t>Erichsen</a:t>
            </a:r>
            <a:r>
              <a:rPr lang="en-US" dirty="0" smtClean="0"/>
              <a:t>','</a:t>
            </a:r>
            <a:r>
              <a:rPr lang="en-US" dirty="0" err="1" smtClean="0"/>
              <a:t>Skagen</a:t>
            </a:r>
            <a:r>
              <a:rPr lang="en-US" dirty="0" smtClean="0"/>
              <a:t> 21','Stavanger','4006','Norway</a:t>
            </a:r>
            <a:r>
              <a:rPr lang="en-US" dirty="0" smtClean="0"/>
              <a:t>');</a:t>
            </a:r>
          </a:p>
          <a:p>
            <a:endParaRPr lang="en-US" dirty="0" smtClean="0"/>
          </a:p>
          <a:p>
            <a:r>
              <a:rPr lang="en-US" dirty="0" smtClean="0"/>
              <a:t>Insert Data Only in Specified Columns</a:t>
            </a:r>
          </a:p>
          <a:p>
            <a:r>
              <a:rPr lang="en-US" dirty="0" smtClean="0"/>
              <a:t>INSERT INTO Customers (</a:t>
            </a:r>
            <a:r>
              <a:rPr lang="en-US" dirty="0" err="1" smtClean="0"/>
              <a:t>CustomerName</a:t>
            </a:r>
            <a:r>
              <a:rPr lang="en-US" dirty="0" smtClean="0"/>
              <a:t>, City, Country) VALUES ('Cardinal', </a:t>
            </a:r>
            <a:r>
              <a:rPr lang="en-US" dirty="0" smtClean="0"/>
              <a:t>‘  ‘</a:t>
            </a:r>
            <a:r>
              <a:rPr lang="en-US" dirty="0" smtClean="0"/>
              <a:t>, ‘India');</a:t>
            </a:r>
          </a:p>
          <a:p>
            <a:r>
              <a:rPr lang="en-IN" dirty="0"/>
              <a:t>UPDATE </a:t>
            </a:r>
            <a:r>
              <a:rPr lang="en-IN" dirty="0" smtClean="0"/>
              <a:t>Customers </a:t>
            </a:r>
            <a:r>
              <a:rPr lang="en-IN" dirty="0"/>
              <a:t>SET </a:t>
            </a:r>
            <a:r>
              <a:rPr lang="en-IN" dirty="0" smtClean="0"/>
              <a:t>City </a:t>
            </a:r>
            <a:r>
              <a:rPr lang="en-IN" dirty="0"/>
              <a:t>= </a:t>
            </a:r>
            <a:r>
              <a:rPr lang="en-IN" dirty="0" smtClean="0"/>
              <a:t>‘Chennai’ </a:t>
            </a:r>
            <a:r>
              <a:rPr lang="en-IN" dirty="0" err="1" smtClean="0"/>
              <a:t>whereCity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‘India’;</a:t>
            </a:r>
          </a:p>
          <a:p>
            <a:endParaRPr lang="en-US" dirty="0" smtClean="0"/>
          </a:p>
          <a:p>
            <a:r>
              <a:rPr lang="en-US" dirty="0" smtClean="0"/>
              <a:t>Insert into Customers values(‘&amp;</a:t>
            </a:r>
            <a:r>
              <a:rPr lang="en-US" dirty="0" err="1" smtClean="0"/>
              <a:t>name’,’&amp;city’,’&amp;country</a:t>
            </a:r>
            <a:r>
              <a:rPr lang="en-US" dirty="0" smtClean="0"/>
              <a:t>’);</a:t>
            </a:r>
          </a:p>
          <a:p>
            <a:r>
              <a:rPr lang="en-US" dirty="0" smtClean="0"/>
              <a:t>&gt;/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DELETE </a:t>
            </a:r>
            <a:r>
              <a:rPr lang="en-US" dirty="0" smtClean="0"/>
              <a:t>FROM customers WHERE </a:t>
            </a:r>
            <a:r>
              <a:rPr lang="en-US" dirty="0" err="1" smtClean="0"/>
              <a:t>last_name</a:t>
            </a:r>
            <a:r>
              <a:rPr lang="en-US" dirty="0" smtClean="0"/>
              <a:t> = 'Smith‘;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Delete</a:t>
            </a:r>
            <a:br>
              <a:rPr lang="en-IN" sz="2400" dirty="0" smtClean="0"/>
            </a:br>
            <a:r>
              <a:rPr lang="en-IN" sz="2400" dirty="0">
                <a:hlinkClick r:id="rId2"/>
              </a:rPr>
              <a:t>https://www.databasestar.com/oracle-constraints/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435280" cy="5433467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IN" dirty="0"/>
              <a:t>ON DELETE SET NULL: When you delete the parent record, then all child records will have the referenced column set to NULL.</a:t>
            </a:r>
          </a:p>
          <a:p>
            <a:pPr fontAlgn="base"/>
            <a:r>
              <a:rPr lang="en-IN" dirty="0"/>
              <a:t>ON DELETE CASCADE: When you delete the parent record, then all child records will be deleted as well.</a:t>
            </a:r>
          </a:p>
          <a:p>
            <a:r>
              <a:rPr lang="en-IN" dirty="0"/>
              <a:t>CREATE</a:t>
            </a:r>
            <a:r>
              <a:rPr lang="en-IN" dirty="0"/>
              <a:t> </a:t>
            </a:r>
            <a:r>
              <a:rPr lang="en-IN" dirty="0"/>
              <a:t>TABLE</a:t>
            </a:r>
            <a:r>
              <a:rPr lang="en-IN" dirty="0"/>
              <a:t> employee </a:t>
            </a:r>
            <a:r>
              <a:rPr lang="en-IN" dirty="0"/>
              <a:t>(</a:t>
            </a:r>
            <a:r>
              <a:rPr lang="en-IN" dirty="0"/>
              <a:t> </a:t>
            </a:r>
            <a:r>
              <a:rPr lang="en-IN" dirty="0" err="1"/>
              <a:t>employee_id</a:t>
            </a:r>
            <a:r>
              <a:rPr lang="en-IN" dirty="0"/>
              <a:t> NUMBER</a:t>
            </a:r>
            <a:r>
              <a:rPr lang="en-IN" dirty="0"/>
              <a:t>(10),</a:t>
            </a:r>
            <a:r>
              <a:rPr lang="en-IN" dirty="0"/>
              <a:t> </a:t>
            </a:r>
            <a:r>
              <a:rPr lang="en-IN" dirty="0" err="1"/>
              <a:t>first_name</a:t>
            </a:r>
            <a:r>
              <a:rPr lang="en-IN" dirty="0"/>
              <a:t> VARCHAR2</a:t>
            </a:r>
            <a:r>
              <a:rPr lang="en-IN" dirty="0"/>
              <a:t>(200),</a:t>
            </a:r>
            <a:r>
              <a:rPr lang="en-IN" dirty="0"/>
              <a:t> </a:t>
            </a:r>
            <a:r>
              <a:rPr lang="en-IN" dirty="0" err="1"/>
              <a:t>last_name</a:t>
            </a:r>
            <a:r>
              <a:rPr lang="en-IN" dirty="0"/>
              <a:t> VARCHAR2</a:t>
            </a:r>
            <a:r>
              <a:rPr lang="en-IN" dirty="0"/>
              <a:t>(200),</a:t>
            </a:r>
            <a:r>
              <a:rPr lang="en-IN" dirty="0"/>
              <a:t> salary NUMBER</a:t>
            </a:r>
            <a:r>
              <a:rPr lang="en-IN" dirty="0"/>
              <a:t>(10),</a:t>
            </a:r>
            <a:r>
              <a:rPr lang="en-IN" dirty="0"/>
              <a:t> </a:t>
            </a:r>
            <a:r>
              <a:rPr lang="en-IN" dirty="0" err="1"/>
              <a:t>hire_date</a:t>
            </a:r>
            <a:r>
              <a:rPr lang="en-IN" dirty="0"/>
              <a:t> </a:t>
            </a:r>
            <a:r>
              <a:rPr lang="en-IN" dirty="0"/>
              <a:t>DATE,</a:t>
            </a:r>
            <a:r>
              <a:rPr lang="en-IN" dirty="0"/>
              <a:t> </a:t>
            </a:r>
            <a:r>
              <a:rPr lang="en-IN" dirty="0" err="1"/>
              <a:t>department_id</a:t>
            </a:r>
            <a:r>
              <a:rPr lang="en-IN" dirty="0"/>
              <a:t> NUMBER</a:t>
            </a:r>
            <a:r>
              <a:rPr lang="en-IN" dirty="0"/>
              <a:t>(10),</a:t>
            </a:r>
            <a:r>
              <a:rPr lang="en-IN" dirty="0"/>
              <a:t> </a:t>
            </a:r>
            <a:r>
              <a:rPr lang="en-IN" dirty="0"/>
              <a:t>CONSTRAINT</a:t>
            </a:r>
            <a:r>
              <a:rPr lang="en-IN" dirty="0"/>
              <a:t> </a:t>
            </a:r>
            <a:r>
              <a:rPr lang="en-IN" dirty="0" err="1"/>
              <a:t>fk_emp_deptid</a:t>
            </a:r>
            <a:r>
              <a:rPr lang="en-IN" dirty="0"/>
              <a:t> </a:t>
            </a:r>
            <a:r>
              <a:rPr lang="en-IN" dirty="0"/>
              <a:t>FOREIGN</a:t>
            </a:r>
            <a:r>
              <a:rPr lang="en-IN" dirty="0"/>
              <a:t> </a:t>
            </a:r>
            <a:r>
              <a:rPr lang="en-IN" dirty="0"/>
              <a:t>KEY</a:t>
            </a:r>
            <a:r>
              <a:rPr lang="en-IN" dirty="0"/>
              <a:t> </a:t>
            </a:r>
            <a:r>
              <a:rPr lang="en-IN" dirty="0"/>
              <a:t>(</a:t>
            </a:r>
            <a:r>
              <a:rPr lang="en-IN" dirty="0" err="1"/>
              <a:t>department_id</a:t>
            </a:r>
            <a:r>
              <a:rPr lang="en-IN" dirty="0"/>
              <a:t>)</a:t>
            </a:r>
            <a:r>
              <a:rPr lang="en-IN" dirty="0"/>
              <a:t> </a:t>
            </a:r>
            <a:r>
              <a:rPr lang="en-IN" dirty="0"/>
              <a:t>REFERENCES</a:t>
            </a:r>
            <a:r>
              <a:rPr lang="en-IN" dirty="0"/>
              <a:t> department</a:t>
            </a:r>
            <a:r>
              <a:rPr lang="en-IN" dirty="0"/>
              <a:t>(</a:t>
            </a:r>
            <a:r>
              <a:rPr lang="en-IN" dirty="0" err="1"/>
              <a:t>dept_id</a:t>
            </a:r>
            <a:r>
              <a:rPr lang="en-IN" dirty="0"/>
              <a:t>)</a:t>
            </a:r>
            <a:r>
              <a:rPr lang="en-IN" dirty="0"/>
              <a:t> </a:t>
            </a:r>
            <a:r>
              <a:rPr lang="en-IN" dirty="0"/>
              <a:t>ON</a:t>
            </a:r>
            <a:r>
              <a:rPr lang="en-IN" dirty="0"/>
              <a:t> </a:t>
            </a:r>
            <a:r>
              <a:rPr lang="en-IN" dirty="0"/>
              <a:t>DELETE</a:t>
            </a:r>
            <a:r>
              <a:rPr lang="en-IN" dirty="0"/>
              <a:t> </a:t>
            </a:r>
            <a:r>
              <a:rPr lang="en-IN" dirty="0"/>
              <a:t>SET</a:t>
            </a:r>
            <a:r>
              <a:rPr lang="en-IN" dirty="0"/>
              <a:t> </a:t>
            </a:r>
            <a:r>
              <a:rPr lang="en-IN" dirty="0"/>
              <a:t>NULL</a:t>
            </a:r>
            <a:r>
              <a:rPr lang="en-IN" dirty="0"/>
              <a:t> </a:t>
            </a:r>
            <a:r>
              <a:rPr lang="en-IN" dirty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084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32"/>
            <a:ext cx="8435280" cy="6009531"/>
          </a:xfrm>
        </p:spPr>
        <p:txBody>
          <a:bodyPr/>
          <a:lstStyle/>
          <a:p>
            <a:r>
              <a:rPr lang="en-IN" dirty="0"/>
              <a:t>DELETE</a:t>
            </a:r>
            <a:r>
              <a:rPr lang="en-IN" dirty="0"/>
              <a:t> </a:t>
            </a:r>
            <a:r>
              <a:rPr lang="en-IN" dirty="0"/>
              <a:t>FROM</a:t>
            </a:r>
            <a:r>
              <a:rPr lang="en-IN" dirty="0"/>
              <a:t> department </a:t>
            </a:r>
            <a:r>
              <a:rPr lang="en-IN" dirty="0"/>
              <a:t>WHERE</a:t>
            </a:r>
            <a:r>
              <a:rPr lang="en-IN" dirty="0"/>
              <a:t> </a:t>
            </a:r>
            <a:r>
              <a:rPr lang="en-IN" dirty="0" err="1"/>
              <a:t>department_id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3;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1 </a:t>
            </a:r>
            <a:r>
              <a:rPr lang="en-IN" dirty="0"/>
              <a:t>row</a:t>
            </a:r>
            <a:r>
              <a:rPr lang="en-IN" dirty="0"/>
              <a:t> deleted</a:t>
            </a:r>
            <a:r>
              <a:rPr lang="en-IN" dirty="0" smtClean="0"/>
              <a:t>.</a:t>
            </a:r>
          </a:p>
          <a:p>
            <a:r>
              <a:rPr lang="en-IN" dirty="0"/>
              <a:t>Our employee table will now look like this. Employee ID 2, which used to have a department ID of 3, now has a department ID of null. This is because department ID 3 was deleted, so all related records are set to null.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8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5762"/>
            <a:ext cx="46958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493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r>
              <a:rPr lang="en-IN" dirty="0"/>
              <a:t>CREATE</a:t>
            </a:r>
            <a:r>
              <a:rPr lang="en-IN" dirty="0"/>
              <a:t> </a:t>
            </a:r>
            <a:r>
              <a:rPr lang="en-IN" dirty="0"/>
              <a:t>TABLE</a:t>
            </a:r>
            <a:r>
              <a:rPr lang="en-IN" dirty="0"/>
              <a:t> employee </a:t>
            </a:r>
            <a:r>
              <a:rPr lang="en-IN" dirty="0"/>
              <a:t>(</a:t>
            </a:r>
            <a:r>
              <a:rPr lang="en-IN" dirty="0"/>
              <a:t> </a:t>
            </a:r>
            <a:r>
              <a:rPr lang="en-IN" dirty="0" err="1"/>
              <a:t>employee_id</a:t>
            </a:r>
            <a:r>
              <a:rPr lang="en-IN" dirty="0"/>
              <a:t> NUMBER</a:t>
            </a:r>
            <a:r>
              <a:rPr lang="en-IN" dirty="0"/>
              <a:t>(10),</a:t>
            </a:r>
            <a:r>
              <a:rPr lang="en-IN" dirty="0"/>
              <a:t> </a:t>
            </a:r>
            <a:r>
              <a:rPr lang="en-IN" dirty="0" err="1"/>
              <a:t>first_name</a:t>
            </a:r>
            <a:r>
              <a:rPr lang="en-IN" dirty="0"/>
              <a:t> VARCHAR2</a:t>
            </a:r>
            <a:r>
              <a:rPr lang="en-IN" dirty="0"/>
              <a:t>(200),</a:t>
            </a:r>
            <a:r>
              <a:rPr lang="en-IN" dirty="0"/>
              <a:t> </a:t>
            </a:r>
            <a:r>
              <a:rPr lang="en-IN" dirty="0" err="1"/>
              <a:t>last_name</a:t>
            </a:r>
            <a:r>
              <a:rPr lang="en-IN" dirty="0"/>
              <a:t> VARCHAR2</a:t>
            </a:r>
            <a:r>
              <a:rPr lang="en-IN" dirty="0"/>
              <a:t>(200),</a:t>
            </a:r>
            <a:r>
              <a:rPr lang="en-IN" dirty="0"/>
              <a:t> salary NUMBER</a:t>
            </a:r>
            <a:r>
              <a:rPr lang="en-IN" dirty="0"/>
              <a:t>(10),</a:t>
            </a:r>
            <a:r>
              <a:rPr lang="en-IN" dirty="0"/>
              <a:t> </a:t>
            </a:r>
            <a:r>
              <a:rPr lang="en-IN" dirty="0" err="1"/>
              <a:t>hire_date</a:t>
            </a:r>
            <a:r>
              <a:rPr lang="en-IN" dirty="0"/>
              <a:t> </a:t>
            </a:r>
            <a:r>
              <a:rPr lang="en-IN" dirty="0"/>
              <a:t>DATE,</a:t>
            </a:r>
            <a:r>
              <a:rPr lang="en-IN" dirty="0"/>
              <a:t> </a:t>
            </a:r>
            <a:r>
              <a:rPr lang="en-IN" dirty="0" err="1"/>
              <a:t>department_id</a:t>
            </a:r>
            <a:r>
              <a:rPr lang="en-IN" dirty="0"/>
              <a:t> NUMBER</a:t>
            </a:r>
            <a:r>
              <a:rPr lang="en-IN" dirty="0"/>
              <a:t>(10),</a:t>
            </a:r>
            <a:r>
              <a:rPr lang="en-IN" dirty="0"/>
              <a:t> </a:t>
            </a:r>
            <a:r>
              <a:rPr lang="en-IN" dirty="0"/>
              <a:t>CONSTRAINT</a:t>
            </a:r>
            <a:r>
              <a:rPr lang="en-IN" dirty="0"/>
              <a:t> </a:t>
            </a:r>
            <a:r>
              <a:rPr lang="en-IN" dirty="0" err="1"/>
              <a:t>fk_emp_deptid</a:t>
            </a:r>
            <a:r>
              <a:rPr lang="en-IN" dirty="0"/>
              <a:t> </a:t>
            </a:r>
            <a:r>
              <a:rPr lang="en-IN" dirty="0"/>
              <a:t>FOREIGN</a:t>
            </a:r>
            <a:r>
              <a:rPr lang="en-IN" dirty="0"/>
              <a:t> </a:t>
            </a:r>
            <a:r>
              <a:rPr lang="en-IN" dirty="0"/>
              <a:t>KEY</a:t>
            </a:r>
            <a:r>
              <a:rPr lang="en-IN" dirty="0"/>
              <a:t> </a:t>
            </a:r>
            <a:r>
              <a:rPr lang="en-IN" dirty="0"/>
              <a:t>(</a:t>
            </a:r>
            <a:r>
              <a:rPr lang="en-IN" dirty="0" err="1"/>
              <a:t>department_id</a:t>
            </a:r>
            <a:r>
              <a:rPr lang="en-IN" dirty="0"/>
              <a:t>)</a:t>
            </a:r>
            <a:r>
              <a:rPr lang="en-IN" dirty="0"/>
              <a:t> </a:t>
            </a:r>
            <a:r>
              <a:rPr lang="en-IN" dirty="0"/>
              <a:t>REFERENCES</a:t>
            </a:r>
            <a:r>
              <a:rPr lang="en-IN" dirty="0"/>
              <a:t> department</a:t>
            </a:r>
            <a:r>
              <a:rPr lang="en-IN" dirty="0"/>
              <a:t>(</a:t>
            </a:r>
            <a:r>
              <a:rPr lang="en-IN" dirty="0" err="1"/>
              <a:t>dept_id</a:t>
            </a:r>
            <a:r>
              <a:rPr lang="en-IN" dirty="0"/>
              <a:t>)</a:t>
            </a:r>
            <a:r>
              <a:rPr lang="en-IN" dirty="0"/>
              <a:t> </a:t>
            </a:r>
            <a:r>
              <a:rPr lang="en-IN" dirty="0"/>
              <a:t>ON</a:t>
            </a:r>
            <a:r>
              <a:rPr lang="en-IN" dirty="0"/>
              <a:t> </a:t>
            </a:r>
            <a:r>
              <a:rPr lang="en-IN" dirty="0"/>
              <a:t>DELETE</a:t>
            </a:r>
            <a:r>
              <a:rPr lang="en-IN" dirty="0"/>
              <a:t> </a:t>
            </a:r>
            <a:r>
              <a:rPr lang="en-IN" dirty="0"/>
              <a:t>CASCADE</a:t>
            </a:r>
            <a:r>
              <a:rPr lang="en-IN" dirty="0"/>
              <a:t> </a:t>
            </a:r>
            <a:r>
              <a:rPr lang="en-IN" dirty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158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535"/>
            <a:ext cx="5334149" cy="5620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29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5937523"/>
          </a:xfrm>
        </p:spPr>
        <p:txBody>
          <a:bodyPr/>
          <a:lstStyle/>
          <a:p>
            <a:pPr fontAlgn="base"/>
            <a:r>
              <a:rPr lang="en-IN" dirty="0"/>
              <a:t>Now, let’s delete department 3 again, and see what happens.</a:t>
            </a:r>
          </a:p>
          <a:p>
            <a:r>
              <a:rPr lang="en-IN" dirty="0"/>
              <a:t>DELETE</a:t>
            </a:r>
            <a:r>
              <a:rPr lang="en-IN" dirty="0"/>
              <a:t> </a:t>
            </a:r>
            <a:r>
              <a:rPr lang="en-IN" dirty="0"/>
              <a:t>FROM</a:t>
            </a:r>
            <a:r>
              <a:rPr lang="en-IN" dirty="0"/>
              <a:t> department </a:t>
            </a:r>
            <a:r>
              <a:rPr lang="en-IN" dirty="0"/>
              <a:t>WHERE</a:t>
            </a:r>
            <a:r>
              <a:rPr lang="en-IN" dirty="0"/>
              <a:t> </a:t>
            </a:r>
            <a:r>
              <a:rPr lang="en-IN" dirty="0" err="1"/>
              <a:t>department_id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3;</a:t>
            </a:r>
            <a:r>
              <a:rPr lang="en-IN" dirty="0"/>
              <a:t> </a:t>
            </a:r>
            <a:r>
              <a:rPr lang="en-IN" dirty="0"/>
              <a:t>1</a:t>
            </a:r>
            <a:r>
              <a:rPr lang="en-IN" dirty="0"/>
              <a:t> </a:t>
            </a:r>
            <a:r>
              <a:rPr lang="en-IN" dirty="0"/>
              <a:t>row</a:t>
            </a:r>
            <a:r>
              <a:rPr lang="en-IN" dirty="0"/>
              <a:t> deleted</a:t>
            </a:r>
            <a:r>
              <a:rPr lang="en-IN" dirty="0" smtClean="0"/>
              <a:t>.</a:t>
            </a:r>
          </a:p>
          <a:p>
            <a:r>
              <a:rPr lang="en-IN" dirty="0"/>
              <a:t>Our employee table will now look like this. Employee ID 2, which used to have a department ID of 3, is now removed form the table entirely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293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20688"/>
            <a:ext cx="47053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78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Constraints addition, deletion and modify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686800" cy="6172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1.Create a table without any constraints</a:t>
            </a:r>
          </a:p>
          <a:p>
            <a:r>
              <a:rPr lang="en-IN" dirty="0" smtClean="0"/>
              <a:t>Student – </a:t>
            </a:r>
            <a:r>
              <a:rPr lang="en-IN" dirty="0" err="1" smtClean="0"/>
              <a:t>regno</a:t>
            </a:r>
            <a:r>
              <a:rPr lang="en-IN" dirty="0" smtClean="0"/>
              <a:t> varchar2(10),name varchar2(10), dob date, </a:t>
            </a:r>
            <a:r>
              <a:rPr lang="en-IN" dirty="0" err="1" smtClean="0"/>
              <a:t>email_id</a:t>
            </a:r>
            <a:r>
              <a:rPr lang="en-IN" dirty="0" smtClean="0"/>
              <a:t> varchar2(10), country varchar2(10),gender varchar2(3));</a:t>
            </a:r>
          </a:p>
          <a:p>
            <a:r>
              <a:rPr lang="en-IN" dirty="0" err="1" smtClean="0"/>
              <a:t>Desc</a:t>
            </a:r>
            <a:r>
              <a:rPr lang="en-IN" dirty="0" smtClean="0"/>
              <a:t> student;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/>
              <a:t>increase </a:t>
            </a:r>
            <a:r>
              <a:rPr lang="en-IN" b="1" dirty="0"/>
              <a:t>the width of a VARCHAR column</a:t>
            </a:r>
          </a:p>
          <a:p>
            <a:pPr lvl="1"/>
            <a:r>
              <a:rPr lang="en-IN" b="1" dirty="0"/>
              <a:t>ALTER TABLE student ALTER name SET DATA TYPE VARCHAR(30</a:t>
            </a:r>
            <a:r>
              <a:rPr lang="en-IN" b="1" dirty="0" smtClean="0"/>
              <a:t>);</a:t>
            </a:r>
          </a:p>
          <a:p>
            <a:pPr lvl="1"/>
            <a:r>
              <a:rPr lang="en-IN" b="1" dirty="0" err="1" smtClean="0"/>
              <a:t>Desc</a:t>
            </a:r>
            <a:r>
              <a:rPr lang="en-IN" b="1" dirty="0" smtClean="0"/>
              <a:t>  student;</a:t>
            </a:r>
            <a:r>
              <a:rPr lang="en-IN" b="1" dirty="0"/>
              <a:t/>
            </a:r>
            <a:br>
              <a:rPr lang="en-IN" b="1" dirty="0"/>
            </a:br>
            <a:endParaRPr lang="en-US" dirty="0"/>
          </a:p>
          <a:p>
            <a:endParaRPr lang="en-IN" dirty="0" smtClean="0"/>
          </a:p>
          <a:p>
            <a:r>
              <a:rPr lang="en-IN" dirty="0" smtClean="0"/>
              <a:t>Primary key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err="1" smtClean="0">
                <a:sym typeface="Wingdings" pitchFamily="2" charset="2"/>
              </a:rPr>
              <a:t>regno</a:t>
            </a:r>
            <a:r>
              <a:rPr lang="en-IN" dirty="0">
                <a:sym typeface="Wingdings" pitchFamily="2" charset="2"/>
              </a:rPr>
              <a:t> </a:t>
            </a:r>
            <a:endParaRPr lang="en-IN" dirty="0" smtClean="0"/>
          </a:p>
          <a:p>
            <a:pPr lvl="1"/>
            <a:r>
              <a:rPr lang="en-IN" b="1" dirty="0" smtClean="0"/>
              <a:t>Add a primary key with a constraint name</a:t>
            </a:r>
          </a:p>
          <a:p>
            <a:pPr lvl="1"/>
            <a:r>
              <a:rPr lang="en-IN" dirty="0"/>
              <a:t>ALTER TABLE </a:t>
            </a:r>
            <a:r>
              <a:rPr lang="en-IN" dirty="0" smtClean="0"/>
              <a:t>student </a:t>
            </a:r>
            <a:r>
              <a:rPr lang="en-IN" dirty="0"/>
              <a:t>ADD CONSTRAINT </a:t>
            </a:r>
            <a:r>
              <a:rPr lang="en-IN" dirty="0" err="1" smtClean="0"/>
              <a:t>pk_regnumberPRIMARY</a:t>
            </a:r>
            <a:r>
              <a:rPr lang="en-IN" dirty="0" smtClean="0"/>
              <a:t> KEY(</a:t>
            </a:r>
            <a:r>
              <a:rPr lang="en-IN" dirty="0" err="1" smtClean="0"/>
              <a:t>regno</a:t>
            </a:r>
            <a:r>
              <a:rPr lang="en-IN" dirty="0" smtClean="0"/>
              <a:t>);</a:t>
            </a:r>
          </a:p>
          <a:p>
            <a:pPr lvl="1"/>
            <a:r>
              <a:rPr lang="en-US" dirty="0"/>
              <a:t>SELECT </a:t>
            </a:r>
            <a:r>
              <a:rPr lang="en-IN" dirty="0"/>
              <a:t>COLUMN_NAME, </a:t>
            </a:r>
            <a:r>
              <a:rPr lang="en-IN" dirty="0" smtClean="0"/>
              <a:t>CONSTRAINT_NAM,</a:t>
            </a:r>
            <a:r>
              <a:rPr lang="en-IN" dirty="0"/>
              <a:t> CONSTRAINT_TYPE</a:t>
            </a:r>
            <a:r>
              <a:rPr lang="en-IN" dirty="0" smtClean="0"/>
              <a:t>E </a:t>
            </a:r>
            <a:r>
              <a:rPr lang="en-US" dirty="0" smtClean="0"/>
              <a:t>  </a:t>
            </a:r>
            <a:r>
              <a:rPr lang="en-US" dirty="0"/>
              <a:t>FROM </a:t>
            </a:r>
            <a:r>
              <a:rPr lang="en-US" dirty="0" err="1"/>
              <a:t>user_constraints</a:t>
            </a:r>
            <a:r>
              <a:rPr lang="en-US" dirty="0"/>
              <a:t>  WHERE </a:t>
            </a:r>
            <a:r>
              <a:rPr lang="en-US" dirty="0" err="1"/>
              <a:t>table_name</a:t>
            </a:r>
            <a:r>
              <a:rPr lang="en-US" dirty="0"/>
              <a:t> = ‘STUDENT‘;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/>
              <a:t>Drop primary key</a:t>
            </a:r>
          </a:p>
          <a:p>
            <a:pPr lvl="1"/>
            <a:r>
              <a:rPr lang="en-IN" dirty="0"/>
              <a:t>ALTER TABLE </a:t>
            </a:r>
            <a:r>
              <a:rPr lang="en-IN" dirty="0" smtClean="0"/>
              <a:t>student </a:t>
            </a:r>
            <a:r>
              <a:rPr lang="en-IN" dirty="0"/>
              <a:t>DROP CONSTRAINT </a:t>
            </a:r>
            <a:r>
              <a:rPr lang="en-IN" dirty="0" err="1" smtClean="0"/>
              <a:t>pk_regnumber</a:t>
            </a:r>
            <a:r>
              <a:rPr lang="en-IN" dirty="0" smtClean="0"/>
              <a:t>;</a:t>
            </a:r>
          </a:p>
          <a:p>
            <a:pPr lvl="1"/>
            <a:r>
              <a:rPr lang="en-US" dirty="0"/>
              <a:t>SELECT </a:t>
            </a:r>
            <a:r>
              <a:rPr lang="en-IN" dirty="0"/>
              <a:t>COLUMN_NAME, </a:t>
            </a:r>
            <a:r>
              <a:rPr lang="en-IN" dirty="0" smtClean="0"/>
              <a:t>CONSTRAINT_NAME,</a:t>
            </a:r>
            <a:r>
              <a:rPr lang="en-IN" dirty="0"/>
              <a:t> CONSTRAINT_TYPE</a:t>
            </a:r>
            <a:r>
              <a:rPr lang="en-IN" dirty="0" smtClean="0"/>
              <a:t> </a:t>
            </a:r>
            <a:r>
              <a:rPr lang="en-US" dirty="0" smtClean="0"/>
              <a:t>  </a:t>
            </a:r>
            <a:r>
              <a:rPr lang="en-US" dirty="0"/>
              <a:t>FROM </a:t>
            </a:r>
            <a:r>
              <a:rPr lang="en-US" dirty="0" err="1"/>
              <a:t>user_constraints</a:t>
            </a:r>
            <a:r>
              <a:rPr lang="en-US" dirty="0"/>
              <a:t>  WHERE </a:t>
            </a:r>
            <a:r>
              <a:rPr lang="en-US" dirty="0" err="1"/>
              <a:t>table_name</a:t>
            </a:r>
            <a:r>
              <a:rPr lang="en-US" dirty="0"/>
              <a:t> = ‘STUDENT‘;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/>
              <a:t>For adding composite primary key</a:t>
            </a:r>
          </a:p>
          <a:p>
            <a:pPr lvl="1"/>
            <a:r>
              <a:rPr lang="en-IN" dirty="0"/>
              <a:t>ALTER TABLE </a:t>
            </a:r>
            <a:r>
              <a:rPr lang="en-IN" dirty="0" smtClean="0"/>
              <a:t>student </a:t>
            </a:r>
            <a:r>
              <a:rPr lang="en-IN" dirty="0"/>
              <a:t>ADD CONSTRAINT </a:t>
            </a:r>
            <a:r>
              <a:rPr lang="en-IN" dirty="0" err="1" smtClean="0"/>
              <a:t>pk_regno_name</a:t>
            </a:r>
            <a:r>
              <a:rPr lang="en-IN" dirty="0" smtClean="0"/>
              <a:t> </a:t>
            </a:r>
            <a:r>
              <a:rPr lang="en-IN" dirty="0"/>
              <a:t>PRIMARY </a:t>
            </a:r>
            <a:r>
              <a:rPr lang="en-IN" dirty="0" smtClean="0"/>
              <a:t>KEY(</a:t>
            </a:r>
            <a:r>
              <a:rPr lang="en-IN" dirty="0" err="1" smtClean="0"/>
              <a:t>regno,name</a:t>
            </a:r>
            <a:r>
              <a:rPr lang="en-IN" dirty="0" smtClean="0"/>
              <a:t>);</a:t>
            </a:r>
          </a:p>
          <a:p>
            <a:pPr lvl="1"/>
            <a:r>
              <a:rPr lang="en-US" dirty="0"/>
              <a:t>SELECT </a:t>
            </a:r>
            <a:r>
              <a:rPr lang="en-IN" dirty="0"/>
              <a:t>COLUMN_NAME, </a:t>
            </a:r>
            <a:r>
              <a:rPr lang="en-IN" dirty="0" smtClean="0"/>
              <a:t>CONSTRAINT_NAME,</a:t>
            </a:r>
            <a:r>
              <a:rPr lang="en-IN" dirty="0"/>
              <a:t> CONSTRAINT_TYPE</a:t>
            </a:r>
            <a:r>
              <a:rPr lang="en-IN" dirty="0" smtClean="0"/>
              <a:t> </a:t>
            </a:r>
            <a:r>
              <a:rPr lang="en-US" dirty="0" smtClean="0"/>
              <a:t>  </a:t>
            </a:r>
            <a:r>
              <a:rPr lang="en-US" dirty="0"/>
              <a:t>FROM </a:t>
            </a:r>
            <a:r>
              <a:rPr lang="en-US" dirty="0" err="1"/>
              <a:t>user_constraints</a:t>
            </a:r>
            <a:r>
              <a:rPr lang="en-US" dirty="0"/>
              <a:t>  WHERE </a:t>
            </a:r>
            <a:r>
              <a:rPr lang="en-US" dirty="0" err="1"/>
              <a:t>table_name</a:t>
            </a:r>
            <a:r>
              <a:rPr lang="en-US" dirty="0"/>
              <a:t> = ‘STUDENT‘;</a:t>
            </a:r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34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534400" cy="6324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Unique key– </a:t>
            </a:r>
            <a:r>
              <a:rPr lang="en-IN" dirty="0" err="1"/>
              <a:t>email_id</a:t>
            </a:r>
            <a:endParaRPr lang="en-IN" dirty="0"/>
          </a:p>
          <a:p>
            <a:pPr lvl="1"/>
            <a:r>
              <a:rPr lang="en-IN" b="1" dirty="0"/>
              <a:t>Add a unique key constraint with a </a:t>
            </a:r>
            <a:r>
              <a:rPr lang="en-IN" b="1" dirty="0" smtClean="0"/>
              <a:t>name</a:t>
            </a:r>
          </a:p>
          <a:p>
            <a:pPr lvl="1"/>
            <a:r>
              <a:rPr lang="en-IN" dirty="0"/>
              <a:t>ALTER TABLE </a:t>
            </a:r>
            <a:r>
              <a:rPr lang="en-IN" dirty="0" smtClean="0"/>
              <a:t>student </a:t>
            </a:r>
            <a:r>
              <a:rPr lang="en-IN" dirty="0"/>
              <a:t>ADD CONSTRAINT </a:t>
            </a:r>
            <a:r>
              <a:rPr lang="en-IN" dirty="0" err="1" smtClean="0"/>
              <a:t>email_uk</a:t>
            </a:r>
            <a:r>
              <a:rPr lang="en-IN" dirty="0" smtClean="0"/>
              <a:t> </a:t>
            </a:r>
            <a:r>
              <a:rPr lang="en-IN" dirty="0"/>
              <a:t>UNIQUE </a:t>
            </a:r>
            <a:r>
              <a:rPr lang="en-IN" dirty="0" smtClean="0"/>
              <a:t>(</a:t>
            </a:r>
            <a:r>
              <a:rPr lang="en-IN" dirty="0" err="1" smtClean="0"/>
              <a:t>email_id</a:t>
            </a:r>
            <a:r>
              <a:rPr lang="en-IN" dirty="0" smtClean="0"/>
              <a:t>);</a:t>
            </a:r>
          </a:p>
          <a:p>
            <a:pPr lvl="1"/>
            <a:r>
              <a:rPr lang="en-US" dirty="0"/>
              <a:t>SELECT </a:t>
            </a:r>
            <a:r>
              <a:rPr lang="en-IN" dirty="0"/>
              <a:t>COLUMN_NAME, </a:t>
            </a:r>
            <a:r>
              <a:rPr lang="en-IN" dirty="0" smtClean="0"/>
              <a:t>CONSTRAINT_NAME,</a:t>
            </a:r>
            <a:r>
              <a:rPr lang="en-IN" dirty="0"/>
              <a:t> CONSTRAINT_TYPE</a:t>
            </a:r>
            <a:r>
              <a:rPr lang="en-IN" dirty="0" smtClean="0"/>
              <a:t> </a:t>
            </a:r>
            <a:r>
              <a:rPr lang="en-US" dirty="0" smtClean="0"/>
              <a:t>  </a:t>
            </a:r>
            <a:r>
              <a:rPr lang="en-US" dirty="0"/>
              <a:t>FROM </a:t>
            </a:r>
            <a:r>
              <a:rPr lang="en-US" dirty="0" err="1"/>
              <a:t>user_constraints</a:t>
            </a:r>
            <a:r>
              <a:rPr lang="en-US" dirty="0"/>
              <a:t>  WHERE </a:t>
            </a:r>
            <a:r>
              <a:rPr lang="en-US" dirty="0" err="1"/>
              <a:t>table_name</a:t>
            </a:r>
            <a:r>
              <a:rPr lang="en-US" dirty="0"/>
              <a:t> = ‘STUDENT‘;</a:t>
            </a:r>
          </a:p>
          <a:p>
            <a:pPr lvl="1"/>
            <a:endParaRPr lang="en-IN" dirty="0"/>
          </a:p>
          <a:p>
            <a:pPr lvl="1"/>
            <a:r>
              <a:rPr lang="en-IN" b="1" dirty="0"/>
              <a:t>Drop the unique key constraint</a:t>
            </a:r>
          </a:p>
          <a:p>
            <a:pPr lvl="1"/>
            <a:r>
              <a:rPr lang="fr-FR" dirty="0"/>
              <a:t>ALTER TABLE supplier DROP CONSTRAINT </a:t>
            </a:r>
            <a:r>
              <a:rPr lang="fr-FR" dirty="0" err="1" smtClean="0"/>
              <a:t>email_uk</a:t>
            </a:r>
            <a:r>
              <a:rPr lang="fr-FR" dirty="0" smtClean="0"/>
              <a:t>;</a:t>
            </a:r>
          </a:p>
          <a:p>
            <a:pPr lvl="1"/>
            <a:r>
              <a:rPr lang="en-US" dirty="0"/>
              <a:t>SELECT </a:t>
            </a:r>
            <a:r>
              <a:rPr lang="en-IN" dirty="0"/>
              <a:t>COLUMN_NAME, </a:t>
            </a:r>
            <a:r>
              <a:rPr lang="en-IN" dirty="0" smtClean="0"/>
              <a:t>CONSTRAINT_NAME,</a:t>
            </a:r>
            <a:r>
              <a:rPr lang="en-IN" dirty="0"/>
              <a:t> CONSTRAINT_TYPE</a:t>
            </a:r>
            <a:r>
              <a:rPr lang="en-IN" dirty="0" smtClean="0"/>
              <a:t> </a:t>
            </a:r>
            <a:r>
              <a:rPr lang="en-US" dirty="0" smtClean="0"/>
              <a:t>  </a:t>
            </a:r>
            <a:r>
              <a:rPr lang="en-US" dirty="0"/>
              <a:t>FROM </a:t>
            </a:r>
            <a:r>
              <a:rPr lang="en-US" dirty="0" err="1"/>
              <a:t>user_constraints</a:t>
            </a:r>
            <a:r>
              <a:rPr lang="en-US" dirty="0"/>
              <a:t>  WHERE </a:t>
            </a:r>
            <a:r>
              <a:rPr lang="en-US" dirty="0" err="1"/>
              <a:t>table_name</a:t>
            </a:r>
            <a:r>
              <a:rPr lang="en-US" dirty="0"/>
              <a:t> = ‘STUDENT‘;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/>
              <a:t>C</a:t>
            </a:r>
            <a:r>
              <a:rPr lang="en-IN" b="1" dirty="0" smtClean="0"/>
              <a:t>reate </a:t>
            </a:r>
            <a:r>
              <a:rPr lang="en-IN" b="1" dirty="0"/>
              <a:t>a unique constraint with more than one field as in the example below</a:t>
            </a:r>
            <a:r>
              <a:rPr lang="en-IN" b="1" dirty="0" smtClean="0"/>
              <a:t>:</a:t>
            </a:r>
          </a:p>
          <a:p>
            <a:pPr lvl="1"/>
            <a:r>
              <a:rPr lang="en-IN" dirty="0"/>
              <a:t>no two rows in the table can have the same combination of values in the key columns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 </a:t>
            </a:r>
            <a:r>
              <a:rPr lang="en-IN" dirty="0"/>
              <a:t>Any row that contains nulls in all key columns </a:t>
            </a:r>
            <a:r>
              <a:rPr lang="en-IN" dirty="0" smtClean="0"/>
              <a:t>automatically </a:t>
            </a:r>
            <a:r>
              <a:rPr lang="en-IN" dirty="0"/>
              <a:t>satisfies the constraint. </a:t>
            </a:r>
            <a:endParaRPr lang="en-IN" dirty="0" smtClean="0"/>
          </a:p>
          <a:p>
            <a:pPr lvl="1" algn="just"/>
            <a:r>
              <a:rPr lang="en-IN" dirty="0" smtClean="0"/>
              <a:t>However</a:t>
            </a:r>
            <a:r>
              <a:rPr lang="en-IN" dirty="0"/>
              <a:t>, two rows that contain nulls for one or more key columns and the same combination of values for the other key columns violate the constraint.</a:t>
            </a:r>
            <a:endParaRPr lang="en-IN" dirty="0" smtClean="0"/>
          </a:p>
          <a:p>
            <a:pPr lvl="1"/>
            <a:r>
              <a:rPr lang="en-IN" dirty="0" smtClean="0"/>
              <a:t>SYNTAX:- ALTER </a:t>
            </a:r>
            <a:r>
              <a:rPr lang="en-IN" dirty="0"/>
              <a:t>TABLE </a:t>
            </a:r>
            <a:r>
              <a:rPr lang="en-IN" dirty="0" smtClean="0"/>
              <a:t>student </a:t>
            </a:r>
            <a:r>
              <a:rPr lang="en-IN" dirty="0"/>
              <a:t>ADD CONSTRAINT </a:t>
            </a:r>
            <a:r>
              <a:rPr lang="en-IN" dirty="0" err="1" smtClean="0"/>
              <a:t>name_email_uk</a:t>
            </a:r>
            <a:r>
              <a:rPr lang="en-IN" dirty="0" smtClean="0"/>
              <a:t> </a:t>
            </a:r>
            <a:r>
              <a:rPr lang="en-IN" dirty="0"/>
              <a:t>UNIQUE </a:t>
            </a:r>
            <a:r>
              <a:rPr lang="en-IN" dirty="0" smtClean="0"/>
              <a:t>(name, </a:t>
            </a:r>
            <a:r>
              <a:rPr lang="en-IN" dirty="0" err="1" smtClean="0"/>
              <a:t>email_id</a:t>
            </a:r>
            <a:r>
              <a:rPr lang="en-IN" dirty="0" smtClean="0"/>
              <a:t>);</a:t>
            </a:r>
          </a:p>
          <a:p>
            <a:pPr lvl="1"/>
            <a:r>
              <a:rPr lang="en-US" dirty="0"/>
              <a:t>SELECT </a:t>
            </a:r>
            <a:r>
              <a:rPr lang="en-IN" dirty="0"/>
              <a:t>COLUMN_NAME, CONSTRAINT_NAME </a:t>
            </a:r>
            <a:r>
              <a:rPr lang="en-IN" dirty="0" smtClean="0"/>
              <a:t>,</a:t>
            </a:r>
            <a:r>
              <a:rPr lang="en-IN" dirty="0"/>
              <a:t> CONSTRAINT_TYPE</a:t>
            </a:r>
            <a:r>
              <a:rPr lang="en-US" dirty="0" smtClean="0"/>
              <a:t>  </a:t>
            </a:r>
            <a:r>
              <a:rPr lang="en-US" dirty="0"/>
              <a:t>FROM </a:t>
            </a:r>
            <a:r>
              <a:rPr lang="en-US" dirty="0" err="1"/>
              <a:t>user_constraints</a:t>
            </a:r>
            <a:r>
              <a:rPr lang="en-US" dirty="0"/>
              <a:t>  WHERE </a:t>
            </a:r>
            <a:r>
              <a:rPr lang="en-US" dirty="0" err="1"/>
              <a:t>table_name</a:t>
            </a:r>
            <a:r>
              <a:rPr lang="en-US" dirty="0"/>
              <a:t> = ‘STUDENT‘;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54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640080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Check constraint- dob &gt; 1/1/2010  , gender =‘M’/’F’/’O</a:t>
            </a:r>
            <a:r>
              <a:rPr lang="en-IN" dirty="0" smtClean="0"/>
              <a:t>’</a:t>
            </a:r>
          </a:p>
          <a:p>
            <a:endParaRPr lang="en-IN" dirty="0"/>
          </a:p>
          <a:p>
            <a:pPr lvl="1"/>
            <a:r>
              <a:rPr lang="en-IN" b="1" dirty="0"/>
              <a:t>Add a check constraint with </a:t>
            </a:r>
            <a:r>
              <a:rPr lang="en-IN" b="1" dirty="0" smtClean="0"/>
              <a:t>dob and gender</a:t>
            </a:r>
          </a:p>
          <a:p>
            <a:pPr lvl="1"/>
            <a:r>
              <a:rPr lang="en-IN" dirty="0"/>
              <a:t>ALTER TABLE </a:t>
            </a:r>
            <a:r>
              <a:rPr lang="en-IN" dirty="0" smtClean="0"/>
              <a:t>student </a:t>
            </a:r>
            <a:r>
              <a:rPr lang="en-IN" dirty="0"/>
              <a:t>ADD CONSTRAINT </a:t>
            </a:r>
            <a:r>
              <a:rPr lang="en-IN" dirty="0" err="1" smtClean="0"/>
              <a:t>check_dob_gender</a:t>
            </a:r>
            <a:r>
              <a:rPr lang="en-IN" dirty="0" smtClean="0"/>
              <a:t> </a:t>
            </a:r>
            <a:r>
              <a:rPr lang="en-IN" dirty="0"/>
              <a:t>CHECK </a:t>
            </a:r>
            <a:r>
              <a:rPr lang="en-IN" dirty="0" smtClean="0"/>
              <a:t>(dob&gt;’01-jan-2010’ and gender </a:t>
            </a:r>
            <a:r>
              <a:rPr lang="en-IN" dirty="0"/>
              <a:t>IN </a:t>
            </a:r>
            <a:r>
              <a:rPr lang="en-IN" dirty="0" smtClean="0"/>
              <a:t>(‘M’, ‘F’, ‘O’));</a:t>
            </a:r>
          </a:p>
          <a:p>
            <a:pPr lvl="1"/>
            <a:r>
              <a:rPr lang="en-US" dirty="0"/>
              <a:t>SELECT </a:t>
            </a:r>
            <a:r>
              <a:rPr lang="en-IN" dirty="0"/>
              <a:t>COLUMN_NAME, </a:t>
            </a:r>
            <a:r>
              <a:rPr lang="en-IN" dirty="0" smtClean="0"/>
              <a:t>CONSTRAINT_NAME,</a:t>
            </a:r>
            <a:r>
              <a:rPr lang="en-IN" dirty="0"/>
              <a:t> CONSTRAINT_TYPE</a:t>
            </a:r>
            <a:r>
              <a:rPr lang="en-IN" dirty="0" smtClean="0"/>
              <a:t> </a:t>
            </a:r>
            <a:r>
              <a:rPr lang="en-US" dirty="0" smtClean="0"/>
              <a:t>  </a:t>
            </a:r>
            <a:r>
              <a:rPr lang="en-US" dirty="0"/>
              <a:t>FROM </a:t>
            </a:r>
            <a:r>
              <a:rPr lang="en-US" dirty="0" err="1"/>
              <a:t>user_constraints</a:t>
            </a:r>
            <a:r>
              <a:rPr lang="en-US" dirty="0"/>
              <a:t>  WHERE </a:t>
            </a:r>
            <a:r>
              <a:rPr lang="en-US" dirty="0" err="1"/>
              <a:t>table_name</a:t>
            </a:r>
            <a:r>
              <a:rPr lang="en-US" dirty="0"/>
              <a:t> = ‘STUDENT‘;</a:t>
            </a:r>
          </a:p>
          <a:p>
            <a:pPr lvl="1"/>
            <a:endParaRPr lang="en-IN" dirty="0"/>
          </a:p>
          <a:p>
            <a:pPr lvl="1"/>
            <a:r>
              <a:rPr lang="en-IN" b="1" dirty="0" smtClean="0"/>
              <a:t>Drop </a:t>
            </a:r>
            <a:r>
              <a:rPr lang="en-IN" b="1" dirty="0"/>
              <a:t>the check </a:t>
            </a:r>
            <a:r>
              <a:rPr lang="en-IN" b="1" dirty="0" smtClean="0"/>
              <a:t>constraint</a:t>
            </a:r>
          </a:p>
          <a:p>
            <a:pPr lvl="1"/>
            <a:r>
              <a:rPr lang="en-IN" dirty="0"/>
              <a:t>ALTER TABLE </a:t>
            </a:r>
            <a:r>
              <a:rPr lang="en-IN" dirty="0" smtClean="0"/>
              <a:t>student </a:t>
            </a:r>
            <a:r>
              <a:rPr lang="en-IN" dirty="0"/>
              <a:t>DROP CONSTRAINT </a:t>
            </a:r>
            <a:r>
              <a:rPr lang="en-IN" dirty="0" err="1" smtClean="0"/>
              <a:t>check_dob_gender</a:t>
            </a:r>
            <a:r>
              <a:rPr lang="en-IN" dirty="0" smtClean="0"/>
              <a:t>;</a:t>
            </a:r>
          </a:p>
          <a:p>
            <a:pPr lvl="1"/>
            <a:r>
              <a:rPr lang="en-US" dirty="0"/>
              <a:t>SELECT </a:t>
            </a:r>
            <a:r>
              <a:rPr lang="en-IN" dirty="0"/>
              <a:t>COLUMN_NAME, </a:t>
            </a:r>
            <a:r>
              <a:rPr lang="en-IN" dirty="0" smtClean="0"/>
              <a:t>CONSTRAINT_NAME,</a:t>
            </a:r>
            <a:r>
              <a:rPr lang="en-IN" dirty="0"/>
              <a:t> CONSTRAINT_TYPE</a:t>
            </a:r>
            <a:r>
              <a:rPr lang="en-IN" dirty="0" smtClean="0"/>
              <a:t> </a:t>
            </a:r>
            <a:r>
              <a:rPr lang="en-US" dirty="0" smtClean="0"/>
              <a:t>  </a:t>
            </a:r>
            <a:r>
              <a:rPr lang="en-US" dirty="0"/>
              <a:t>FROM </a:t>
            </a:r>
            <a:r>
              <a:rPr lang="en-US" dirty="0" err="1"/>
              <a:t>user_constraints</a:t>
            </a:r>
            <a:r>
              <a:rPr lang="en-US" dirty="0"/>
              <a:t>  WHERE </a:t>
            </a:r>
            <a:r>
              <a:rPr lang="en-US" dirty="0" err="1"/>
              <a:t>table_name</a:t>
            </a:r>
            <a:r>
              <a:rPr lang="en-US" dirty="0"/>
              <a:t> = </a:t>
            </a:r>
            <a:r>
              <a:rPr lang="en-US" dirty="0" smtClean="0"/>
              <a:t>‘STUDENT‘;</a:t>
            </a:r>
            <a:endParaRPr lang="en-US" dirty="0"/>
          </a:p>
          <a:p>
            <a:pPr lvl="1"/>
            <a:endParaRPr lang="en-IN" dirty="0" smtClean="0"/>
          </a:p>
          <a:p>
            <a:pPr lvl="1"/>
            <a:r>
              <a:rPr lang="en-IN" b="1" dirty="0" smtClean="0"/>
              <a:t>Enable check constraint</a:t>
            </a:r>
          </a:p>
          <a:p>
            <a:pPr lvl="1"/>
            <a:r>
              <a:rPr lang="en-IN" dirty="0"/>
              <a:t>ALTER TABLE </a:t>
            </a:r>
            <a:r>
              <a:rPr lang="en-IN" dirty="0" smtClean="0"/>
              <a:t>student </a:t>
            </a:r>
            <a:r>
              <a:rPr lang="en-IN" dirty="0"/>
              <a:t>ENABLE CONSTRAINT </a:t>
            </a:r>
            <a:r>
              <a:rPr lang="en-IN" dirty="0" err="1" smtClean="0"/>
              <a:t>check_dob_gender</a:t>
            </a:r>
            <a:r>
              <a:rPr lang="en-IN" dirty="0" smtClean="0"/>
              <a:t>;</a:t>
            </a:r>
          </a:p>
          <a:p>
            <a:pPr lvl="1"/>
            <a:r>
              <a:rPr lang="en-IN" b="1" dirty="0" smtClean="0"/>
              <a:t>Disable check constraint</a:t>
            </a:r>
          </a:p>
          <a:p>
            <a:pPr lvl="1"/>
            <a:r>
              <a:rPr lang="en-IN" dirty="0"/>
              <a:t>ALTER TABLE </a:t>
            </a:r>
            <a:r>
              <a:rPr lang="en-IN" dirty="0" smtClean="0"/>
              <a:t>student </a:t>
            </a:r>
            <a:r>
              <a:rPr lang="en-IN" dirty="0"/>
              <a:t>DISABLE CONSTRAINT </a:t>
            </a:r>
            <a:r>
              <a:rPr lang="en-IN" dirty="0" err="1" smtClean="0"/>
              <a:t>check_dob_gender</a:t>
            </a:r>
            <a:r>
              <a:rPr lang="en-IN" dirty="0" smtClean="0"/>
              <a:t>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66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382000" cy="67056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DEFAULT constraint –country =‘</a:t>
            </a:r>
            <a:r>
              <a:rPr lang="en-IN" dirty="0" err="1" smtClean="0"/>
              <a:t>india</a:t>
            </a:r>
            <a:r>
              <a:rPr lang="en-IN" dirty="0" smtClean="0"/>
              <a:t>’</a:t>
            </a:r>
          </a:p>
          <a:p>
            <a:pPr lvl="1"/>
            <a:r>
              <a:rPr lang="en-IN" b="1" dirty="0" smtClean="0"/>
              <a:t>Add a default constraint</a:t>
            </a:r>
          </a:p>
          <a:p>
            <a:pPr lvl="1"/>
            <a:r>
              <a:rPr lang="en-IN" dirty="0"/>
              <a:t>alter table </a:t>
            </a:r>
            <a:r>
              <a:rPr lang="en-IN" dirty="0" smtClean="0"/>
              <a:t>student </a:t>
            </a:r>
            <a:r>
              <a:rPr lang="en-IN" dirty="0"/>
              <a:t>modify </a:t>
            </a:r>
            <a:r>
              <a:rPr lang="en-IN" dirty="0" smtClean="0"/>
              <a:t>country </a:t>
            </a:r>
            <a:r>
              <a:rPr lang="en-IN" dirty="0"/>
              <a:t>default </a:t>
            </a:r>
            <a:r>
              <a:rPr lang="en-IN" dirty="0" smtClean="0"/>
              <a:t>‘India’;</a:t>
            </a:r>
          </a:p>
          <a:p>
            <a:pPr lvl="1"/>
            <a:r>
              <a:rPr lang="en-US" dirty="0"/>
              <a:t>SELECT </a:t>
            </a:r>
            <a:r>
              <a:rPr lang="en-IN" dirty="0"/>
              <a:t>COLUMN_NAME, </a:t>
            </a:r>
            <a:r>
              <a:rPr lang="en-IN" dirty="0" smtClean="0"/>
              <a:t>CONSTRAINT_NAME,</a:t>
            </a:r>
            <a:r>
              <a:rPr lang="en-IN" dirty="0"/>
              <a:t> CONSTRAINT_TYPE</a:t>
            </a:r>
            <a:r>
              <a:rPr lang="en-IN" dirty="0" smtClean="0"/>
              <a:t> </a:t>
            </a:r>
            <a:r>
              <a:rPr lang="en-US" dirty="0" smtClean="0"/>
              <a:t>  </a:t>
            </a:r>
            <a:r>
              <a:rPr lang="en-US" dirty="0"/>
              <a:t>FROM </a:t>
            </a:r>
            <a:r>
              <a:rPr lang="en-US" dirty="0" err="1"/>
              <a:t>user_constraints</a:t>
            </a:r>
            <a:r>
              <a:rPr lang="en-US" dirty="0"/>
              <a:t>  WHERE </a:t>
            </a:r>
            <a:r>
              <a:rPr lang="en-US" dirty="0" err="1"/>
              <a:t>table_name</a:t>
            </a:r>
            <a:r>
              <a:rPr lang="en-US" dirty="0"/>
              <a:t> = </a:t>
            </a:r>
            <a:r>
              <a:rPr lang="en-US" dirty="0" smtClean="0"/>
              <a:t>‘STUDENT‘;</a:t>
            </a:r>
            <a:endParaRPr lang="en-US" dirty="0"/>
          </a:p>
          <a:p>
            <a:pPr marL="457200" lvl="1" indent="0">
              <a:buNone/>
            </a:pPr>
            <a:endParaRPr lang="en-IN" dirty="0" smtClean="0"/>
          </a:p>
          <a:p>
            <a:pPr lvl="1"/>
            <a:r>
              <a:rPr lang="en-IN" b="1" dirty="0" smtClean="0"/>
              <a:t>Drop the default constraint</a:t>
            </a:r>
          </a:p>
          <a:p>
            <a:pPr lvl="1"/>
            <a:r>
              <a:rPr lang="en-IN" dirty="0"/>
              <a:t>ALTER TABLE </a:t>
            </a:r>
            <a:r>
              <a:rPr lang="en-IN" dirty="0" smtClean="0"/>
              <a:t>student ALTER</a:t>
            </a:r>
            <a:r>
              <a:rPr lang="en-IN" dirty="0"/>
              <a:t> COLUMN City DROP DEFAULT</a:t>
            </a:r>
            <a:r>
              <a:rPr lang="en-IN" dirty="0" smtClean="0"/>
              <a:t>;</a:t>
            </a:r>
          </a:p>
          <a:p>
            <a:pPr lvl="1"/>
            <a:r>
              <a:rPr lang="en-US" dirty="0"/>
              <a:t>SELECT </a:t>
            </a:r>
            <a:r>
              <a:rPr lang="en-IN" dirty="0"/>
              <a:t>COLUMN_NAME, </a:t>
            </a:r>
            <a:r>
              <a:rPr lang="en-IN" dirty="0" smtClean="0"/>
              <a:t>CONSTRAINT_NAME,</a:t>
            </a:r>
            <a:r>
              <a:rPr lang="en-IN" dirty="0"/>
              <a:t> CONSTRAINT_TYPE</a:t>
            </a:r>
            <a:r>
              <a:rPr lang="en-IN" dirty="0" smtClean="0"/>
              <a:t> </a:t>
            </a:r>
            <a:r>
              <a:rPr lang="en-US" dirty="0" smtClean="0"/>
              <a:t>  </a:t>
            </a:r>
            <a:r>
              <a:rPr lang="en-US" dirty="0"/>
              <a:t>FROM </a:t>
            </a:r>
            <a:r>
              <a:rPr lang="en-US" dirty="0" err="1"/>
              <a:t>user_constraints</a:t>
            </a:r>
            <a:r>
              <a:rPr lang="en-US" dirty="0"/>
              <a:t>  WHERE </a:t>
            </a:r>
            <a:r>
              <a:rPr lang="en-US" dirty="0" err="1"/>
              <a:t>table_name</a:t>
            </a:r>
            <a:r>
              <a:rPr lang="en-US" dirty="0"/>
              <a:t> = </a:t>
            </a:r>
            <a:r>
              <a:rPr lang="en-US" dirty="0" smtClean="0"/>
              <a:t>‘STUDENT‘;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 smtClean="0"/>
              <a:t>Add a new </a:t>
            </a:r>
            <a:r>
              <a:rPr lang="en-US" b="1" dirty="0" err="1" smtClean="0"/>
              <a:t>colum</a:t>
            </a:r>
            <a:r>
              <a:rPr lang="en-US" b="1" dirty="0" smtClean="0"/>
              <a:t> with a default value</a:t>
            </a:r>
          </a:p>
          <a:p>
            <a:pPr lvl="1"/>
            <a:r>
              <a:rPr lang="en-IN" dirty="0"/>
              <a:t>ALTER TABLE </a:t>
            </a:r>
            <a:r>
              <a:rPr lang="en-IN" dirty="0" err="1" smtClean="0"/>
              <a:t>Sstudent</a:t>
            </a:r>
            <a:r>
              <a:rPr lang="en-IN" dirty="0" smtClean="0"/>
              <a:t> </a:t>
            </a:r>
            <a:r>
              <a:rPr lang="en-IN" dirty="0"/>
              <a:t>ADD COLUMN DEPTNO INT DEFAULT </a:t>
            </a:r>
            <a:r>
              <a:rPr lang="en-IN" dirty="0" smtClean="0"/>
              <a:t>‘SCSE’;</a:t>
            </a:r>
          </a:p>
          <a:p>
            <a:pPr lvl="1"/>
            <a:r>
              <a:rPr lang="en-US" dirty="0"/>
              <a:t>SELECT </a:t>
            </a:r>
            <a:r>
              <a:rPr lang="en-IN" dirty="0"/>
              <a:t>COLUMN_NAME, CONSTRAINT_NAME </a:t>
            </a:r>
            <a:r>
              <a:rPr lang="en-IN" dirty="0" smtClean="0"/>
              <a:t>,</a:t>
            </a:r>
            <a:r>
              <a:rPr lang="en-IN" dirty="0"/>
              <a:t> CONSTRAINT_TYPE</a:t>
            </a:r>
            <a:r>
              <a:rPr lang="en-US" dirty="0" smtClean="0"/>
              <a:t>  </a:t>
            </a:r>
            <a:r>
              <a:rPr lang="en-US" dirty="0"/>
              <a:t>FROM </a:t>
            </a:r>
            <a:r>
              <a:rPr lang="en-US" dirty="0" err="1"/>
              <a:t>user_constraints</a:t>
            </a:r>
            <a:r>
              <a:rPr lang="en-US" dirty="0"/>
              <a:t>  WHERE </a:t>
            </a:r>
            <a:r>
              <a:rPr lang="en-US" dirty="0" err="1"/>
              <a:t>table_name</a:t>
            </a:r>
            <a:r>
              <a:rPr lang="en-US" dirty="0"/>
              <a:t> = </a:t>
            </a:r>
            <a:r>
              <a:rPr lang="en-US" dirty="0" smtClean="0"/>
              <a:t>‘STUDENT‘;</a:t>
            </a:r>
            <a:endParaRPr lang="en-US" dirty="0"/>
          </a:p>
          <a:p>
            <a:pPr lvl="1"/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Not null – name and dob</a:t>
            </a:r>
          </a:p>
          <a:p>
            <a:pPr lvl="1"/>
            <a:r>
              <a:rPr lang="en-IN" dirty="0" smtClean="0"/>
              <a:t>Add </a:t>
            </a:r>
            <a:r>
              <a:rPr lang="en-IN" dirty="0"/>
              <a:t>a not null constraint</a:t>
            </a:r>
          </a:p>
          <a:p>
            <a:pPr lvl="1"/>
            <a:r>
              <a:rPr lang="en-IN" dirty="0"/>
              <a:t>ALTER TABLE </a:t>
            </a:r>
            <a:r>
              <a:rPr lang="en-IN" dirty="0" smtClean="0"/>
              <a:t>student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MODIFY </a:t>
            </a:r>
            <a:r>
              <a:rPr lang="en-IN" dirty="0" smtClean="0"/>
              <a:t>(name </a:t>
            </a:r>
            <a:r>
              <a:rPr lang="en-IN" dirty="0"/>
              <a:t> NOT </a:t>
            </a:r>
            <a:r>
              <a:rPr lang="en-IN" dirty="0" smtClean="0"/>
              <a:t>NULL);</a:t>
            </a:r>
            <a:endParaRPr lang="en-IN" dirty="0"/>
          </a:p>
          <a:p>
            <a:pPr lvl="1"/>
            <a:r>
              <a:rPr lang="en-IN" dirty="0"/>
              <a:t>ALTER TABLE </a:t>
            </a:r>
            <a:r>
              <a:rPr lang="en-IN" dirty="0" smtClean="0"/>
              <a:t>Persons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MODIFY </a:t>
            </a:r>
            <a:r>
              <a:rPr lang="en-IN" dirty="0" smtClean="0"/>
              <a:t>(dob </a:t>
            </a:r>
            <a:r>
              <a:rPr lang="en-IN" dirty="0"/>
              <a:t> NOT </a:t>
            </a:r>
            <a:r>
              <a:rPr lang="en-IN" dirty="0" smtClean="0"/>
              <a:t>NULL);</a:t>
            </a:r>
            <a:endParaRPr lang="en-IN" dirty="0"/>
          </a:p>
          <a:p>
            <a:pPr lvl="1"/>
            <a:r>
              <a:rPr lang="en-US" dirty="0"/>
              <a:t>SELECT </a:t>
            </a:r>
            <a:r>
              <a:rPr lang="en-IN" dirty="0"/>
              <a:t>COLUMN_NAME, </a:t>
            </a:r>
            <a:r>
              <a:rPr lang="en-IN" dirty="0" smtClean="0"/>
              <a:t>CONSTRAINT_NAME,</a:t>
            </a:r>
            <a:r>
              <a:rPr lang="en-IN" dirty="0"/>
              <a:t> CONSTRAINT_TYPE</a:t>
            </a:r>
            <a:r>
              <a:rPr lang="en-IN" dirty="0" smtClean="0"/>
              <a:t> </a:t>
            </a:r>
            <a:r>
              <a:rPr lang="en-US" dirty="0" smtClean="0"/>
              <a:t>  </a:t>
            </a:r>
            <a:r>
              <a:rPr lang="en-US" dirty="0"/>
              <a:t>FROM </a:t>
            </a:r>
            <a:r>
              <a:rPr lang="en-US" dirty="0" err="1"/>
              <a:t>user_constraints</a:t>
            </a:r>
            <a:r>
              <a:rPr lang="en-US" dirty="0"/>
              <a:t>  WHERE </a:t>
            </a:r>
            <a:r>
              <a:rPr lang="en-US" dirty="0" err="1"/>
              <a:t>table_name</a:t>
            </a:r>
            <a:r>
              <a:rPr lang="en-US" dirty="0"/>
              <a:t> = </a:t>
            </a:r>
            <a:r>
              <a:rPr lang="en-US" dirty="0" smtClean="0"/>
              <a:t>‘STUDENT‘;</a:t>
            </a:r>
            <a:endParaRPr lang="en-US" dirty="0"/>
          </a:p>
          <a:p>
            <a:pPr lvl="1"/>
            <a:endParaRPr lang="en-IN" dirty="0"/>
          </a:p>
          <a:p>
            <a:pPr lvl="1"/>
            <a:r>
              <a:rPr lang="en-IN" dirty="0" smtClean="0"/>
              <a:t>drop </a:t>
            </a:r>
            <a:r>
              <a:rPr lang="en-IN" dirty="0"/>
              <a:t>the not null </a:t>
            </a:r>
            <a:r>
              <a:rPr lang="en-IN" dirty="0" smtClean="0"/>
              <a:t>constraint</a:t>
            </a:r>
          </a:p>
          <a:p>
            <a:pPr latinLnBrk="1"/>
            <a:r>
              <a:rPr lang="en-IN" dirty="0"/>
              <a:t>ALTER TABLE </a:t>
            </a:r>
            <a:r>
              <a:rPr lang="en-IN" dirty="0" smtClean="0"/>
              <a:t>student MODIFY (name </a:t>
            </a:r>
            <a:r>
              <a:rPr lang="en-IN" dirty="0"/>
              <a:t>NULL);</a:t>
            </a:r>
          </a:p>
          <a:p>
            <a:pPr lvl="1"/>
            <a:r>
              <a:rPr lang="en-US" dirty="0"/>
              <a:t>SELECT </a:t>
            </a:r>
            <a:r>
              <a:rPr lang="en-IN" dirty="0"/>
              <a:t>COLUMN_NAME, </a:t>
            </a:r>
            <a:r>
              <a:rPr lang="en-IN" dirty="0" smtClean="0"/>
              <a:t>CONSTRAINT_NAME,</a:t>
            </a:r>
            <a:r>
              <a:rPr lang="en-IN" dirty="0"/>
              <a:t> CONSTRAINT_TYPE</a:t>
            </a:r>
            <a:r>
              <a:rPr lang="en-IN" dirty="0" smtClean="0"/>
              <a:t> </a:t>
            </a:r>
            <a:r>
              <a:rPr lang="en-US" dirty="0" smtClean="0"/>
              <a:t>  </a:t>
            </a:r>
            <a:r>
              <a:rPr lang="en-US" dirty="0"/>
              <a:t>FROM </a:t>
            </a:r>
            <a:r>
              <a:rPr lang="en-US" dirty="0" err="1"/>
              <a:t>user_constraints</a:t>
            </a:r>
            <a:r>
              <a:rPr lang="en-US" dirty="0"/>
              <a:t>  WHERE </a:t>
            </a:r>
            <a:r>
              <a:rPr lang="en-US" dirty="0" err="1"/>
              <a:t>table_name</a:t>
            </a:r>
            <a:r>
              <a:rPr lang="en-US" dirty="0"/>
              <a:t> = </a:t>
            </a:r>
            <a:r>
              <a:rPr lang="en-US" dirty="0" smtClean="0"/>
              <a:t>‘STUDENT‘;</a:t>
            </a:r>
            <a:endParaRPr lang="en-US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57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an Auto Increment Field Using Sequence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First, let’s create an </a:t>
            </a:r>
            <a:r>
              <a:rPr lang="en-US" b="1" dirty="0" err="1" smtClean="0"/>
              <a:t>emp</a:t>
            </a:r>
            <a:r>
              <a:rPr lang="en-US" dirty="0" smtClean="0"/>
              <a:t> table with </a:t>
            </a:r>
            <a:r>
              <a:rPr lang="en-US" u="sng" dirty="0" smtClean="0"/>
              <a:t>primary key</a:t>
            </a:r>
            <a:r>
              <a:rPr lang="en-US" dirty="0" smtClean="0"/>
              <a:t> constraint on </a:t>
            </a:r>
            <a:r>
              <a:rPr lang="en-US" b="1" dirty="0" err="1" smtClean="0"/>
              <a:t>emp_id</a:t>
            </a:r>
            <a:r>
              <a:rPr lang="en-US" dirty="0" smtClean="0"/>
              <a:t> column.</a:t>
            </a:r>
          </a:p>
          <a:p>
            <a:pPr lvl="1"/>
            <a:r>
              <a:rPr lang="en-US" dirty="0" smtClean="0"/>
              <a:t>SQL&gt; create table </a:t>
            </a:r>
            <a:r>
              <a:rPr lang="en-US" dirty="0" err="1" smtClean="0"/>
              <a:t>emp</a:t>
            </a:r>
            <a:r>
              <a:rPr lang="en-US" dirty="0" smtClean="0"/>
              <a:t> ( </a:t>
            </a:r>
            <a:r>
              <a:rPr lang="en-US" dirty="0" err="1" smtClean="0"/>
              <a:t>emp_id</a:t>
            </a:r>
            <a:r>
              <a:rPr lang="en-US" dirty="0" smtClean="0"/>
              <a:t> number(10),</a:t>
            </a:r>
            <a:br>
              <a:rPr lang="en-US" dirty="0" smtClean="0"/>
            </a:br>
            <a:r>
              <a:rPr lang="en-US" dirty="0" err="1" smtClean="0"/>
              <a:t>fname</a:t>
            </a:r>
            <a:r>
              <a:rPr lang="en-US" dirty="0" smtClean="0"/>
              <a:t> varchar2(25),</a:t>
            </a:r>
            <a:br>
              <a:rPr lang="en-US" dirty="0" smtClean="0"/>
            </a:br>
            <a:r>
              <a:rPr lang="en-US" dirty="0" err="1" smtClean="0"/>
              <a:t>lname</a:t>
            </a:r>
            <a:r>
              <a:rPr lang="en-US" dirty="0" smtClean="0"/>
              <a:t> varchar2(25),</a:t>
            </a:r>
            <a:br>
              <a:rPr lang="en-US" dirty="0" smtClean="0"/>
            </a:br>
            <a:r>
              <a:rPr lang="en-US" dirty="0" smtClean="0"/>
              <a:t>constraint </a:t>
            </a:r>
            <a:r>
              <a:rPr lang="en-US" dirty="0" err="1" smtClean="0"/>
              <a:t>pk_emp_id</a:t>
            </a:r>
            <a:r>
              <a:rPr lang="en-US" dirty="0" smtClean="0"/>
              <a:t> PRIMARY KEY(</a:t>
            </a:r>
            <a:r>
              <a:rPr lang="en-US" dirty="0" err="1" smtClean="0"/>
              <a:t>emp_id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r>
              <a:rPr lang="en-US" dirty="0" smtClean="0"/>
              <a:t>Now let’s create a sequence.</a:t>
            </a:r>
          </a:p>
          <a:p>
            <a:pPr lvl="1"/>
            <a:r>
              <a:rPr lang="en-US" dirty="0" smtClean="0"/>
              <a:t>SQL&gt; Create sequence </a:t>
            </a:r>
            <a:r>
              <a:rPr lang="en-US" dirty="0" err="1" smtClean="0"/>
              <a:t>emp_sequence</a:t>
            </a:r>
            <a:r>
              <a:rPr lang="en-US" dirty="0" smtClean="0"/>
              <a:t> start with 1</a:t>
            </a:r>
            <a:br>
              <a:rPr lang="en-US" dirty="0" smtClean="0"/>
            </a:br>
            <a:r>
              <a:rPr lang="en-US" dirty="0" smtClean="0"/>
              <a:t>increment by 1</a:t>
            </a:r>
            <a:br>
              <a:rPr lang="en-US" dirty="0" smtClean="0"/>
            </a:br>
            <a:r>
              <a:rPr lang="en-US" dirty="0" err="1" smtClean="0"/>
              <a:t>minvalue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err="1" smtClean="0"/>
              <a:t>maxvalue</a:t>
            </a:r>
            <a:r>
              <a:rPr lang="en-US" dirty="0" smtClean="0"/>
              <a:t> 10000</a:t>
            </a:r>
          </a:p>
          <a:p>
            <a:r>
              <a:rPr lang="en-US" dirty="0" smtClean="0"/>
              <a:t>Now let’s insert the values into </a:t>
            </a:r>
            <a:r>
              <a:rPr lang="en-US" dirty="0" err="1" smtClean="0"/>
              <a:t>emp</a:t>
            </a:r>
            <a:r>
              <a:rPr lang="en-US" dirty="0" smtClean="0"/>
              <a:t> table.</a:t>
            </a:r>
          </a:p>
          <a:p>
            <a:pPr lvl="1"/>
            <a:r>
              <a:rPr lang="en-US" dirty="0" smtClean="0"/>
              <a:t>SQL&gt; insert into </a:t>
            </a:r>
            <a:r>
              <a:rPr lang="en-US" dirty="0" err="1" smtClean="0"/>
              <a:t>emp</a:t>
            </a:r>
            <a:r>
              <a:rPr lang="en-US" dirty="0" smtClean="0"/>
              <a:t> (</a:t>
            </a:r>
            <a:r>
              <a:rPr lang="en-US" dirty="0" err="1" smtClean="0"/>
              <a:t>emp_id,fname,lname</a:t>
            </a:r>
            <a:r>
              <a:rPr lang="en-US" dirty="0" smtClean="0"/>
              <a:t>) values(</a:t>
            </a:r>
            <a:r>
              <a:rPr lang="en-US" dirty="0" err="1" smtClean="0"/>
              <a:t>emp_sequence.nextval,'Darvin','Johnson</a:t>
            </a:r>
            <a:r>
              <a:rPr lang="en-US" dirty="0" smtClean="0"/>
              <a:t>');</a:t>
            </a:r>
          </a:p>
          <a:p>
            <a:pPr lvl="1"/>
            <a:r>
              <a:rPr lang="en-US" dirty="0" smtClean="0"/>
              <a:t>SQL&gt; select * from </a:t>
            </a:r>
            <a:r>
              <a:rPr lang="en-US" dirty="0" err="1" smtClean="0"/>
              <a:t>emp</a:t>
            </a:r>
            <a:r>
              <a:rPr lang="en-US" dirty="0" smtClean="0"/>
              <a:t>;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6870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8839200" cy="67056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 smtClean="0"/>
              <a:t> </a:t>
            </a:r>
            <a:r>
              <a:rPr lang="en-US" sz="2800" b="1" dirty="0"/>
              <a:t>SQL Foreign key or Referential Integrity :</a:t>
            </a:r>
          </a:p>
          <a:p>
            <a:r>
              <a:rPr lang="en-US" sz="2800" dirty="0"/>
              <a:t>This constraint identifies any column referencing the PRIMARY KEY in another table. </a:t>
            </a:r>
          </a:p>
          <a:p>
            <a:r>
              <a:rPr lang="en-US" sz="2800" dirty="0"/>
              <a:t>It establishes a relationship between two columns in the same table or between different tables.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For a column to be defined as a Foreign Key, it should be a defined as a Primary Key in the table which it is referring.</a:t>
            </a:r>
          </a:p>
          <a:p>
            <a:r>
              <a:rPr lang="en-US" sz="2800" dirty="0"/>
              <a:t>One or more columns can be defined as Foreign key.</a:t>
            </a:r>
            <a:endParaRPr lang="en-US" sz="2800" b="1" dirty="0"/>
          </a:p>
          <a:p>
            <a:r>
              <a:rPr lang="en-US" sz="2800" b="1" dirty="0"/>
              <a:t>Syntax to define a Foreign key at column level:</a:t>
            </a:r>
            <a:endParaRPr lang="en-US" sz="2800" dirty="0"/>
          </a:p>
          <a:p>
            <a:r>
              <a:rPr lang="en-US" sz="2800" dirty="0"/>
              <a:t>[CONSTRAINT </a:t>
            </a:r>
            <a:r>
              <a:rPr lang="en-US" sz="2800" dirty="0" err="1"/>
              <a:t>constraint_name</a:t>
            </a:r>
            <a:r>
              <a:rPr lang="en-US" sz="2800" dirty="0"/>
              <a:t>] REFERENCES </a:t>
            </a:r>
            <a:r>
              <a:rPr lang="en-US" sz="2800" dirty="0" err="1"/>
              <a:t>Referenced_Table_name</a:t>
            </a:r>
            <a:r>
              <a:rPr lang="en-US" sz="2800" dirty="0"/>
              <a:t>(</a:t>
            </a:r>
            <a:r>
              <a:rPr lang="en-US" sz="2800" dirty="0" err="1"/>
              <a:t>column_name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04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8991600" cy="662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Syntax to define a Foreign key at table level: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[CONSTRAINT </a:t>
            </a:r>
            <a:r>
              <a:rPr lang="en-US" sz="2800" dirty="0" err="1"/>
              <a:t>constraint_name</a:t>
            </a:r>
            <a:r>
              <a:rPr lang="en-US" sz="2800" dirty="0"/>
              <a:t>] FOREIGN KEY(</a:t>
            </a:r>
            <a:r>
              <a:rPr lang="en-US" sz="2800" dirty="0" err="1"/>
              <a:t>column_name</a:t>
            </a:r>
            <a:r>
              <a:rPr lang="en-US" sz="2800" dirty="0"/>
              <a:t>) REFERENCES </a:t>
            </a:r>
            <a:r>
              <a:rPr lang="en-US" sz="2800" dirty="0" err="1"/>
              <a:t>referenced_table_name</a:t>
            </a:r>
            <a:r>
              <a:rPr lang="en-US" sz="2800" dirty="0"/>
              <a:t>(</a:t>
            </a:r>
            <a:r>
              <a:rPr lang="en-US" sz="2800" dirty="0" err="1"/>
              <a:t>column_name</a:t>
            </a:r>
            <a:r>
              <a:rPr lang="en-US" sz="2800" dirty="0"/>
              <a:t>);</a:t>
            </a:r>
            <a:endParaRPr lang="en-US" sz="2800" b="1" dirty="0"/>
          </a:p>
          <a:p>
            <a:pPr>
              <a:lnSpc>
                <a:spcPct val="90000"/>
              </a:lnSpc>
            </a:pPr>
            <a:r>
              <a:rPr lang="en-US" sz="2800" b="1" dirty="0"/>
              <a:t>For Example: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1) Lets use the "product" table and "</a:t>
            </a:r>
            <a:r>
              <a:rPr lang="en-US" sz="2800" dirty="0" err="1"/>
              <a:t>order_items</a:t>
            </a:r>
            <a:r>
              <a:rPr lang="en-US" sz="2800" dirty="0"/>
              <a:t>". 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Foreign Key at column level: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CREATE TABLE product </a:t>
            </a:r>
            <a:br>
              <a:rPr lang="en-US" sz="2800" dirty="0"/>
            </a:br>
            <a:r>
              <a:rPr lang="en-US" sz="2800" dirty="0"/>
              <a:t>( </a:t>
            </a:r>
            <a:r>
              <a:rPr lang="en-US" sz="2800" dirty="0" err="1"/>
              <a:t>product_id</a:t>
            </a:r>
            <a:r>
              <a:rPr lang="en-US" sz="2800" dirty="0"/>
              <a:t> number(5) CONSTRAINT </a:t>
            </a:r>
            <a:r>
              <a:rPr lang="en-US" sz="2800" dirty="0" err="1"/>
              <a:t>pd_id_pk</a:t>
            </a:r>
            <a:r>
              <a:rPr lang="en-US" sz="2800" dirty="0"/>
              <a:t> PRIMARY KEY, </a:t>
            </a:r>
            <a:br>
              <a:rPr lang="en-US" sz="2800" dirty="0"/>
            </a:br>
            <a:r>
              <a:rPr lang="en-US" sz="2800" dirty="0" err="1"/>
              <a:t>product_name</a:t>
            </a:r>
            <a:r>
              <a:rPr lang="en-US" sz="2800" dirty="0"/>
              <a:t> char(20),</a:t>
            </a:r>
            <a:br>
              <a:rPr lang="en-US" sz="2800" dirty="0"/>
            </a:br>
            <a:r>
              <a:rPr lang="en-US" sz="2800" dirty="0" err="1"/>
              <a:t>supplier_name</a:t>
            </a:r>
            <a:r>
              <a:rPr lang="en-US" sz="2800" dirty="0"/>
              <a:t> char(20),</a:t>
            </a:r>
            <a:br>
              <a:rPr lang="en-US" sz="2800" dirty="0"/>
            </a:br>
            <a:r>
              <a:rPr lang="en-US" sz="2800" dirty="0" err="1"/>
              <a:t>unit_price</a:t>
            </a:r>
            <a:r>
              <a:rPr lang="en-US" sz="2800" dirty="0"/>
              <a:t> number(10)</a:t>
            </a:r>
            <a:br>
              <a:rPr lang="en-US" sz="2800" dirty="0"/>
            </a:b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17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966</Words>
  <Application>Microsoft Office PowerPoint</Application>
  <PresentationFormat>On-screen Show (4:3)</PresentationFormat>
  <Paragraphs>139</Paragraphs>
  <Slides>19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Constraints LAB3</vt:lpstr>
      <vt:lpstr>Constraints addition, deletion and modify</vt:lpstr>
      <vt:lpstr>PowerPoint Presentation</vt:lpstr>
      <vt:lpstr>PowerPoint Presentation</vt:lpstr>
      <vt:lpstr>PowerPoint Presentation</vt:lpstr>
      <vt:lpstr>PowerPoint Presentation</vt:lpstr>
      <vt:lpstr>How to Create an Auto Increment Field Using Sequence </vt:lpstr>
      <vt:lpstr>PowerPoint Presentation</vt:lpstr>
      <vt:lpstr>PowerPoint Presentation</vt:lpstr>
      <vt:lpstr>PowerPoint Presentation</vt:lpstr>
      <vt:lpstr>Creating Indexes</vt:lpstr>
      <vt:lpstr>Insert &amp; Delete records into and from  table</vt:lpstr>
      <vt:lpstr>Delete https://www.databasestar.com/oracle-constraints/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Constraints LAB3</dc:title>
  <dc:creator>USER</dc:creator>
  <cp:lastModifiedBy>USER</cp:lastModifiedBy>
  <cp:revision>4</cp:revision>
  <dcterms:created xsi:type="dcterms:W3CDTF">2019-12-16T15:44:49Z</dcterms:created>
  <dcterms:modified xsi:type="dcterms:W3CDTF">2019-12-17T03:57:42Z</dcterms:modified>
</cp:coreProperties>
</file>