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D1C6-C081-4407-B85E-01C0D503489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D25D9-98AC-4E92-AD05-ED6A2C9FEC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25D9-98AC-4E92-AD05-ED6A2C9FEC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3699-C09D-44B0-83AA-0C2D74721EB3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E091-F8CB-4C37-B95B-F30728DE1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1100138"/>
            <a:ext cx="65436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"/>
            <a:ext cx="6419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8006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76200"/>
            <a:ext cx="70104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3810000"/>
            <a:ext cx="79248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9627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334000"/>
            <a:ext cx="73247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some </a:t>
            </a:r>
            <a:r>
              <a:rPr lang="en-US" sz="2400" dirty="0" err="1" smtClean="0"/>
              <a:t>commission_pct</a:t>
            </a:r>
            <a:r>
              <a:rPr lang="en-US" sz="2400" dirty="0" smtClean="0"/>
              <a:t> for some employees and then execute this 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63057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82" y="252807"/>
            <a:ext cx="8626658" cy="576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45744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8600" cy="623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8763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68" y="0"/>
            <a:ext cx="741653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86325"/>
            <a:ext cx="7886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>
              <a:lnSpc>
                <a:spcPct val="65000"/>
              </a:lnSpc>
              <a:buFont typeface="Wingdings 2"/>
              <a:buChar char=""/>
              <a:defRPr/>
            </a:pPr>
            <a:r>
              <a:rPr lang="en-US" dirty="0">
                <a:latin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365760" indent="-283464">
              <a:lnSpc>
                <a:spcPct val="65000"/>
              </a:lnSpc>
              <a:buFont typeface="Wingdings 2"/>
              <a:buChar char=""/>
              <a:defRPr/>
            </a:pPr>
            <a:r>
              <a:rPr lang="en-US" dirty="0">
                <a:latin typeface="Courier New" pitchFamily="49" charset="0"/>
              </a:rPr>
              <a:t>INSERT</a:t>
            </a:r>
          </a:p>
          <a:p>
            <a:pPr marL="365760" indent="-283464">
              <a:lnSpc>
                <a:spcPct val="65000"/>
              </a:lnSpc>
              <a:buFont typeface="Wingdings 2"/>
              <a:buChar char=""/>
              <a:defRPr/>
            </a:pPr>
            <a:r>
              <a:rPr lang="en-US" dirty="0">
                <a:latin typeface="Courier New" pitchFamily="49" charset="0"/>
              </a:rPr>
              <a:t>UPDATE</a:t>
            </a:r>
          </a:p>
          <a:p>
            <a:pPr marL="365760" indent="-283464">
              <a:lnSpc>
                <a:spcPct val="65000"/>
              </a:lnSpc>
              <a:buFont typeface="Wingdings 2"/>
              <a:buChar char=""/>
              <a:defRPr/>
            </a:pPr>
            <a:r>
              <a:rPr lang="en-US" dirty="0">
                <a:latin typeface="Courier New" pitchFamily="49" charset="0"/>
              </a:rPr>
              <a:t>DELETE</a:t>
            </a:r>
          </a:p>
          <a:p>
            <a:pPr marL="365760" indent="-283464">
              <a:lnSpc>
                <a:spcPct val="65000"/>
              </a:lnSpc>
              <a:buFont typeface="Wingdings 2"/>
              <a:buChar char=""/>
              <a:defRPr/>
            </a:pPr>
            <a:r>
              <a:rPr lang="en-US" dirty="0">
                <a:latin typeface="Courier New" pitchFamily="49" charset="0"/>
              </a:rPr>
              <a:t>MERGE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304800"/>
            <a:ext cx="837774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726" y="92193"/>
            <a:ext cx="8132473" cy="638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1. The </a:t>
            </a:r>
            <a:r>
              <a:rPr lang="en-US" dirty="0"/>
              <a:t>HR department wants a query to display the last name, job code, hire date, </a:t>
            </a:r>
            <a:r>
              <a:rPr lang="en-US" dirty="0" smtClean="0"/>
              <a:t>and employee </a:t>
            </a:r>
            <a:r>
              <a:rPr lang="en-US" dirty="0"/>
              <a:t>number for each employee, with employee number appearing first. Provide </a:t>
            </a:r>
            <a:r>
              <a:rPr lang="en-US" dirty="0" smtClean="0"/>
              <a:t>an alias </a:t>
            </a:r>
            <a:r>
              <a:rPr lang="en-US" dirty="0"/>
              <a:t>STARTDATE for the HIRE_DATE </a:t>
            </a:r>
            <a:r>
              <a:rPr lang="en-US" dirty="0" smtClean="0"/>
              <a:t>column.</a:t>
            </a:r>
          </a:p>
          <a:p>
            <a:r>
              <a:rPr lang="en-US" dirty="0"/>
              <a:t>The HR department needs a query to display all unique job codes from the </a:t>
            </a:r>
            <a:r>
              <a:rPr lang="en-US" dirty="0" smtClean="0"/>
              <a:t>EMPLOYEES table.</a:t>
            </a:r>
          </a:p>
          <a:p>
            <a:r>
              <a:rPr lang="en-US" dirty="0"/>
              <a:t>The HR department wants more descriptive column headings for its report on </a:t>
            </a:r>
            <a:r>
              <a:rPr lang="en-US" dirty="0" smtClean="0"/>
              <a:t>employees</a:t>
            </a:r>
            <a:r>
              <a:rPr lang="en-US" dirty="0"/>
              <a:t> Name the column</a:t>
            </a:r>
          </a:p>
          <a:p>
            <a:pPr>
              <a:buNone/>
            </a:pPr>
            <a:r>
              <a:rPr lang="en-US" dirty="0" smtClean="0"/>
              <a:t>     headings </a:t>
            </a:r>
            <a:r>
              <a:rPr lang="en-US" dirty="0" err="1"/>
              <a:t>Emp</a:t>
            </a:r>
            <a:r>
              <a:rPr lang="en-US" dirty="0"/>
              <a:t> #, Employee, Job, and Hire Date, respectively</a:t>
            </a:r>
            <a:r>
              <a:rPr lang="en-US" dirty="0" smtClean="0"/>
              <a:t>.</a:t>
            </a:r>
          </a:p>
          <a:p>
            <a:r>
              <a:rPr lang="en-US" dirty="0"/>
              <a:t>The HR department has requested a report of all employees and their job IDs. Display </a:t>
            </a:r>
            <a:r>
              <a:rPr lang="en-US" dirty="0" smtClean="0"/>
              <a:t>the last </a:t>
            </a:r>
            <a:r>
              <a:rPr lang="en-US" dirty="0"/>
              <a:t>name concatenated with the job ID (separated by a comma and space) and name </a:t>
            </a:r>
            <a:r>
              <a:rPr lang="en-US" dirty="0" smtClean="0"/>
              <a:t>the column </a:t>
            </a:r>
            <a:r>
              <a:rPr lang="en-US" dirty="0"/>
              <a:t>Employee and Title.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and Sorting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After completing this lesson, you should be able to do the following:</a:t>
            </a:r>
          </a:p>
          <a:p>
            <a:pPr>
              <a:buNone/>
            </a:pPr>
            <a:r>
              <a:rPr lang="en-US" dirty="0" smtClean="0"/>
              <a:t>• Limit the rows that are retrieved by a query</a:t>
            </a:r>
          </a:p>
          <a:p>
            <a:pPr>
              <a:buNone/>
            </a:pPr>
            <a:r>
              <a:rPr lang="en-US" dirty="0" smtClean="0"/>
              <a:t>• Sort the rows that are retrieved by a query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42193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743200"/>
            <a:ext cx="518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8672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5825" y="2886075"/>
            <a:ext cx="43719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810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7467600" cy="47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847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86200"/>
            <a:ext cx="861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-76200"/>
            <a:ext cx="891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0"/>
            <a:ext cx="9119549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-152400"/>
            <a:ext cx="719980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32675"/>
            <a:ext cx="7709679" cy="372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the following tables with appropriate PK AND FK &amp; insert the values-department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2294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248150"/>
            <a:ext cx="6858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176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3276600"/>
            <a:ext cx="611994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51530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5" y="3038475"/>
            <a:ext cx="51530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-76200"/>
            <a:ext cx="737264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4086225"/>
            <a:ext cx="6874701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"/>
            <a:ext cx="5486400" cy="44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95800"/>
            <a:ext cx="8829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-304800"/>
            <a:ext cx="8382000" cy="765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6200"/>
            <a:ext cx="57626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933825"/>
            <a:ext cx="57721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81000"/>
            <a:ext cx="675290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684463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6858000" cy="314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618495"/>
            <a:ext cx="7772400" cy="223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14600"/>
            <a:ext cx="556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686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Employee table &amp; insert values into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4008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Because of budget issues, the HR department needs a report that displays the last name </a:t>
            </a:r>
            <a:r>
              <a:rPr lang="en-US" dirty="0" smtClean="0"/>
              <a:t>and salary </a:t>
            </a:r>
            <a:r>
              <a:rPr lang="en-US" dirty="0"/>
              <a:t>of employees who earn more than $12,000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report that displays the last name and department number for employee Number 176.</a:t>
            </a:r>
          </a:p>
          <a:p>
            <a:r>
              <a:rPr lang="en-US" dirty="0"/>
              <a:t>The HR department needs to find high-salary and low-salary </a:t>
            </a:r>
            <a:r>
              <a:rPr lang="en-US" dirty="0" smtClean="0"/>
              <a:t>employees </a:t>
            </a:r>
            <a:r>
              <a:rPr lang="en-US" dirty="0"/>
              <a:t>display the last name and salary for any employee whose salary </a:t>
            </a:r>
            <a:r>
              <a:rPr lang="en-US" dirty="0" smtClean="0"/>
              <a:t>is not </a:t>
            </a:r>
            <a:r>
              <a:rPr lang="en-US" dirty="0"/>
              <a:t>in the range of $5,000 to $</a:t>
            </a:r>
            <a:r>
              <a:rPr lang="en-US" dirty="0" smtClean="0"/>
              <a:t>12,000.</a:t>
            </a:r>
          </a:p>
          <a:p>
            <a:r>
              <a:rPr lang="en-US" dirty="0" smtClean="0"/>
              <a:t>Create </a:t>
            </a:r>
            <a:r>
              <a:rPr lang="en-US" dirty="0"/>
              <a:t>a report to display the last name, job ID, and start date for the employees with </a:t>
            </a:r>
            <a:r>
              <a:rPr lang="en-US" dirty="0" smtClean="0"/>
              <a:t>the last </a:t>
            </a:r>
            <a:r>
              <a:rPr lang="en-US" dirty="0"/>
              <a:t>names of Matos and Taylor. Order the query in ascending order by start date</a:t>
            </a:r>
            <a:r>
              <a:rPr lang="en-US" dirty="0" smtClean="0"/>
              <a:t>.</a:t>
            </a:r>
          </a:p>
          <a:p>
            <a:r>
              <a:rPr lang="en-US" dirty="0"/>
              <a:t>Display the last name and department number of all employees in departments 20 or 50 </a:t>
            </a:r>
            <a:r>
              <a:rPr lang="en-US" dirty="0" smtClean="0"/>
              <a:t>in ascending </a:t>
            </a:r>
            <a:r>
              <a:rPr lang="en-US" dirty="0"/>
              <a:t>alphabetical order by name</a:t>
            </a:r>
            <a:endParaRPr lang="en-US" dirty="0" smtClean="0"/>
          </a:p>
          <a:p>
            <a:r>
              <a:rPr lang="en-US" dirty="0" smtClean="0"/>
              <a:t>display the last name and salary of employees who earn between $5,000 and $12,000 and are in department 20 or 50.</a:t>
            </a:r>
          </a:p>
          <a:p>
            <a:r>
              <a:rPr lang="en-US" dirty="0"/>
              <a:t>Create a report to display the last name, salary, and commission of all employees who </a:t>
            </a:r>
            <a:r>
              <a:rPr lang="en-US" dirty="0" smtClean="0"/>
              <a:t>earn commissions</a:t>
            </a:r>
            <a:r>
              <a:rPr lang="en-US" dirty="0"/>
              <a:t>. Sort data in descending order of salary and commissions.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543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66925"/>
            <a:ext cx="5876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78009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-228600"/>
            <a:ext cx="72009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19400"/>
            <a:ext cx="80200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127" y="457200"/>
            <a:ext cx="877847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314450"/>
            <a:ext cx="6534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398</Words>
  <Application>Microsoft Office PowerPoint</Application>
  <PresentationFormat>On-screen Show (4:3)</PresentationFormat>
  <Paragraphs>30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Lab4 </vt:lpstr>
      <vt:lpstr>DML-SQL</vt:lpstr>
      <vt:lpstr>Create the following tables with appropriate PK AND FK &amp; insert the values-department</vt:lpstr>
      <vt:lpstr>Employee table &amp; insert values into the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some commission_pct for some employees and then execute this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Restricting and Sorting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</dc:title>
  <dc:creator>VIT</dc:creator>
  <cp:lastModifiedBy>Windows User</cp:lastModifiedBy>
  <cp:revision>20</cp:revision>
  <dcterms:created xsi:type="dcterms:W3CDTF">2015-07-23T14:55:41Z</dcterms:created>
  <dcterms:modified xsi:type="dcterms:W3CDTF">2020-01-06T11:48:10Z</dcterms:modified>
</cp:coreProperties>
</file>