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697-1FE2-4FE2-A928-04FDB07F3E7F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E0D2-A06D-49F5-9436-AE7AAB0C57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697-1FE2-4FE2-A928-04FDB07F3E7F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E0D2-A06D-49F5-9436-AE7AAB0C57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697-1FE2-4FE2-A928-04FDB07F3E7F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E0D2-A06D-49F5-9436-AE7AAB0C57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697-1FE2-4FE2-A928-04FDB07F3E7F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E0D2-A06D-49F5-9436-AE7AAB0C57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697-1FE2-4FE2-A928-04FDB07F3E7F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E0D2-A06D-49F5-9436-AE7AAB0C57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697-1FE2-4FE2-A928-04FDB07F3E7F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E0D2-A06D-49F5-9436-AE7AAB0C57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697-1FE2-4FE2-A928-04FDB07F3E7F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E0D2-A06D-49F5-9436-AE7AAB0C57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697-1FE2-4FE2-A928-04FDB07F3E7F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E0D2-A06D-49F5-9436-AE7AAB0C57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697-1FE2-4FE2-A928-04FDB07F3E7F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E0D2-A06D-49F5-9436-AE7AAB0C57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697-1FE2-4FE2-A928-04FDB07F3E7F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E0D2-A06D-49F5-9436-AE7AAB0C57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697-1FE2-4FE2-A928-04FDB07F3E7F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E0D2-A06D-49F5-9436-AE7AAB0C57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4697-1FE2-4FE2-A928-04FDB07F3E7F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E0D2-A06D-49F5-9436-AE7AAB0C57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LAB </a:t>
            </a:r>
            <a:r>
              <a:rPr lang="en-US" smtClean="0"/>
              <a:t>5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1228725"/>
            <a:ext cx="8153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738188"/>
            <a:ext cx="822007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0"/>
            <a:ext cx="61245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00400"/>
            <a:ext cx="82772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0675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1028700"/>
            <a:ext cx="75057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81629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38" y="957263"/>
            <a:ext cx="74009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81000"/>
            <a:ext cx="72961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95438"/>
            <a:ext cx="82296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00125"/>
            <a:ext cx="73152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"/>
            <a:ext cx="54578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86000"/>
            <a:ext cx="70770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09600"/>
            <a:ext cx="831295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267200"/>
            <a:ext cx="75819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1214438"/>
            <a:ext cx="71342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Display </a:t>
            </a:r>
            <a:r>
              <a:rPr lang="en-US" dirty="0"/>
              <a:t>all employee last names in which the third letter of the name is </a:t>
            </a:r>
            <a:r>
              <a:rPr lang="en-US" i="1" dirty="0"/>
              <a:t>a</a:t>
            </a:r>
            <a:r>
              <a:rPr lang="en-US" i="1" dirty="0" smtClean="0"/>
              <a:t>.</a:t>
            </a:r>
          </a:p>
          <a:p>
            <a:r>
              <a:rPr lang="en-US" dirty="0"/>
              <a:t>Display the last name, job, and salary for all employees whose jobs are either </a:t>
            </a:r>
            <a:r>
              <a:rPr lang="en-US" dirty="0" smtClean="0"/>
              <a:t>sales representative </a:t>
            </a:r>
            <a:r>
              <a:rPr lang="en-US" dirty="0"/>
              <a:t>or stock clerk and whose salaries are not equal to $2,500, $3,500, or $</a:t>
            </a:r>
            <a:r>
              <a:rPr lang="en-US" dirty="0" smtClean="0"/>
              <a:t>7,000</a:t>
            </a:r>
          </a:p>
          <a:p>
            <a:r>
              <a:rPr lang="en-US" dirty="0"/>
              <a:t>Modify your query lab_03_02.sql to add a column that subtracts the old salary </a:t>
            </a:r>
            <a:r>
              <a:rPr lang="en-US" dirty="0" smtClean="0"/>
              <a:t>from the </a:t>
            </a:r>
            <a:r>
              <a:rPr lang="en-US" dirty="0"/>
              <a:t>new </a:t>
            </a:r>
            <a:r>
              <a:rPr lang="en-US" dirty="0" smtClean="0"/>
              <a:t>salary</a:t>
            </a:r>
          </a:p>
          <a:p>
            <a:r>
              <a:rPr lang="en-US" dirty="0"/>
              <a:t>Write a query that displays the last name (with the first letter uppercase and all other letters</a:t>
            </a:r>
          </a:p>
          <a:p>
            <a:r>
              <a:rPr lang="en-US" dirty="0"/>
              <a:t>lowercase) and the length of the last name for all employees whose name starts with </a:t>
            </a:r>
            <a:r>
              <a:rPr lang="en-US" dirty="0" smtClean="0"/>
              <a:t>the letters </a:t>
            </a:r>
            <a:r>
              <a:rPr lang="en-US" i="1" dirty="0"/>
              <a:t>J, A, or M. Give each column an appropriate label. Sort the results by the </a:t>
            </a:r>
            <a:r>
              <a:rPr lang="en-US" i="1" dirty="0" smtClean="0"/>
              <a:t>employees’ </a:t>
            </a:r>
            <a:r>
              <a:rPr lang="en-US" dirty="0" smtClean="0"/>
              <a:t>last </a:t>
            </a:r>
            <a:r>
              <a:rPr lang="en-US" dirty="0"/>
              <a:t>names</a:t>
            </a:r>
            <a:r>
              <a:rPr lang="en-US" dirty="0" smtClean="0"/>
              <a:t>.</a:t>
            </a:r>
          </a:p>
          <a:p>
            <a:r>
              <a:rPr lang="en-US" dirty="0"/>
              <a:t>Create a query to display the last name and salary for all employees. Format the salary </a:t>
            </a:r>
            <a:r>
              <a:rPr lang="en-US" dirty="0" smtClean="0"/>
              <a:t>to be </a:t>
            </a:r>
            <a:r>
              <a:rPr lang="en-US" dirty="0"/>
              <a:t>15 characters long, left-padded with the $ symbol. Label the column SALARY</a:t>
            </a:r>
            <a:r>
              <a:rPr lang="en-US" dirty="0" smtClean="0"/>
              <a:t>.</a:t>
            </a:r>
          </a:p>
          <a:p>
            <a:r>
              <a:rPr lang="en-US" dirty="0"/>
              <a:t>Display each employee’s last name, hire date, and salary review date, which is the </a:t>
            </a:r>
            <a:r>
              <a:rPr lang="en-US" dirty="0" smtClean="0"/>
              <a:t>first Monday </a:t>
            </a:r>
            <a:r>
              <a:rPr lang="en-US" dirty="0"/>
              <a:t>after six months of service. Label the column REVIEW. Format the dates </a:t>
            </a:r>
            <a:r>
              <a:rPr lang="en-US" dirty="0" smtClean="0"/>
              <a:t>to appear </a:t>
            </a:r>
            <a:r>
              <a:rPr lang="en-US" dirty="0"/>
              <a:t>in the format similar to “Monday, the Thirty-First of July, 2000.”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61341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838200"/>
            <a:ext cx="69913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8" y="1223963"/>
            <a:ext cx="66008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914400"/>
            <a:ext cx="71342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457200"/>
            <a:ext cx="81153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1009650"/>
            <a:ext cx="70294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933450"/>
            <a:ext cx="72771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538288"/>
            <a:ext cx="80010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749" y="533400"/>
            <a:ext cx="7679751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217</Words>
  <Application>Microsoft Office PowerPoint</Application>
  <PresentationFormat>On-screen Show (4:3)</PresentationFormat>
  <Paragraphs>12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LAB 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VIT</dc:creator>
  <cp:lastModifiedBy>USER</cp:lastModifiedBy>
  <cp:revision>4</cp:revision>
  <dcterms:created xsi:type="dcterms:W3CDTF">2015-07-31T04:35:11Z</dcterms:created>
  <dcterms:modified xsi:type="dcterms:W3CDTF">2020-01-10T08:54:44Z</dcterms:modified>
</cp:coreProperties>
</file>