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61" r:id="rId6"/>
    <p:sldId id="259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70" r:id="rId15"/>
    <p:sldId id="269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28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55B9E-31F4-4C7B-B9CA-FE53B6E06C3C}" type="datetimeFigureOut">
              <a:rPr lang="en-US" smtClean="0"/>
              <a:t>18-Feb-20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EEB62-D04E-45AA-A8B5-E8950EFA8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688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55B9E-31F4-4C7B-B9CA-FE53B6E06C3C}" type="datetimeFigureOut">
              <a:rPr lang="en-US" smtClean="0"/>
              <a:t>18-Feb-20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EEB62-D04E-45AA-A8B5-E8950EFA8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264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55B9E-31F4-4C7B-B9CA-FE53B6E06C3C}" type="datetimeFigureOut">
              <a:rPr lang="en-US" smtClean="0"/>
              <a:t>18-Feb-20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EEB62-D04E-45AA-A8B5-E8950EFA8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245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55B9E-31F4-4C7B-B9CA-FE53B6E06C3C}" type="datetimeFigureOut">
              <a:rPr lang="en-US" smtClean="0"/>
              <a:t>18-Feb-20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EEB62-D04E-45AA-A8B5-E8950EFA8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82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55B9E-31F4-4C7B-B9CA-FE53B6E06C3C}" type="datetimeFigureOut">
              <a:rPr lang="en-US" smtClean="0"/>
              <a:t>18-Feb-20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EEB62-D04E-45AA-A8B5-E8950EFA8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238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55B9E-31F4-4C7B-B9CA-FE53B6E06C3C}" type="datetimeFigureOut">
              <a:rPr lang="en-US" smtClean="0"/>
              <a:t>18-Feb-20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EEB62-D04E-45AA-A8B5-E8950EFA8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230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55B9E-31F4-4C7B-B9CA-FE53B6E06C3C}" type="datetimeFigureOut">
              <a:rPr lang="en-US" smtClean="0"/>
              <a:t>18-Feb-20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EEB62-D04E-45AA-A8B5-E8950EFA8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07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55B9E-31F4-4C7B-B9CA-FE53B6E06C3C}" type="datetimeFigureOut">
              <a:rPr lang="en-US" smtClean="0"/>
              <a:t>18-Feb-20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EEB62-D04E-45AA-A8B5-E8950EFA8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81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55B9E-31F4-4C7B-B9CA-FE53B6E06C3C}" type="datetimeFigureOut">
              <a:rPr lang="en-US" smtClean="0"/>
              <a:t>18-Feb-20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EEB62-D04E-45AA-A8B5-E8950EFA8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879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55B9E-31F4-4C7B-B9CA-FE53B6E06C3C}" type="datetimeFigureOut">
              <a:rPr lang="en-US" smtClean="0"/>
              <a:t>18-Feb-20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EEB62-D04E-45AA-A8B5-E8950EFA8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294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55B9E-31F4-4C7B-B9CA-FE53B6E06C3C}" type="datetimeFigureOut">
              <a:rPr lang="en-US" smtClean="0"/>
              <a:t>18-Feb-20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EEB62-D04E-45AA-A8B5-E8950EFA8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807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A55B9E-31F4-4C7B-B9CA-FE53B6E06C3C}" type="datetimeFigureOut">
              <a:rPr lang="en-US" smtClean="0"/>
              <a:t>18-Feb-20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EEB62-D04E-45AA-A8B5-E8950EFA8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210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842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$(document).ready(function() {</a:t>
            </a:r>
          </a:p>
          <a:p>
            <a:pPr marL="0" indent="0">
              <a:buNone/>
            </a:pPr>
            <a:r>
              <a:rPr lang="en-US" dirty="0" smtClean="0"/>
              <a:t> // this refers to </a:t>
            </a:r>
            <a:r>
              <a:rPr lang="en-US" dirty="0" err="1" smtClean="0"/>
              <a:t>window.document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});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$("div").click(function() {</a:t>
            </a:r>
          </a:p>
          <a:p>
            <a:pPr marL="0" indent="0">
              <a:buNone/>
            </a:pPr>
            <a:r>
              <a:rPr lang="en-US" dirty="0" smtClean="0"/>
              <a:t> // this refers to a div DOM element</a:t>
            </a:r>
          </a:p>
          <a:p>
            <a:pPr marL="0" indent="0">
              <a:buNone/>
            </a:pPr>
            <a:r>
              <a:rPr lang="en-US" dirty="0" smtClean="0"/>
              <a:t>})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213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24000"/>
            <a:ext cx="8229600" cy="4525963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 smtClean="0"/>
              <a:t>A </a:t>
            </a:r>
            <a:r>
              <a:rPr lang="en-US" dirty="0" err="1" smtClean="0"/>
              <a:t>jQuery</a:t>
            </a:r>
            <a:r>
              <a:rPr lang="en-US" dirty="0" smtClean="0"/>
              <a:t> Selector is a function which makes use of expressions to find out matching elements from a DOM based on the given criteria.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u="sng" dirty="0" smtClean="0"/>
              <a:t>Tag Name</a:t>
            </a:r>
          </a:p>
          <a:p>
            <a:pPr marL="0" indent="0" algn="just">
              <a:buNone/>
            </a:pPr>
            <a:r>
              <a:rPr lang="en-US" dirty="0" smtClean="0"/>
              <a:t>Represents a tag name available in the DOM. For example $('p') selects all paragraphs &lt;p&gt; in the document.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3585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 algn="just">
              <a:buNone/>
            </a:pPr>
            <a:r>
              <a:rPr lang="en-US" b="1" u="sng" dirty="0" smtClean="0"/>
              <a:t>Tag ID</a:t>
            </a:r>
          </a:p>
          <a:p>
            <a:pPr marL="0" indent="0" algn="just">
              <a:buNone/>
            </a:pPr>
            <a:r>
              <a:rPr lang="en-US" dirty="0" smtClean="0"/>
              <a:t>Represents a tag available with the given ID in the DOM.</a:t>
            </a:r>
          </a:p>
          <a:p>
            <a:pPr marL="0" indent="0" algn="just">
              <a:buNone/>
            </a:pPr>
            <a:r>
              <a:rPr lang="en-US" dirty="0" smtClean="0"/>
              <a:t>For example $('#</a:t>
            </a:r>
            <a:r>
              <a:rPr lang="en-US" dirty="0" err="1" smtClean="0"/>
              <a:t>someid</a:t>
            </a:r>
            <a:r>
              <a:rPr lang="en-US" dirty="0" smtClean="0"/>
              <a:t>') selects the single element in the document that has an ID of some-id.</a:t>
            </a:r>
          </a:p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r>
              <a:rPr lang="en-US" b="1" u="sng" dirty="0" smtClean="0"/>
              <a:t>Tag Class</a:t>
            </a:r>
          </a:p>
          <a:p>
            <a:pPr marL="0" indent="0" algn="just">
              <a:buNone/>
            </a:pPr>
            <a:r>
              <a:rPr lang="en-US" dirty="0" smtClean="0"/>
              <a:t>Represents a tag available with the given class in the DOM. For example</a:t>
            </a:r>
          </a:p>
          <a:p>
            <a:pPr marL="0" indent="0" algn="just">
              <a:buNone/>
            </a:pPr>
            <a:r>
              <a:rPr lang="en-US" dirty="0" smtClean="0"/>
              <a:t>$('.some-class') selects all elements in the document that have a class of </a:t>
            </a:r>
            <a:r>
              <a:rPr lang="en-US" dirty="0" err="1" smtClean="0"/>
              <a:t>someclass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7756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r>
              <a:rPr lang="en-US" dirty="0" smtClean="0"/>
              <a:t> -Element Name Selector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- $('p') − Selects all elements with a tag name of p in the document.</a:t>
            </a:r>
          </a:p>
          <a:p>
            <a:pPr marL="0" indent="0">
              <a:buNone/>
            </a:pPr>
            <a:r>
              <a:rPr lang="en-US" dirty="0" smtClean="0"/>
              <a:t>- $('div') − Selects all elements with a tag name of div in the document.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Following example would select all the divisions and will apply yellow color to their background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0343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&lt;html&gt;</a:t>
            </a:r>
          </a:p>
          <a:p>
            <a:pPr marL="0" indent="0">
              <a:buNone/>
            </a:pPr>
            <a:r>
              <a:rPr lang="en-US" dirty="0" smtClean="0"/>
              <a:t> &lt;head&gt;</a:t>
            </a:r>
          </a:p>
          <a:p>
            <a:pPr marL="0" indent="0">
              <a:buNone/>
            </a:pPr>
            <a:r>
              <a:rPr lang="en-US" dirty="0" smtClean="0"/>
              <a:t> &lt;title&gt;The </a:t>
            </a:r>
            <a:r>
              <a:rPr lang="en-US" dirty="0" err="1" smtClean="0"/>
              <a:t>Selecter</a:t>
            </a:r>
            <a:r>
              <a:rPr lang="en-US" dirty="0" smtClean="0"/>
              <a:t> Example&lt;/title&gt;</a:t>
            </a:r>
          </a:p>
          <a:p>
            <a:pPr marL="0" indent="0">
              <a:buNone/>
            </a:pPr>
            <a:r>
              <a:rPr lang="en-US" dirty="0" smtClean="0"/>
              <a:t> &lt;script type="text/</a:t>
            </a:r>
            <a:r>
              <a:rPr lang="en-US" dirty="0" err="1" smtClean="0"/>
              <a:t>javascript</a:t>
            </a:r>
            <a:r>
              <a:rPr lang="en-US" dirty="0" smtClean="0"/>
              <a:t>"</a:t>
            </a:r>
          </a:p>
          <a:p>
            <a:pPr marL="0" indent="0">
              <a:buNone/>
            </a:pPr>
            <a:r>
              <a:rPr lang="en-US" dirty="0" err="1" smtClean="0"/>
              <a:t>src</a:t>
            </a:r>
            <a:r>
              <a:rPr lang="en-US" dirty="0" smtClean="0"/>
              <a:t>="http://ajax.googleapis.com/</a:t>
            </a:r>
            <a:r>
              <a:rPr lang="en-US" dirty="0" err="1" smtClean="0"/>
              <a:t>ajax</a:t>
            </a:r>
            <a:r>
              <a:rPr lang="en-US" dirty="0" smtClean="0"/>
              <a:t>/libs/</a:t>
            </a:r>
            <a:r>
              <a:rPr lang="en-US" dirty="0" err="1" smtClean="0"/>
              <a:t>jquery</a:t>
            </a:r>
            <a:r>
              <a:rPr lang="en-US" dirty="0" smtClean="0"/>
              <a:t>/2.1.3/jquery.min.js"&gt;</a:t>
            </a:r>
          </a:p>
          <a:p>
            <a:pPr marL="0" indent="0">
              <a:buNone/>
            </a:pPr>
            <a:r>
              <a:rPr lang="en-US" dirty="0" smtClean="0"/>
              <a:t> &lt;/script&gt;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&lt;script type="text/</a:t>
            </a:r>
            <a:r>
              <a:rPr lang="en-US" dirty="0" err="1" smtClean="0"/>
              <a:t>javascript</a:t>
            </a:r>
            <a:r>
              <a:rPr lang="en-US" dirty="0" smtClean="0"/>
              <a:t>" language="</a:t>
            </a:r>
            <a:r>
              <a:rPr lang="en-US" dirty="0" err="1" smtClean="0"/>
              <a:t>javascript</a:t>
            </a:r>
            <a:r>
              <a:rPr lang="en-US" dirty="0" smtClean="0"/>
              <a:t>"&gt;</a:t>
            </a:r>
          </a:p>
          <a:p>
            <a:pPr marL="0" indent="0">
              <a:buNone/>
            </a:pPr>
            <a:r>
              <a:rPr lang="en-US" dirty="0" smtClean="0"/>
              <a:t> $(document).ready(function() {</a:t>
            </a:r>
          </a:p>
          <a:p>
            <a:pPr marL="0" indent="0">
              <a:buNone/>
            </a:pPr>
            <a:r>
              <a:rPr lang="en-US" dirty="0" smtClean="0"/>
              <a:t> /* This would select all the divisions */</a:t>
            </a:r>
          </a:p>
          <a:p>
            <a:pPr marL="0" indent="0">
              <a:buNone/>
            </a:pPr>
            <a:r>
              <a:rPr lang="en-US" dirty="0" smtClean="0"/>
              <a:t> $("div").</a:t>
            </a:r>
            <a:r>
              <a:rPr lang="en-US" dirty="0" err="1" smtClean="0"/>
              <a:t>css</a:t>
            </a:r>
            <a:r>
              <a:rPr lang="en-US" dirty="0" smtClean="0"/>
              <a:t>("background-color", "yellow");</a:t>
            </a:r>
          </a:p>
          <a:p>
            <a:pPr marL="0" indent="0">
              <a:buNone/>
            </a:pPr>
            <a:r>
              <a:rPr lang="en-US" dirty="0" smtClean="0"/>
              <a:t> });</a:t>
            </a:r>
          </a:p>
          <a:p>
            <a:pPr marL="0" indent="0">
              <a:buNone/>
            </a:pPr>
            <a:r>
              <a:rPr lang="en-US" dirty="0" smtClean="0"/>
              <a:t> &lt;/script&gt;</a:t>
            </a:r>
          </a:p>
          <a:p>
            <a:pPr marL="0" indent="0">
              <a:buNone/>
            </a:pPr>
            <a:r>
              <a:rPr lang="en-US" dirty="0" smtClean="0"/>
              <a:t> &lt;/head&gt;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9810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 &lt;body&gt;</a:t>
            </a:r>
          </a:p>
          <a:p>
            <a:pPr marL="0" indent="0">
              <a:buNone/>
            </a:pPr>
            <a:r>
              <a:rPr lang="en-US" dirty="0" smtClean="0"/>
              <a:t> &lt;div class="big" id="div1"&gt;</a:t>
            </a:r>
          </a:p>
          <a:p>
            <a:pPr marL="0" indent="0">
              <a:buNone/>
            </a:pPr>
            <a:r>
              <a:rPr lang="en-US" dirty="0" smtClean="0"/>
              <a:t> &lt;p&gt;This is first division of the DOM.&lt;/p&gt;</a:t>
            </a:r>
          </a:p>
          <a:p>
            <a:pPr marL="0" indent="0">
              <a:buNone/>
            </a:pPr>
            <a:r>
              <a:rPr lang="en-US" dirty="0" smtClean="0"/>
              <a:t> &lt;/div&gt;</a:t>
            </a:r>
          </a:p>
          <a:p>
            <a:pPr marL="0" indent="0">
              <a:buNone/>
            </a:pPr>
            <a:r>
              <a:rPr lang="en-US" dirty="0" smtClean="0"/>
              <a:t> &lt;div class="medium" id="div2"&gt;</a:t>
            </a:r>
          </a:p>
          <a:p>
            <a:pPr marL="0" indent="0">
              <a:buNone/>
            </a:pPr>
            <a:r>
              <a:rPr lang="en-US" dirty="0" smtClean="0"/>
              <a:t> &lt;p&gt;This is second division of the DOM.&lt;/p&gt;</a:t>
            </a:r>
          </a:p>
          <a:p>
            <a:pPr marL="0" indent="0">
              <a:buNone/>
            </a:pPr>
            <a:r>
              <a:rPr lang="en-US" dirty="0" smtClean="0"/>
              <a:t> &lt;/div&gt;</a:t>
            </a:r>
          </a:p>
          <a:p>
            <a:pPr marL="0" indent="0">
              <a:buNone/>
            </a:pPr>
            <a:r>
              <a:rPr lang="en-US" dirty="0" smtClean="0"/>
              <a:t> &lt;div class="small" id="div3"&gt;</a:t>
            </a:r>
          </a:p>
          <a:p>
            <a:pPr marL="0" indent="0">
              <a:buNone/>
            </a:pPr>
            <a:r>
              <a:rPr lang="en-US" dirty="0" smtClean="0"/>
              <a:t> &lt;p&gt;This is third division of the DOM&lt;/p&gt;</a:t>
            </a:r>
          </a:p>
          <a:p>
            <a:pPr marL="0" indent="0">
              <a:buNone/>
            </a:pPr>
            <a:r>
              <a:rPr lang="en-US" dirty="0" smtClean="0"/>
              <a:t> &lt;/div&gt;</a:t>
            </a:r>
          </a:p>
          <a:p>
            <a:pPr marL="0" indent="0">
              <a:buNone/>
            </a:pPr>
            <a:r>
              <a:rPr lang="en-US" dirty="0" smtClean="0"/>
              <a:t> &lt;/body&gt;</a:t>
            </a:r>
          </a:p>
          <a:p>
            <a:pPr marL="0" indent="0">
              <a:buNone/>
            </a:pPr>
            <a:r>
              <a:rPr lang="en-US" dirty="0" smtClean="0"/>
              <a:t>&lt;/html&gt;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3595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905000"/>
            <a:ext cx="556260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07754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r>
              <a:rPr lang="en-US" dirty="0" smtClean="0"/>
              <a:t> -Element ID Selector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 smtClean="0"/>
              <a:t>$('#</a:t>
            </a:r>
            <a:r>
              <a:rPr lang="en-US" dirty="0" err="1" smtClean="0"/>
              <a:t>myid</a:t>
            </a:r>
            <a:r>
              <a:rPr lang="en-US" dirty="0" smtClean="0"/>
              <a:t>') − Selects a single element with the given id </a:t>
            </a:r>
            <a:r>
              <a:rPr lang="en-US" dirty="0" err="1" smtClean="0"/>
              <a:t>myid</a:t>
            </a:r>
            <a:r>
              <a:rPr lang="en-US" dirty="0" smtClean="0"/>
              <a:t>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- $('</a:t>
            </a:r>
            <a:r>
              <a:rPr lang="en-US" dirty="0" err="1" smtClean="0"/>
              <a:t>div#yourid</a:t>
            </a:r>
            <a:r>
              <a:rPr lang="en-US" dirty="0" smtClean="0"/>
              <a:t>') − Selects a single division with the given id </a:t>
            </a:r>
            <a:r>
              <a:rPr lang="en-US" dirty="0" err="1" smtClean="0"/>
              <a:t>yourid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2709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764" y="1371600"/>
            <a:ext cx="8610600" cy="5486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/>
              <a:t>&lt;html&gt;</a:t>
            </a:r>
          </a:p>
          <a:p>
            <a:pPr marL="0" indent="0">
              <a:buNone/>
            </a:pPr>
            <a:r>
              <a:rPr lang="en-US" sz="2000" dirty="0" smtClean="0"/>
              <a:t> &lt;head&gt;</a:t>
            </a:r>
          </a:p>
          <a:p>
            <a:pPr marL="0" indent="0">
              <a:buNone/>
            </a:pPr>
            <a:r>
              <a:rPr lang="en-US" sz="2000" dirty="0" smtClean="0"/>
              <a:t> &lt;title&gt;The </a:t>
            </a:r>
            <a:r>
              <a:rPr lang="en-US" sz="2000" dirty="0" err="1" smtClean="0"/>
              <a:t>Selecter</a:t>
            </a:r>
            <a:r>
              <a:rPr lang="en-US" sz="2000" dirty="0" smtClean="0"/>
              <a:t> Example&lt;/title&gt;</a:t>
            </a:r>
          </a:p>
          <a:p>
            <a:pPr marL="0" indent="0">
              <a:buNone/>
            </a:pPr>
            <a:r>
              <a:rPr lang="en-US" sz="2000" dirty="0" smtClean="0"/>
              <a:t> &lt;script type="text/</a:t>
            </a:r>
            <a:r>
              <a:rPr lang="en-US" sz="2000" dirty="0" err="1" smtClean="0"/>
              <a:t>javascript</a:t>
            </a:r>
            <a:r>
              <a:rPr lang="en-US" sz="2000" dirty="0" smtClean="0"/>
              <a:t>"</a:t>
            </a:r>
          </a:p>
          <a:p>
            <a:pPr marL="0" indent="0">
              <a:buNone/>
            </a:pPr>
            <a:r>
              <a:rPr lang="en-US" sz="2000" dirty="0" err="1" smtClean="0"/>
              <a:t>src</a:t>
            </a:r>
            <a:r>
              <a:rPr lang="en-US" sz="2000" dirty="0" smtClean="0"/>
              <a:t>="http://ajax.googleapis.com/</a:t>
            </a:r>
            <a:r>
              <a:rPr lang="en-US" sz="2000" dirty="0" err="1" smtClean="0"/>
              <a:t>ajax</a:t>
            </a:r>
            <a:r>
              <a:rPr lang="en-US" sz="2000" dirty="0" smtClean="0"/>
              <a:t>/libs/</a:t>
            </a:r>
            <a:r>
              <a:rPr lang="en-US" sz="2000" dirty="0" err="1" smtClean="0"/>
              <a:t>jquery</a:t>
            </a:r>
            <a:r>
              <a:rPr lang="en-US" sz="2000" dirty="0" smtClean="0"/>
              <a:t>/2.1.3/jquery.min.js"&gt;</a:t>
            </a:r>
          </a:p>
          <a:p>
            <a:pPr marL="0" indent="0">
              <a:buNone/>
            </a:pPr>
            <a:r>
              <a:rPr lang="en-US" sz="2000" dirty="0" smtClean="0"/>
              <a:t> &lt;/script&gt;</a:t>
            </a:r>
          </a:p>
          <a:p>
            <a:pPr marL="0" indent="0">
              <a:buNone/>
            </a:pPr>
            <a:r>
              <a:rPr lang="en-US" sz="2000" dirty="0" smtClean="0"/>
              <a:t> &lt;script type="text/</a:t>
            </a:r>
            <a:r>
              <a:rPr lang="en-US" sz="2000" dirty="0" err="1" smtClean="0"/>
              <a:t>javascript</a:t>
            </a:r>
            <a:r>
              <a:rPr lang="en-US" sz="2000" dirty="0" smtClean="0"/>
              <a:t>" language="</a:t>
            </a:r>
            <a:r>
              <a:rPr lang="en-US" sz="2000" dirty="0" err="1" smtClean="0"/>
              <a:t>javascript</a:t>
            </a:r>
            <a:r>
              <a:rPr lang="en-US" sz="2000" dirty="0" smtClean="0"/>
              <a:t>"&gt;</a:t>
            </a:r>
          </a:p>
          <a:p>
            <a:pPr marL="0" indent="0">
              <a:buNone/>
            </a:pPr>
            <a:r>
              <a:rPr lang="en-US" sz="2000" dirty="0" smtClean="0"/>
              <a:t> $(document).ready(function() {</a:t>
            </a:r>
          </a:p>
          <a:p>
            <a:pPr marL="0" indent="0">
              <a:buNone/>
            </a:pPr>
            <a:r>
              <a:rPr lang="en-US" sz="2000" dirty="0" smtClean="0"/>
              <a:t> /* This would select second division only*/</a:t>
            </a:r>
          </a:p>
          <a:p>
            <a:pPr marL="0" indent="0">
              <a:buNone/>
            </a:pPr>
            <a:r>
              <a:rPr lang="en-US" sz="2000" dirty="0" smtClean="0"/>
              <a:t> $("#div2").</a:t>
            </a:r>
            <a:r>
              <a:rPr lang="en-US" sz="2000" dirty="0" err="1" smtClean="0"/>
              <a:t>css</a:t>
            </a:r>
            <a:r>
              <a:rPr lang="en-US" sz="2000" dirty="0" smtClean="0"/>
              <a:t>("background-color", "yellow");</a:t>
            </a:r>
          </a:p>
          <a:p>
            <a:pPr marL="0" indent="0">
              <a:buNone/>
            </a:pPr>
            <a:r>
              <a:rPr lang="en-US" sz="2000" dirty="0" smtClean="0"/>
              <a:t> });</a:t>
            </a:r>
          </a:p>
          <a:p>
            <a:pPr marL="0" indent="0">
              <a:buNone/>
            </a:pPr>
            <a:r>
              <a:rPr lang="en-US" sz="2000" dirty="0" smtClean="0"/>
              <a:t> &lt;/script&gt;</a:t>
            </a:r>
          </a:p>
          <a:p>
            <a:pPr marL="0" indent="0">
              <a:buNone/>
            </a:pPr>
            <a:r>
              <a:rPr lang="en-US" sz="2000" dirty="0" smtClean="0"/>
              <a:t> &lt;/head&gt;</a:t>
            </a:r>
          </a:p>
          <a:p>
            <a:pPr marL="0" indent="0">
              <a:buNone/>
            </a:pPr>
            <a:r>
              <a:rPr lang="en-US" sz="2000" dirty="0" smtClean="0"/>
              <a:t>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746944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&lt;body&gt;</a:t>
            </a:r>
          </a:p>
          <a:p>
            <a:pPr marL="0" indent="0">
              <a:buNone/>
            </a:pPr>
            <a:r>
              <a:rPr lang="en-US" sz="2400" dirty="0" smtClean="0"/>
              <a:t> &lt;div class="big" id="div1"&gt;</a:t>
            </a:r>
          </a:p>
          <a:p>
            <a:pPr marL="0" indent="0">
              <a:buNone/>
            </a:pPr>
            <a:r>
              <a:rPr lang="en-US" sz="2400" dirty="0" smtClean="0"/>
              <a:t> &lt;p&gt;This is first division of the DOM.&lt;/p&gt;</a:t>
            </a:r>
          </a:p>
          <a:p>
            <a:pPr marL="0" indent="0">
              <a:buNone/>
            </a:pPr>
            <a:r>
              <a:rPr lang="en-US" sz="2400" dirty="0" smtClean="0"/>
              <a:t>&lt;/div&gt;</a:t>
            </a:r>
          </a:p>
          <a:p>
            <a:pPr marL="0" indent="0">
              <a:buNone/>
            </a:pPr>
            <a:r>
              <a:rPr lang="en-US" sz="2400" dirty="0" smtClean="0"/>
              <a:t> &lt;div class="medium" id="div2"&gt;</a:t>
            </a:r>
          </a:p>
          <a:p>
            <a:pPr marL="0" indent="0">
              <a:buNone/>
            </a:pPr>
            <a:r>
              <a:rPr lang="en-US" sz="2400" dirty="0" smtClean="0"/>
              <a:t> &lt;p&gt;This is second division of the DOM.&lt;/p&gt;</a:t>
            </a:r>
          </a:p>
          <a:p>
            <a:pPr marL="0" indent="0">
              <a:buNone/>
            </a:pPr>
            <a:r>
              <a:rPr lang="en-US" sz="2400" dirty="0" smtClean="0"/>
              <a:t> &lt;/div&gt;</a:t>
            </a:r>
          </a:p>
          <a:p>
            <a:pPr marL="0" indent="0">
              <a:buNone/>
            </a:pPr>
            <a:r>
              <a:rPr lang="en-US" sz="2400" dirty="0" smtClean="0"/>
              <a:t> &lt;div class="small" id="div3"&gt;</a:t>
            </a:r>
          </a:p>
          <a:p>
            <a:pPr marL="0" indent="0">
              <a:buNone/>
            </a:pPr>
            <a:r>
              <a:rPr lang="en-US" sz="2400" dirty="0" smtClean="0"/>
              <a:t> &lt;p&gt;This is third division of the DOM&lt;/p&gt;</a:t>
            </a:r>
          </a:p>
          <a:p>
            <a:pPr marL="0" indent="0">
              <a:buNone/>
            </a:pPr>
            <a:r>
              <a:rPr lang="en-US" sz="2400" dirty="0" smtClean="0"/>
              <a:t> &lt;/div&gt;</a:t>
            </a:r>
          </a:p>
          <a:p>
            <a:pPr marL="0" indent="0">
              <a:buNone/>
            </a:pPr>
            <a:r>
              <a:rPr lang="en-US" sz="2400" dirty="0" smtClean="0"/>
              <a:t> &lt;/body&gt;</a:t>
            </a:r>
          </a:p>
          <a:p>
            <a:pPr marL="0" indent="0">
              <a:buNone/>
            </a:pPr>
            <a:r>
              <a:rPr lang="en-US" sz="2400" dirty="0" smtClean="0"/>
              <a:t>&lt;/html&gt;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87784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jQuery</a:t>
            </a:r>
            <a:r>
              <a:rPr lang="en-US" dirty="0" smtClean="0"/>
              <a:t> is a fast and concise JavaScript Library created by John </a:t>
            </a:r>
            <a:r>
              <a:rPr lang="en-US" dirty="0" err="1" smtClean="0"/>
              <a:t>Resig</a:t>
            </a:r>
            <a:r>
              <a:rPr lang="en-US" dirty="0" smtClean="0"/>
              <a:t> in 2006 with a nice motto: Write less, do more. </a:t>
            </a:r>
            <a:r>
              <a:rPr lang="en-US" dirty="0" err="1" smtClean="0"/>
              <a:t>jQuery</a:t>
            </a:r>
            <a:r>
              <a:rPr lang="en-US" dirty="0" smtClean="0"/>
              <a:t> simplifies HTML document traversing, event handling, animating, and Ajax interactions for rapid web development.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4311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jQ</a:t>
            </a:r>
            <a:r>
              <a:rPr lang="en-US" dirty="0" err="1" smtClean="0"/>
              <a:t>uery</a:t>
            </a:r>
            <a:r>
              <a:rPr lang="en-US" dirty="0" smtClean="0"/>
              <a:t>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Write a </a:t>
            </a:r>
            <a:r>
              <a:rPr lang="en-US" dirty="0" err="1" smtClean="0"/>
              <a:t>JQuery</a:t>
            </a:r>
            <a:r>
              <a:rPr lang="en-US" dirty="0" smtClean="0"/>
              <a:t> program to do the following in a web page.</a:t>
            </a:r>
          </a:p>
          <a:p>
            <a:pPr marL="0" indent="0">
              <a:buNone/>
            </a:pPr>
            <a:endParaRPr lang="en-US" dirty="0" smtClean="0"/>
          </a:p>
          <a:p>
            <a:pPr algn="just">
              <a:buFontTx/>
              <a:buChar char="-"/>
            </a:pPr>
            <a:r>
              <a:rPr lang="en-US" dirty="0" smtClean="0"/>
              <a:t>Create three buttons with labels red, green, blue, when the      mouse is moved over it the background color has to be changed respectively. </a:t>
            </a:r>
          </a:p>
          <a:p>
            <a:pPr marL="0" indent="0" algn="just">
              <a:buNone/>
            </a:pPr>
            <a:endParaRPr lang="en-US" dirty="0" smtClean="0"/>
          </a:p>
          <a:p>
            <a:pPr algn="just">
              <a:buFontTx/>
              <a:buChar char="-"/>
            </a:pPr>
            <a:r>
              <a:rPr lang="en-US" dirty="0" smtClean="0"/>
              <a:t>Create a HTML page holding a list of items and an [</a:t>
            </a:r>
            <a:r>
              <a:rPr lang="en-US" dirty="0" err="1" smtClean="0"/>
              <a:t>ExtractText</a:t>
            </a:r>
            <a:r>
              <a:rPr lang="en-US" dirty="0" smtClean="0"/>
              <a:t>] button is given. Implement the </a:t>
            </a:r>
            <a:r>
              <a:rPr lang="en-US" dirty="0" err="1" smtClean="0"/>
              <a:t>extractText</a:t>
            </a:r>
            <a:r>
              <a:rPr lang="en-US" dirty="0"/>
              <a:t> </a:t>
            </a:r>
            <a:r>
              <a:rPr lang="en-US" dirty="0" smtClean="0"/>
              <a:t>function which will be called when the button's </a:t>
            </a:r>
            <a:r>
              <a:rPr lang="en-US" dirty="0" err="1" smtClean="0"/>
              <a:t>onClick</a:t>
            </a:r>
            <a:r>
              <a:rPr lang="en-US" dirty="0"/>
              <a:t> </a:t>
            </a:r>
            <a:r>
              <a:rPr lang="en-US" dirty="0" smtClean="0"/>
              <a:t>event is fired.</a:t>
            </a:r>
          </a:p>
          <a:p>
            <a:pPr marL="0" indent="0" algn="just">
              <a:buNone/>
            </a:pPr>
            <a:endParaRPr lang="en-US" dirty="0" smtClean="0"/>
          </a:p>
          <a:p>
            <a:pPr algn="just">
              <a:buFontTx/>
              <a:buChar char="-"/>
            </a:pPr>
            <a:r>
              <a:rPr lang="en-US" dirty="0" smtClean="0"/>
              <a:t>Create a HTML page holds a list of towns, a search box and a      [Search] button. Implement the search function to bold the items from the list which include the text from the search box.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184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use </a:t>
            </a:r>
            <a:r>
              <a:rPr lang="en-US" dirty="0" err="1" smtClean="0"/>
              <a:t>jQuery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Local Installation − You can download </a:t>
            </a:r>
            <a:r>
              <a:rPr lang="en-US" dirty="0" err="1" smtClean="0"/>
              <a:t>jQuery</a:t>
            </a:r>
            <a:r>
              <a:rPr lang="en-US" dirty="0" smtClean="0"/>
              <a:t> library on your local machine and include it in your HTML code.</a:t>
            </a:r>
          </a:p>
          <a:p>
            <a:r>
              <a:rPr lang="en-US" dirty="0" smtClean="0"/>
              <a:t>CDN Based Version − You can include </a:t>
            </a:r>
            <a:r>
              <a:rPr lang="en-US" dirty="0" err="1" smtClean="0"/>
              <a:t>jQuery</a:t>
            </a:r>
            <a:r>
              <a:rPr lang="en-US" dirty="0" smtClean="0"/>
              <a:t> library into your HTML code directly from Content Delivery Network (CDN).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420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 to the https://jquery.com/download/ to download the latest version available.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Now, insert downloaded jquery-2.1.3.min.js file in a directory of your website, e.g. /</a:t>
            </a:r>
            <a:r>
              <a:rPr lang="en-US" dirty="0" err="1" smtClean="0"/>
              <a:t>jquery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927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/>
              <a:t>&lt;html&gt;</a:t>
            </a:r>
          </a:p>
          <a:p>
            <a:pPr marL="0" indent="0">
              <a:buNone/>
            </a:pPr>
            <a:r>
              <a:rPr lang="en-US" dirty="0" smtClean="0"/>
              <a:t> &lt;head&gt;</a:t>
            </a:r>
          </a:p>
          <a:p>
            <a:pPr marL="0" indent="0">
              <a:buNone/>
            </a:pPr>
            <a:r>
              <a:rPr lang="en-US" dirty="0" smtClean="0"/>
              <a:t> &lt;title&gt;The </a:t>
            </a:r>
            <a:r>
              <a:rPr lang="en-US" dirty="0" err="1" smtClean="0"/>
              <a:t>jQuery</a:t>
            </a:r>
            <a:r>
              <a:rPr lang="en-US" dirty="0" smtClean="0"/>
              <a:t> Example&lt;/title&gt;</a:t>
            </a:r>
          </a:p>
          <a:p>
            <a:pPr marL="0" indent="0">
              <a:buNone/>
            </a:pPr>
            <a:r>
              <a:rPr lang="en-US" dirty="0" smtClean="0"/>
              <a:t> &lt;script type="text/</a:t>
            </a:r>
            <a:r>
              <a:rPr lang="en-US" dirty="0" err="1" smtClean="0"/>
              <a:t>javascript</a:t>
            </a:r>
            <a:r>
              <a:rPr lang="en-US" dirty="0" smtClean="0"/>
              <a:t>" </a:t>
            </a:r>
            <a:r>
              <a:rPr lang="en-US" dirty="0" err="1" smtClean="0"/>
              <a:t>src</a:t>
            </a:r>
            <a:r>
              <a:rPr lang="en-US" dirty="0" smtClean="0"/>
              <a:t>="/</a:t>
            </a:r>
            <a:r>
              <a:rPr lang="en-US" dirty="0" err="1" smtClean="0"/>
              <a:t>jquery</a:t>
            </a:r>
            <a:r>
              <a:rPr lang="en-US" dirty="0" smtClean="0"/>
              <a:t>/jquery-2.1.3.min.js"&gt;&lt;/script&gt;</a:t>
            </a:r>
          </a:p>
          <a:p>
            <a:pPr marL="0" indent="0">
              <a:buNone/>
            </a:pPr>
            <a:r>
              <a:rPr lang="en-US" dirty="0" smtClean="0"/>
              <a:t> &lt;script type="text/</a:t>
            </a:r>
            <a:r>
              <a:rPr lang="en-US" dirty="0" err="1" smtClean="0"/>
              <a:t>javascript</a:t>
            </a:r>
            <a:r>
              <a:rPr lang="en-US" dirty="0" smtClean="0"/>
              <a:t>"&gt;</a:t>
            </a:r>
          </a:p>
          <a:p>
            <a:pPr marL="0" indent="0">
              <a:buNone/>
            </a:pPr>
            <a:r>
              <a:rPr lang="en-US" dirty="0" smtClean="0"/>
              <a:t> $(document).ready(function(){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err="1" smtClean="0"/>
              <a:t>document.write</a:t>
            </a:r>
            <a:r>
              <a:rPr lang="en-US" dirty="0" smtClean="0"/>
              <a:t>("Hello, World!");</a:t>
            </a:r>
          </a:p>
          <a:p>
            <a:pPr marL="0" indent="0">
              <a:buNone/>
            </a:pPr>
            <a:r>
              <a:rPr lang="en-US" dirty="0" smtClean="0"/>
              <a:t> });</a:t>
            </a:r>
          </a:p>
          <a:p>
            <a:pPr marL="0" indent="0">
              <a:buNone/>
            </a:pPr>
            <a:r>
              <a:rPr lang="en-US" dirty="0" smtClean="0"/>
              <a:t> &lt;/script&gt;</a:t>
            </a:r>
          </a:p>
          <a:p>
            <a:pPr marL="0" indent="0">
              <a:buNone/>
            </a:pPr>
            <a:r>
              <a:rPr lang="en-US" dirty="0" smtClean="0"/>
              <a:t> &lt;/head&gt;</a:t>
            </a:r>
          </a:p>
          <a:p>
            <a:pPr marL="0" indent="0">
              <a:buNone/>
            </a:pPr>
            <a:r>
              <a:rPr lang="en-US" dirty="0" smtClean="0"/>
              <a:t> &lt;body&gt;</a:t>
            </a:r>
          </a:p>
          <a:p>
            <a:pPr marL="0" indent="0">
              <a:buNone/>
            </a:pPr>
            <a:r>
              <a:rPr lang="en-US" dirty="0" smtClean="0"/>
              <a:t> &lt;h1&gt;Hello&lt;/h1&gt;</a:t>
            </a:r>
          </a:p>
          <a:p>
            <a:pPr marL="0" indent="0">
              <a:buNone/>
            </a:pPr>
            <a:r>
              <a:rPr lang="en-US" dirty="0" smtClean="0"/>
              <a:t> &lt;/body&gt;</a:t>
            </a:r>
          </a:p>
          <a:p>
            <a:pPr marL="0" indent="0">
              <a:buNone/>
            </a:pPr>
            <a:r>
              <a:rPr lang="en-US" dirty="0" smtClean="0"/>
              <a:t>&lt;/html&gt;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Hello, World!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690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CDN Based 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You can include </a:t>
            </a:r>
            <a:r>
              <a:rPr lang="en-US" dirty="0" err="1" smtClean="0"/>
              <a:t>jQuery</a:t>
            </a:r>
            <a:r>
              <a:rPr lang="en-US" dirty="0" smtClean="0"/>
              <a:t> library into your HTML code directly from Content Delivery Network (CDN). </a:t>
            </a:r>
          </a:p>
          <a:p>
            <a:pPr marL="0" indent="0">
              <a:buNone/>
            </a:pPr>
            <a:r>
              <a:rPr lang="en-US" dirty="0" smtClean="0"/>
              <a:t>Google and Microsoft provides content deliver for the latest version.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452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/>
              <a:t>&lt;html&gt;</a:t>
            </a:r>
          </a:p>
          <a:p>
            <a:pPr marL="0" indent="0">
              <a:buNone/>
            </a:pPr>
            <a:r>
              <a:rPr lang="en-US" dirty="0" smtClean="0"/>
              <a:t> &lt;head&gt;</a:t>
            </a:r>
          </a:p>
          <a:p>
            <a:pPr marL="0" indent="0">
              <a:buNone/>
            </a:pPr>
            <a:r>
              <a:rPr lang="en-US" dirty="0" smtClean="0"/>
              <a:t> &lt;title&gt;The </a:t>
            </a:r>
            <a:r>
              <a:rPr lang="en-US" dirty="0" err="1" smtClean="0"/>
              <a:t>jQuery</a:t>
            </a:r>
            <a:r>
              <a:rPr lang="en-US" dirty="0" smtClean="0"/>
              <a:t> Example&lt;/title&gt;</a:t>
            </a:r>
          </a:p>
          <a:p>
            <a:pPr marL="0" indent="0">
              <a:buNone/>
            </a:pPr>
            <a:r>
              <a:rPr lang="en-US" dirty="0" smtClean="0"/>
              <a:t> &lt;script type="text/</a:t>
            </a:r>
            <a:r>
              <a:rPr lang="en-US" dirty="0" err="1" smtClean="0"/>
              <a:t>javascript</a:t>
            </a:r>
            <a:r>
              <a:rPr lang="en-US" dirty="0" smtClean="0"/>
              <a:t>"</a:t>
            </a:r>
          </a:p>
          <a:p>
            <a:pPr marL="0" indent="0">
              <a:buNone/>
            </a:pPr>
            <a:r>
              <a:rPr lang="en-US" dirty="0" err="1" smtClean="0"/>
              <a:t>src</a:t>
            </a:r>
            <a:r>
              <a:rPr lang="en-US" dirty="0" smtClean="0">
                <a:solidFill>
                  <a:srgbClr val="FF0000"/>
                </a:solidFill>
              </a:rPr>
              <a:t>="http://ajax.googleapis.com/</a:t>
            </a:r>
            <a:r>
              <a:rPr lang="en-US" dirty="0" err="1" smtClean="0">
                <a:solidFill>
                  <a:srgbClr val="FF0000"/>
                </a:solidFill>
              </a:rPr>
              <a:t>ajax</a:t>
            </a:r>
            <a:r>
              <a:rPr lang="en-US" dirty="0" smtClean="0">
                <a:solidFill>
                  <a:srgbClr val="FF0000"/>
                </a:solidFill>
              </a:rPr>
              <a:t>/libs/</a:t>
            </a:r>
            <a:r>
              <a:rPr lang="en-US" dirty="0" err="1" smtClean="0">
                <a:solidFill>
                  <a:srgbClr val="FF0000"/>
                </a:solidFill>
              </a:rPr>
              <a:t>jquery</a:t>
            </a:r>
            <a:r>
              <a:rPr lang="en-US" dirty="0" smtClean="0">
                <a:solidFill>
                  <a:srgbClr val="FF0000"/>
                </a:solidFill>
              </a:rPr>
              <a:t>/2.1.3/jquery.min.js</a:t>
            </a:r>
            <a:r>
              <a:rPr lang="en-US" dirty="0" smtClean="0"/>
              <a:t>"&gt;</a:t>
            </a:r>
          </a:p>
          <a:p>
            <a:pPr marL="0" indent="0">
              <a:buNone/>
            </a:pPr>
            <a:r>
              <a:rPr lang="en-US" dirty="0" smtClean="0"/>
              <a:t> &lt;/script&gt;</a:t>
            </a:r>
          </a:p>
          <a:p>
            <a:pPr marL="0" indent="0">
              <a:buNone/>
            </a:pPr>
            <a:r>
              <a:rPr lang="en-US" dirty="0" smtClean="0"/>
              <a:t> &lt;script type="text/</a:t>
            </a:r>
            <a:r>
              <a:rPr lang="en-US" dirty="0" err="1" smtClean="0"/>
              <a:t>javascript</a:t>
            </a:r>
            <a:r>
              <a:rPr lang="en-US" dirty="0" smtClean="0"/>
              <a:t>"&gt;</a:t>
            </a:r>
          </a:p>
          <a:p>
            <a:pPr marL="0" indent="0">
              <a:buNone/>
            </a:pPr>
            <a:r>
              <a:rPr lang="en-US" dirty="0" smtClean="0"/>
              <a:t> $(document).ready(function(){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err="1" smtClean="0"/>
              <a:t>document.write</a:t>
            </a:r>
            <a:r>
              <a:rPr lang="en-US" dirty="0" smtClean="0"/>
              <a:t>("Hello, World!");</a:t>
            </a:r>
          </a:p>
          <a:p>
            <a:pPr marL="0" indent="0">
              <a:buNone/>
            </a:pPr>
            <a:r>
              <a:rPr lang="en-US" dirty="0" smtClean="0"/>
              <a:t> });</a:t>
            </a:r>
          </a:p>
          <a:p>
            <a:pPr marL="0" indent="0">
              <a:buNone/>
            </a:pPr>
            <a:r>
              <a:rPr lang="en-US" dirty="0" smtClean="0"/>
              <a:t> &lt;/script&gt;</a:t>
            </a:r>
          </a:p>
          <a:p>
            <a:pPr marL="0" indent="0">
              <a:buNone/>
            </a:pPr>
            <a:r>
              <a:rPr lang="en-US" dirty="0" smtClean="0"/>
              <a:t> &lt;/head&gt;</a:t>
            </a:r>
          </a:p>
          <a:p>
            <a:pPr marL="0" indent="0">
              <a:buNone/>
            </a:pPr>
            <a:r>
              <a:rPr lang="en-US" dirty="0" smtClean="0"/>
              <a:t> &lt;body&gt;</a:t>
            </a:r>
          </a:p>
          <a:p>
            <a:pPr marL="0" indent="0">
              <a:buNone/>
            </a:pPr>
            <a:r>
              <a:rPr lang="en-US" dirty="0" smtClean="0"/>
              <a:t> &lt;h1&gt;Hello&lt;/h1&gt;</a:t>
            </a:r>
          </a:p>
          <a:p>
            <a:pPr marL="0" indent="0">
              <a:buNone/>
            </a:pPr>
            <a:r>
              <a:rPr lang="en-US" dirty="0" smtClean="0"/>
              <a:t> &lt;/body&gt;</a:t>
            </a:r>
          </a:p>
          <a:p>
            <a:pPr marL="0" indent="0">
              <a:buNone/>
            </a:pPr>
            <a:r>
              <a:rPr lang="en-US" dirty="0" smtClean="0"/>
              <a:t>&lt;/html&gt;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628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Call a </a:t>
            </a:r>
            <a:r>
              <a:rPr lang="en-US" dirty="0" err="1" smtClean="0"/>
              <a:t>jQueryLibraryFunctions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If you want an event to work on your page, you should call it inside the $(document).ready() function. Everything inside it will load as soon as the DOM is loaded and before the page contents are loaded.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536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r>
              <a:rPr lang="en-US" dirty="0" smtClean="0"/>
              <a:t>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$(document).ready(function(){</a:t>
            </a:r>
          </a:p>
          <a:p>
            <a:pPr marL="0" indent="0">
              <a:buNone/>
            </a:pPr>
            <a:r>
              <a:rPr lang="en-US" dirty="0" smtClean="0"/>
              <a:t> // do some stuff here</a:t>
            </a:r>
          </a:p>
          <a:p>
            <a:pPr marL="0" indent="0">
              <a:buNone/>
            </a:pPr>
            <a:r>
              <a:rPr lang="en-US" dirty="0" smtClean="0"/>
              <a:t>});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459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A0F7AE3F95D594EBBCBFDDF8C3AE3EC" ma:contentTypeVersion="7" ma:contentTypeDescription="Create a new document." ma:contentTypeScope="" ma:versionID="37a6843c50520f418fde0bd778ac1f7d">
  <xsd:schema xmlns:xsd="http://www.w3.org/2001/XMLSchema" xmlns:xs="http://www.w3.org/2001/XMLSchema" xmlns:p="http://schemas.microsoft.com/office/2006/metadata/properties" xmlns:ns2="ea698f68-e4a3-4119-8942-1798ec9a9ae4" targetNamespace="http://schemas.microsoft.com/office/2006/metadata/properties" ma:root="true" ma:fieldsID="df20ec3f68214a7438835e80166b5575" ns2:_="">
    <xsd:import namespace="ea698f68-e4a3-4119-8942-1798ec9a9ae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698f68-e4a3-4119-8942-1798ec9a9ae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35C48A8-5B16-4A9C-A9C5-0DBC80773415}"/>
</file>

<file path=customXml/itemProps2.xml><?xml version="1.0" encoding="utf-8"?>
<ds:datastoreItem xmlns:ds="http://schemas.openxmlformats.org/officeDocument/2006/customXml" ds:itemID="{1DF2B8AE-0158-449B-9923-BFFE18C4F065}"/>
</file>

<file path=customXml/itemProps3.xml><?xml version="1.0" encoding="utf-8"?>
<ds:datastoreItem xmlns:ds="http://schemas.openxmlformats.org/officeDocument/2006/customXml" ds:itemID="{451122F4-C750-438F-B740-8CB6D81D0129}"/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1082</Words>
  <Application>Microsoft Office PowerPoint</Application>
  <PresentationFormat>On-screen Show (4:3)</PresentationFormat>
  <Paragraphs>146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jQuery</vt:lpstr>
      <vt:lpstr>Intro</vt:lpstr>
      <vt:lpstr>How to use jQuery?</vt:lpstr>
      <vt:lpstr>Local Installation</vt:lpstr>
      <vt:lpstr>Example</vt:lpstr>
      <vt:lpstr>CDN Based Version</vt:lpstr>
      <vt:lpstr>Example</vt:lpstr>
      <vt:lpstr>How to Call a jQueryLibraryFunctions?</vt:lpstr>
      <vt:lpstr>jQuery function</vt:lpstr>
      <vt:lpstr>Context</vt:lpstr>
      <vt:lpstr>Selectors</vt:lpstr>
      <vt:lpstr>PowerPoint Presentation</vt:lpstr>
      <vt:lpstr>jQuery -Element Name Selector</vt:lpstr>
      <vt:lpstr>Example</vt:lpstr>
      <vt:lpstr>Contd..</vt:lpstr>
      <vt:lpstr>Output</vt:lpstr>
      <vt:lpstr>jQuery -Element ID Selector</vt:lpstr>
      <vt:lpstr>Example </vt:lpstr>
      <vt:lpstr>PowerPoint Presentation</vt:lpstr>
      <vt:lpstr>jQuery Exercise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jQuery</dc:title>
  <dc:creator>Windows User</dc:creator>
  <cp:lastModifiedBy>Windows User</cp:lastModifiedBy>
  <cp:revision>6</cp:revision>
  <dcterms:created xsi:type="dcterms:W3CDTF">2020-02-18T03:06:27Z</dcterms:created>
  <dcterms:modified xsi:type="dcterms:W3CDTF">2020-02-18T03:56:09Z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0x010100BA0F7AE3F95D594EBBCBFDDF8C3AE3EC</vt:lpwstr>
  </property>
</Properties>
</file>