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2.xml" ContentType="application/vnd.openxmlformats-officedocument.presentationml.slide+xml"/>
  <Override PartName="/ppt/slides/slide2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31"/>
  </p:notesMasterIdLst>
  <p:sldIdLst>
    <p:sldId id="256" r:id="rId2"/>
    <p:sldId id="342" r:id="rId3"/>
    <p:sldId id="285" r:id="rId4"/>
    <p:sldId id="439" r:id="rId5"/>
    <p:sldId id="440" r:id="rId6"/>
    <p:sldId id="441" r:id="rId7"/>
    <p:sldId id="442" r:id="rId8"/>
    <p:sldId id="443" r:id="rId9"/>
    <p:sldId id="444" r:id="rId10"/>
    <p:sldId id="445" r:id="rId11"/>
    <p:sldId id="446" r:id="rId12"/>
    <p:sldId id="447" r:id="rId13"/>
    <p:sldId id="448" r:id="rId14"/>
    <p:sldId id="449" r:id="rId15"/>
    <p:sldId id="450" r:id="rId16"/>
    <p:sldId id="451" r:id="rId17"/>
    <p:sldId id="452" r:id="rId18"/>
    <p:sldId id="454" r:id="rId19"/>
    <p:sldId id="453" r:id="rId20"/>
    <p:sldId id="455" r:id="rId21"/>
    <p:sldId id="457" r:id="rId22"/>
    <p:sldId id="458" r:id="rId23"/>
    <p:sldId id="456" r:id="rId24"/>
    <p:sldId id="459" r:id="rId25"/>
    <p:sldId id="460" r:id="rId26"/>
    <p:sldId id="461" r:id="rId27"/>
    <p:sldId id="462" r:id="rId28"/>
    <p:sldId id="463" r:id="rId29"/>
    <p:sldId id="464" r:id="rId3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4660"/>
  </p:normalViewPr>
  <p:slideViewPr>
    <p:cSldViewPr>
      <p:cViewPr>
        <p:scale>
          <a:sx n="70" d="100"/>
          <a:sy n="70" d="100"/>
        </p:scale>
        <p:origin x="-1374" y="-4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38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95501-73F2-41BA-85CC-22557878FAFE}" type="datetimeFigureOut">
              <a:rPr lang="en-IN" smtClean="0"/>
              <a:t>18-08-2020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130DD-32EB-4721-81EC-BC5717B4C7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249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87468"/>
            <a:ext cx="7315200" cy="194626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74898"/>
            <a:ext cx="7315200" cy="858474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6625B-3729-4352-ACA8-F348BA32DCB5}" type="datetime1">
              <a:rPr lang="en-US" smtClean="0"/>
              <a:t>18-Aug-20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5638800" y="4781550"/>
            <a:ext cx="2246489" cy="225920"/>
          </a:xfrm>
        </p:spPr>
        <p:txBody>
          <a:bodyPr/>
          <a:lstStyle>
            <a:lvl1pPr algn="ctr"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Prof Maheswari S VIT Chennai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DFDF1-BFD5-4A48-B96B-A4B3736B2A01}" type="datetime1">
              <a:rPr lang="en-US" smtClean="0"/>
              <a:t>18-Aug-20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1" y="1370032"/>
            <a:ext cx="1492499" cy="33633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370032"/>
            <a:ext cx="5241476" cy="336334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EF282-C34D-47F1-AEF2-C21D646933DC}" type="datetime1">
              <a:rPr lang="en-US" smtClean="0"/>
              <a:t>18-Aug-20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E9D6-28C1-4BD3-83AF-00DFBFCC788F}" type="datetime1">
              <a:rPr lang="en-US" smtClean="0"/>
              <a:t>18-Aug-20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4781550"/>
            <a:ext cx="2246489" cy="22592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Prof Maheswari S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3179"/>
            <a:ext cx="7315200" cy="970194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898823"/>
            <a:ext cx="7315200" cy="82382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781F-59B2-4A76-B865-165D490ED46A}" type="datetime1">
              <a:rPr lang="en-US" smtClean="0"/>
              <a:t>18-Aug-20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18924-B611-48C4-9BB3-A26EDAE8470B}" type="datetime1">
              <a:rPr lang="en-US" smtClean="0"/>
              <a:t>18-Aug-20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057400"/>
            <a:ext cx="3566160" cy="26951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057401"/>
            <a:ext cx="3566160" cy="26967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057400"/>
            <a:ext cx="3364992" cy="46634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057400"/>
            <a:ext cx="3362062" cy="46634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D8A2-80A8-4AC8-8F18-BC1122906542}" type="datetime1">
              <a:rPr lang="en-US" smtClean="0"/>
              <a:t>18-Aug-20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2537460"/>
            <a:ext cx="3566160" cy="22151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2537460"/>
            <a:ext cx="3566160" cy="22151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BC8A-7BB0-4DC5-860D-55C82DC8724B}" type="datetime1">
              <a:rPr lang="en-US" smtClean="0"/>
              <a:t>18-Aug-20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F488-C2B3-4DBD-8E46-04E72575FFE5}" type="datetime1">
              <a:rPr lang="en-US" smtClean="0"/>
              <a:t>18-Aug-20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69022"/>
            <a:ext cx="2950936" cy="1629761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370032"/>
            <a:ext cx="4207848" cy="3357461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045822"/>
            <a:ext cx="2950936" cy="168404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B7354-258E-424A-AB84-C3A68A430699}" type="datetime1">
              <a:rPr lang="en-US" smtClean="0"/>
              <a:t>18-Aug-20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71600"/>
            <a:ext cx="2953512" cy="1632204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1714500"/>
            <a:ext cx="4038600" cy="25146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044952"/>
            <a:ext cx="2953512" cy="16870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C8CD-2F8D-4E85-A9C7-8639074E27F1}" type="datetime1">
              <a:rPr lang="en-US" smtClean="0"/>
              <a:t>18-Aug-20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430355"/>
            <a:ext cx="86236" cy="4292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430355"/>
            <a:ext cx="576072" cy="4292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077375"/>
            <a:ext cx="7315200" cy="2654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411597"/>
            <a:ext cx="1189132" cy="2234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68C0CE3A-0B40-4287-999F-BD2AF7F0ADB5}" type="datetime1">
              <a:rPr lang="en-US" smtClean="0"/>
              <a:t>18-Aug-20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6" y="411598"/>
            <a:ext cx="941203" cy="226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9" y="641968"/>
            <a:ext cx="2246489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Prof Maheswari S VIT Chennai</a:t>
            </a:r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JavaScript Arrays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endParaRPr lang="en-IN" dirty="0" smtClean="0"/>
          </a:p>
          <a:p>
            <a:pPr marL="45720" indent="0">
              <a:buNone/>
            </a:pPr>
            <a:endParaRPr lang="en-I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 dirty="0" smtClean="0"/>
              <a:t>Detecting Arrays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28750"/>
            <a:ext cx="7267575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01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 dirty="0" smtClean="0"/>
              <a:t>Iterating Over an Array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33549"/>
            <a:ext cx="5715000" cy="1275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333750"/>
            <a:ext cx="914400" cy="1283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7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 dirty="0" smtClean="0"/>
              <a:t>Adding Element to an Array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81151"/>
            <a:ext cx="7315200" cy="3150870"/>
          </a:xfrm>
        </p:spPr>
        <p:txBody>
          <a:bodyPr>
            <a:normAutofit/>
          </a:bodyPr>
          <a:lstStyle/>
          <a:p>
            <a:r>
              <a:rPr lang="en-US" dirty="0" smtClean="0"/>
              <a:t>Using array index</a:t>
            </a:r>
          </a:p>
          <a:p>
            <a:r>
              <a:rPr lang="en-US" dirty="0" smtClean="0"/>
              <a:t>Using methods of Array</a:t>
            </a:r>
          </a:p>
          <a:p>
            <a:pPr lvl="1"/>
            <a:r>
              <a:rPr lang="en-US" dirty="0" smtClean="0"/>
              <a:t>push – Append an item to an array</a:t>
            </a:r>
          </a:p>
          <a:p>
            <a:pPr lvl="1"/>
            <a:r>
              <a:rPr lang="en-US" dirty="0" err="1" smtClean="0"/>
              <a:t>unshift</a:t>
            </a:r>
            <a:r>
              <a:rPr lang="en-US" dirty="0" smtClean="0"/>
              <a:t> – Inserts item in the beginning of the array</a:t>
            </a: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93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 dirty="0" smtClean="0"/>
              <a:t>Adding Element to an Array – Using Index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52550"/>
            <a:ext cx="8689073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343275"/>
            <a:ext cx="75247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1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 dirty="0" smtClean="0"/>
              <a:t>Adding Element to an Array – Using push() and </a:t>
            </a:r>
            <a:r>
              <a:rPr lang="en-IN" b="1" dirty="0" err="1" smtClean="0"/>
              <a:t>unshift</a:t>
            </a:r>
            <a:r>
              <a:rPr lang="en-IN" b="1" dirty="0" smtClean="0"/>
              <a:t>()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1504950"/>
            <a:ext cx="7058025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41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 dirty="0" smtClean="0"/>
              <a:t>Adding Element to an Array – Using push() and </a:t>
            </a:r>
            <a:r>
              <a:rPr lang="en-IN" b="1" dirty="0" err="1" smtClean="0"/>
              <a:t>unshift</a:t>
            </a:r>
            <a:r>
              <a:rPr lang="en-IN" b="1" dirty="0" smtClean="0"/>
              <a:t>()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57350"/>
            <a:ext cx="1676400" cy="2940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 dirty="0" smtClean="0"/>
              <a:t>Combining Arrays – Using </a:t>
            </a:r>
            <a:r>
              <a:rPr lang="en-IN" b="1" dirty="0" err="1" smtClean="0"/>
              <a:t>concat</a:t>
            </a:r>
            <a:r>
              <a:rPr lang="en-IN" b="1" dirty="0" smtClean="0"/>
              <a:t>()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81150"/>
            <a:ext cx="5638800" cy="2038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581149"/>
            <a:ext cx="838200" cy="1962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5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 dirty="0" smtClean="0"/>
              <a:t>Removing Elements from an Array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81151"/>
            <a:ext cx="7315200" cy="3150870"/>
          </a:xfrm>
        </p:spPr>
        <p:txBody>
          <a:bodyPr>
            <a:normAutofit/>
          </a:bodyPr>
          <a:lstStyle/>
          <a:p>
            <a:r>
              <a:rPr lang="en-US" dirty="0" smtClean="0"/>
              <a:t>Manipulating the length of the array</a:t>
            </a:r>
          </a:p>
          <a:p>
            <a:pPr lvl="1"/>
            <a:r>
              <a:rPr lang="en-US" dirty="0" smtClean="0"/>
              <a:t>If the last element needs to be deleted decrement the length of the array by 1.</a:t>
            </a:r>
          </a:p>
          <a:p>
            <a:r>
              <a:rPr lang="en-US" dirty="0" smtClean="0"/>
              <a:t>Using methods of Array</a:t>
            </a:r>
          </a:p>
          <a:p>
            <a:pPr lvl="1"/>
            <a:r>
              <a:rPr lang="en-US" dirty="0" smtClean="0"/>
              <a:t>pop – Deletes the last element of the array</a:t>
            </a:r>
          </a:p>
          <a:p>
            <a:pPr lvl="1"/>
            <a:r>
              <a:rPr lang="en-US" dirty="0" smtClean="0"/>
              <a:t>shift – Deletes the first element of the array</a:t>
            </a: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2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 dirty="0" smtClean="0"/>
              <a:t>Removing Elements from an Array – Decrementing length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04950"/>
            <a:ext cx="7539316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504950"/>
            <a:ext cx="8382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58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 dirty="0" smtClean="0"/>
              <a:t>Removing Elements from an Array – pop() and shift()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727961"/>
            <a:ext cx="6172200" cy="2672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888" y="1729383"/>
            <a:ext cx="1790900" cy="1909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4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 dirty="0" smtClean="0"/>
              <a:t>JavaScript Arrays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04951"/>
            <a:ext cx="7315200" cy="322707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Array Object</a:t>
            </a:r>
          </a:p>
          <a:p>
            <a:r>
              <a:rPr lang="en-US" dirty="0" smtClean="0"/>
              <a:t>Creating Arrays</a:t>
            </a:r>
          </a:p>
          <a:p>
            <a:r>
              <a:rPr lang="en-US" dirty="0" smtClean="0"/>
              <a:t>Indexed Arrays</a:t>
            </a:r>
          </a:p>
          <a:p>
            <a:r>
              <a:rPr lang="en-US" dirty="0" smtClean="0"/>
              <a:t>Multidimensional Arrays</a:t>
            </a:r>
          </a:p>
          <a:p>
            <a:r>
              <a:rPr lang="en-US" dirty="0" smtClean="0"/>
              <a:t>Iterating over an Array</a:t>
            </a:r>
          </a:p>
          <a:p>
            <a:r>
              <a:rPr lang="en-US" dirty="0" smtClean="0"/>
              <a:t>Adding Element to an Array</a:t>
            </a:r>
          </a:p>
          <a:p>
            <a:r>
              <a:rPr lang="en-US" dirty="0" smtClean="0"/>
              <a:t>Removing Elements from an Array</a:t>
            </a:r>
          </a:p>
          <a:p>
            <a:r>
              <a:rPr lang="en-US" dirty="0" smtClean="0"/>
              <a:t>Associative Arrays</a:t>
            </a:r>
          </a:p>
          <a:p>
            <a:r>
              <a:rPr lang="en-US" dirty="0" smtClean="0"/>
              <a:t>Arrays and Strings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99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 dirty="0" smtClean="0"/>
              <a:t>Editing Elements of an Array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81151"/>
            <a:ext cx="7315200" cy="315087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Array object provides the following methods to edit arrays</a:t>
            </a:r>
          </a:p>
          <a:p>
            <a:pPr lvl="1"/>
            <a:r>
              <a:rPr lang="en-US" dirty="0" err="1" smtClean="0"/>
              <a:t>Array.slice</a:t>
            </a:r>
            <a:r>
              <a:rPr lang="en-US" dirty="0" smtClean="0"/>
              <a:t>(</a:t>
            </a:r>
            <a:r>
              <a:rPr lang="en-US" dirty="0" err="1" smtClean="0"/>
              <a:t>beginindex</a:t>
            </a:r>
            <a:r>
              <a:rPr lang="en-US" dirty="0" smtClean="0"/>
              <a:t>,[</a:t>
            </a:r>
            <a:r>
              <a:rPr lang="en-US" dirty="0" err="1" smtClean="0"/>
              <a:t>endindex</a:t>
            </a:r>
            <a:r>
              <a:rPr lang="en-US" dirty="0" smtClean="0"/>
              <a:t>])</a:t>
            </a:r>
          </a:p>
          <a:p>
            <a:pPr lvl="2"/>
            <a:r>
              <a:rPr lang="en-US" dirty="0" smtClean="0"/>
              <a:t>Returns an array from the begin index to end index</a:t>
            </a:r>
          </a:p>
          <a:p>
            <a:pPr lvl="2"/>
            <a:r>
              <a:rPr lang="en-US" dirty="0" smtClean="0"/>
              <a:t>If </a:t>
            </a:r>
            <a:r>
              <a:rPr lang="en-US" dirty="0" err="1" smtClean="0"/>
              <a:t>endindex</a:t>
            </a:r>
            <a:r>
              <a:rPr lang="en-US" dirty="0" smtClean="0"/>
              <a:t> not specified returns till the end of the array</a:t>
            </a:r>
          </a:p>
          <a:p>
            <a:pPr lvl="2"/>
            <a:r>
              <a:rPr lang="en-US" dirty="0" smtClean="0"/>
              <a:t>If the index is negative perform slicing in reverse</a:t>
            </a:r>
          </a:p>
          <a:p>
            <a:pPr lvl="2"/>
            <a:r>
              <a:rPr lang="en-US" dirty="0" smtClean="0"/>
              <a:t>Does not modify original array</a:t>
            </a:r>
          </a:p>
          <a:p>
            <a:pPr lvl="1"/>
            <a:r>
              <a:rPr lang="en-US" dirty="0" err="1" smtClean="0"/>
              <a:t>Array.splice</a:t>
            </a:r>
            <a:r>
              <a:rPr lang="en-US" dirty="0" smtClean="0"/>
              <a:t>(</a:t>
            </a:r>
            <a:r>
              <a:rPr lang="en-US" dirty="0" err="1" smtClean="0"/>
              <a:t>index,deletecount</a:t>
            </a:r>
            <a:r>
              <a:rPr lang="en-US" dirty="0" smtClean="0"/>
              <a:t>,[element0,…,</a:t>
            </a:r>
            <a:r>
              <a:rPr lang="en-US" dirty="0" err="1" smtClean="0"/>
              <a:t>elementn</a:t>
            </a:r>
            <a:r>
              <a:rPr lang="en-US" dirty="0" smtClean="0"/>
              <a:t>])</a:t>
            </a:r>
          </a:p>
          <a:p>
            <a:pPr lvl="2"/>
            <a:r>
              <a:rPr lang="en-US" dirty="0" smtClean="0"/>
              <a:t>Returns the array by extracting elements from index to </a:t>
            </a:r>
            <a:r>
              <a:rPr lang="en-US" dirty="0" err="1" smtClean="0"/>
              <a:t>deletecount</a:t>
            </a:r>
            <a:endParaRPr lang="en-US" dirty="0" smtClean="0"/>
          </a:p>
          <a:p>
            <a:pPr lvl="2"/>
            <a:r>
              <a:rPr lang="en-US" dirty="0" err="1" smtClean="0"/>
              <a:t>deletecount</a:t>
            </a:r>
            <a:r>
              <a:rPr lang="en-US" dirty="0" smtClean="0"/>
              <a:t> – is not index but the number of elements to be deleted from the index</a:t>
            </a:r>
          </a:p>
          <a:p>
            <a:pPr lvl="2"/>
            <a:r>
              <a:rPr lang="en-US" dirty="0" smtClean="0"/>
              <a:t>Optional elements are the elements to be replaced in the positions where the original elements were removed</a:t>
            </a:r>
          </a:p>
          <a:p>
            <a:pPr lvl="2"/>
            <a:r>
              <a:rPr lang="en-US" dirty="0" smtClean="0"/>
              <a:t>Modifies the original array</a:t>
            </a: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62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 dirty="0" smtClean="0"/>
              <a:t>Extracting Elements of an Array – slice()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57363"/>
            <a:ext cx="7279382" cy="2109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8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 dirty="0" smtClean="0"/>
              <a:t>Editing an Array – splice()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1762125"/>
            <a:ext cx="769620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5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 dirty="0" smtClean="0"/>
              <a:t>Associative Arrays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81151"/>
            <a:ext cx="7315200" cy="3150870"/>
          </a:xfrm>
        </p:spPr>
        <p:txBody>
          <a:bodyPr>
            <a:normAutofit/>
          </a:bodyPr>
          <a:lstStyle/>
          <a:p>
            <a:r>
              <a:rPr lang="en-US" dirty="0" smtClean="0"/>
              <a:t>Associative arrays are arrays with key/value pairs.</a:t>
            </a:r>
          </a:p>
          <a:p>
            <a:r>
              <a:rPr lang="en-US" dirty="0" smtClean="0"/>
              <a:t>It does not have numeric index.</a:t>
            </a:r>
          </a:p>
          <a:p>
            <a:r>
              <a:rPr lang="en-US" dirty="0" smtClean="0"/>
              <a:t>The keys are used to access or modify the values.</a:t>
            </a:r>
          </a:p>
          <a:p>
            <a:endParaRPr lang="en-US" dirty="0"/>
          </a:p>
          <a:p>
            <a:pPr marL="45720" indent="0">
              <a:buNone/>
            </a:pPr>
            <a:r>
              <a:rPr lang="en-US" dirty="0" smtClean="0"/>
              <a:t>var stud={“regno”:”19MIA1234”,”name”:”kevin”}</a:t>
            </a:r>
          </a:p>
          <a:p>
            <a:r>
              <a:rPr lang="en-US" dirty="0" err="1" smtClean="0"/>
              <a:t>regno</a:t>
            </a:r>
            <a:r>
              <a:rPr lang="en-US" dirty="0" smtClean="0"/>
              <a:t> and name are keys</a:t>
            </a:r>
          </a:p>
          <a:p>
            <a:r>
              <a:rPr lang="en-US" dirty="0" smtClean="0"/>
              <a:t>19MIA1234 and Kevin are respective values</a:t>
            </a: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8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 dirty="0" smtClean="0"/>
              <a:t>Associative Arrays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81151"/>
            <a:ext cx="7315200" cy="3150870"/>
          </a:xfrm>
        </p:spPr>
        <p:txBody>
          <a:bodyPr>
            <a:normAutofit/>
          </a:bodyPr>
          <a:lstStyle/>
          <a:p>
            <a:r>
              <a:rPr lang="en-US" dirty="0" smtClean="0"/>
              <a:t>Associative arrays do not support length property.</a:t>
            </a:r>
          </a:p>
          <a:p>
            <a:r>
              <a:rPr lang="en-US" dirty="0" smtClean="0"/>
              <a:t>Hence we use a </a:t>
            </a:r>
            <a:r>
              <a:rPr lang="en-US" dirty="0" err="1" smtClean="0"/>
              <a:t>for..in</a:t>
            </a:r>
            <a:r>
              <a:rPr lang="en-US" dirty="0" smtClean="0"/>
              <a:t> loop</a:t>
            </a: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495550"/>
            <a:ext cx="7534275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3638550"/>
            <a:ext cx="226906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8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 dirty="0" smtClean="0"/>
              <a:t>Arrays as Reference Types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81151"/>
            <a:ext cx="7315200" cy="3150870"/>
          </a:xfrm>
        </p:spPr>
        <p:txBody>
          <a:bodyPr>
            <a:normAutofit/>
          </a:bodyPr>
          <a:lstStyle/>
          <a:p>
            <a:r>
              <a:rPr lang="en-US" dirty="0" smtClean="0"/>
              <a:t>Arrays are reference types.</a:t>
            </a:r>
          </a:p>
          <a:p>
            <a:r>
              <a:rPr lang="en-US" dirty="0" smtClean="0"/>
              <a:t>Hence if we create an array the variable holds the reference or memory address of that array.</a:t>
            </a:r>
          </a:p>
          <a:p>
            <a:r>
              <a:rPr lang="en-US" dirty="0" smtClean="0"/>
              <a:t>If we copy this array the new array will also hold the same address.</a:t>
            </a:r>
          </a:p>
          <a:p>
            <a:r>
              <a:rPr lang="en-US" dirty="0" smtClean="0"/>
              <a:t>Hence any changes done in the new array will affect the original array and vice versa.</a:t>
            </a: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8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 dirty="0" smtClean="0"/>
              <a:t>Arrays as Reference Types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81150"/>
            <a:ext cx="7096125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575748"/>
            <a:ext cx="16859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5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 dirty="0" smtClean="0"/>
              <a:t>Arrays and Strings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81151"/>
            <a:ext cx="7315200" cy="3150870"/>
          </a:xfrm>
        </p:spPr>
        <p:txBody>
          <a:bodyPr>
            <a:normAutofit/>
          </a:bodyPr>
          <a:lstStyle/>
          <a:p>
            <a:r>
              <a:rPr lang="en-US" dirty="0" err="1" smtClean="0"/>
              <a:t>String.split</a:t>
            </a:r>
            <a:r>
              <a:rPr lang="en-US" dirty="0" smtClean="0"/>
              <a:t>(); - Returns an array by splitting the string into tokens based on delimiter</a:t>
            </a:r>
          </a:p>
          <a:p>
            <a:r>
              <a:rPr lang="en-US" dirty="0" err="1" smtClean="0"/>
              <a:t>Array.join</a:t>
            </a:r>
            <a:r>
              <a:rPr lang="en-US" dirty="0" smtClean="0"/>
              <a:t>(); - joins the elements of an array by placing the delimiters alternative to elements</a:t>
            </a: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3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 dirty="0" smtClean="0"/>
              <a:t>split() and join()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33550"/>
            <a:ext cx="5796032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733550"/>
            <a:ext cx="2229612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09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819150"/>
            <a:ext cx="7315200" cy="865573"/>
          </a:xfrm>
        </p:spPr>
        <p:txBody>
          <a:bodyPr>
            <a:noAutofit/>
          </a:bodyPr>
          <a:lstStyle/>
          <a:p>
            <a:r>
              <a:rPr lang="en-IN" b="1" dirty="0" smtClean="0"/>
              <a:t>REFERENCE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57351"/>
            <a:ext cx="7315200" cy="1828799"/>
          </a:xfrm>
        </p:spPr>
        <p:txBody>
          <a:bodyPr>
            <a:normAutofit/>
          </a:bodyPr>
          <a:lstStyle/>
          <a:p>
            <a:r>
              <a:rPr lang="en-US" dirty="0" smtClean="0"/>
              <a:t>Alexei White, JavaScript Programmer’s Reference, </a:t>
            </a:r>
            <a:r>
              <a:rPr lang="en-US" dirty="0" err="1" smtClean="0"/>
              <a:t>Wrox</a:t>
            </a:r>
            <a:r>
              <a:rPr lang="en-US" dirty="0" smtClean="0"/>
              <a:t>, ISBN:978-81-265-2363-4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 dirty="0" smtClean="0"/>
              <a:t>Array Object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81151"/>
            <a:ext cx="7315200" cy="3150870"/>
          </a:xfrm>
        </p:spPr>
        <p:txBody>
          <a:bodyPr>
            <a:normAutofit/>
          </a:bodyPr>
          <a:lstStyle/>
          <a:p>
            <a:r>
              <a:rPr lang="en-US" dirty="0" smtClean="0"/>
              <a:t>Arrays are reference types.</a:t>
            </a:r>
          </a:p>
          <a:p>
            <a:r>
              <a:rPr lang="en-US" dirty="0" smtClean="0"/>
              <a:t>Array is a variable that holds multiple values.</a:t>
            </a:r>
          </a:p>
          <a:p>
            <a:r>
              <a:rPr lang="en-US" dirty="0" smtClean="0"/>
              <a:t>In JavaScript all arrays are  instances of global Array object (wrapper class).</a:t>
            </a:r>
          </a:p>
          <a:p>
            <a:r>
              <a:rPr lang="en-US" dirty="0" smtClean="0"/>
              <a:t>length is an important property of Array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 dirty="0" smtClean="0"/>
              <a:t>Creating Arrays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81151"/>
            <a:ext cx="7315200" cy="3150870"/>
          </a:xfrm>
        </p:spPr>
        <p:txBody>
          <a:bodyPr>
            <a:normAutofit/>
          </a:bodyPr>
          <a:lstStyle/>
          <a:p>
            <a:r>
              <a:rPr lang="en-US" dirty="0" smtClean="0"/>
              <a:t>Arrays can be created in two ways:</a:t>
            </a:r>
          </a:p>
          <a:p>
            <a:pPr lvl="1"/>
            <a:r>
              <a:rPr lang="en-US" dirty="0" smtClean="0"/>
              <a:t>Using constructors of Array (There are 3 versions of constructors)</a:t>
            </a:r>
          </a:p>
          <a:p>
            <a:pPr lvl="1"/>
            <a:r>
              <a:rPr lang="en-US" dirty="0" smtClean="0"/>
              <a:t>Creating using array literal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2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 dirty="0" smtClean="0"/>
              <a:t>Creating Arrays - Constructors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81151"/>
            <a:ext cx="7315200" cy="315087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err="1" smtClean="0"/>
              <a:t>obj</a:t>
            </a:r>
            <a:r>
              <a:rPr lang="en-US" dirty="0" smtClean="0"/>
              <a:t> = new Array();</a:t>
            </a:r>
          </a:p>
          <a:p>
            <a:pPr marL="45720" indent="0">
              <a:buNone/>
            </a:pPr>
            <a:r>
              <a:rPr lang="en-US" dirty="0" err="1" smtClean="0"/>
              <a:t>obj</a:t>
            </a:r>
            <a:r>
              <a:rPr lang="en-US" dirty="0" smtClean="0"/>
              <a:t> = new Array(</a:t>
            </a:r>
            <a:r>
              <a:rPr lang="en-US" dirty="0" err="1" smtClean="0"/>
              <a:t>arraysize</a:t>
            </a:r>
            <a:r>
              <a:rPr lang="en-US" dirty="0" smtClean="0"/>
              <a:t>);</a:t>
            </a:r>
          </a:p>
          <a:p>
            <a:pPr marL="45720" indent="0">
              <a:buNone/>
            </a:pPr>
            <a:r>
              <a:rPr lang="en-US" dirty="0" err="1" smtClean="0"/>
              <a:t>obj</a:t>
            </a:r>
            <a:r>
              <a:rPr lang="en-US" dirty="0" smtClean="0"/>
              <a:t>=new Array(elements,…); 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 smtClean="0"/>
              <a:t>Examples:</a:t>
            </a:r>
          </a:p>
          <a:p>
            <a:pPr marL="45720" indent="0">
              <a:buNone/>
            </a:pPr>
            <a:r>
              <a:rPr lang="en-US" dirty="0" smtClean="0"/>
              <a:t>var </a:t>
            </a:r>
            <a:r>
              <a:rPr lang="en-US" dirty="0" err="1" smtClean="0"/>
              <a:t>arr</a:t>
            </a:r>
            <a:r>
              <a:rPr lang="en-US" dirty="0" smtClean="0"/>
              <a:t>=new Array();</a:t>
            </a:r>
          </a:p>
          <a:p>
            <a:pPr marL="45720" indent="0">
              <a:buNone/>
            </a:pPr>
            <a:r>
              <a:rPr lang="en-US" dirty="0" smtClean="0"/>
              <a:t>var </a:t>
            </a:r>
            <a:r>
              <a:rPr lang="en-US" dirty="0" err="1" smtClean="0"/>
              <a:t>arr</a:t>
            </a:r>
            <a:r>
              <a:rPr lang="en-US" dirty="0" smtClean="0"/>
              <a:t>=new Array(10);</a:t>
            </a:r>
          </a:p>
          <a:p>
            <a:pPr marL="45720" indent="0">
              <a:buNone/>
            </a:pPr>
            <a:r>
              <a:rPr lang="en-US" dirty="0" smtClean="0"/>
              <a:t>var </a:t>
            </a:r>
            <a:r>
              <a:rPr lang="en-US" dirty="0" err="1" smtClean="0"/>
              <a:t>arr</a:t>
            </a:r>
            <a:r>
              <a:rPr lang="en-US" dirty="0" smtClean="0"/>
              <a:t>=new Array(“</a:t>
            </a:r>
            <a:r>
              <a:rPr lang="en-US" dirty="0" err="1" smtClean="0"/>
              <a:t>Mon”,”Tue”,”wed</a:t>
            </a:r>
            <a:r>
              <a:rPr lang="en-US" dirty="0" smtClean="0"/>
              <a:t>”);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4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 dirty="0" smtClean="0"/>
              <a:t>Creating Arrays - Literals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81151"/>
            <a:ext cx="7315200" cy="315087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smtClean="0"/>
              <a:t>var a=[“</a:t>
            </a:r>
            <a:r>
              <a:rPr lang="en-US" dirty="0" err="1" smtClean="0"/>
              <a:t>Mon”,”Tue”,”Wed</a:t>
            </a:r>
            <a:r>
              <a:rPr lang="en-US" dirty="0" smtClean="0"/>
              <a:t>”];</a:t>
            </a:r>
          </a:p>
          <a:p>
            <a:pPr marL="45720" indent="0">
              <a:buNone/>
            </a:pPr>
            <a:r>
              <a:rPr lang="en-US" dirty="0" smtClean="0"/>
              <a:t>var b=[1,2,3,true,[“</a:t>
            </a:r>
            <a:r>
              <a:rPr lang="en-US" dirty="0" err="1" smtClean="0"/>
              <a:t>Mon”,”Tue</a:t>
            </a:r>
            <a:r>
              <a:rPr lang="en-US" dirty="0" smtClean="0"/>
              <a:t>”]];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9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 dirty="0" smtClean="0"/>
              <a:t>Indexed Arrays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81151"/>
            <a:ext cx="7315200" cy="3150870"/>
          </a:xfrm>
        </p:spPr>
        <p:txBody>
          <a:bodyPr>
            <a:normAutofit/>
          </a:bodyPr>
          <a:lstStyle/>
          <a:p>
            <a:r>
              <a:rPr lang="en-US" dirty="0" smtClean="0"/>
              <a:t>Normal arrays are indexed.</a:t>
            </a:r>
          </a:p>
          <a:p>
            <a:r>
              <a:rPr lang="en-US" dirty="0" smtClean="0"/>
              <a:t>The index starts from zero.</a:t>
            </a:r>
          </a:p>
          <a:p>
            <a:r>
              <a:rPr lang="en-US" dirty="0" smtClean="0"/>
              <a:t>Each item can be accessed based on its position or index in the array.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9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 dirty="0" smtClean="0"/>
              <a:t>Indexed Arrays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81151"/>
            <a:ext cx="7315200" cy="315087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smtClean="0"/>
              <a:t>var </a:t>
            </a:r>
            <a:r>
              <a:rPr lang="en-US" dirty="0" err="1" smtClean="0"/>
              <a:t>arr</a:t>
            </a:r>
            <a:r>
              <a:rPr lang="en-US" dirty="0" smtClean="0"/>
              <a:t> = [“Kevin”, “Eric” , “Jacob” , 20 , true];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 err="1" smtClean="0"/>
              <a:t>document.write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[0]);  //Kevin</a:t>
            </a:r>
          </a:p>
          <a:p>
            <a:pPr marL="45720" indent="0">
              <a:buNone/>
            </a:pPr>
            <a:r>
              <a:rPr lang="en-US" dirty="0" err="1"/>
              <a:t>d</a:t>
            </a:r>
            <a:r>
              <a:rPr lang="en-US" dirty="0" err="1" smtClean="0"/>
              <a:t>ocument.write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[1]);  //Eric</a:t>
            </a:r>
          </a:p>
          <a:p>
            <a:pPr marL="45720" indent="0">
              <a:buNone/>
            </a:pPr>
            <a:r>
              <a:rPr lang="en-US" dirty="0" err="1"/>
              <a:t>d</a:t>
            </a:r>
            <a:r>
              <a:rPr lang="en-US" dirty="0" err="1" smtClean="0"/>
              <a:t>ocument.write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[2]);  //Jacob</a:t>
            </a:r>
          </a:p>
          <a:p>
            <a:pPr marL="45720" indent="0">
              <a:buNone/>
            </a:pPr>
            <a:r>
              <a:rPr lang="en-US" dirty="0" err="1"/>
              <a:t>d</a:t>
            </a:r>
            <a:r>
              <a:rPr lang="en-US" dirty="0" err="1" smtClean="0"/>
              <a:t>ocument.write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[3]);  //20</a:t>
            </a:r>
          </a:p>
          <a:p>
            <a:pPr marL="45720" indent="0">
              <a:buNone/>
            </a:pPr>
            <a:r>
              <a:rPr lang="en-US" dirty="0" err="1"/>
              <a:t>d</a:t>
            </a:r>
            <a:r>
              <a:rPr lang="en-US" dirty="0" err="1" smtClean="0"/>
              <a:t>ocument.write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[4);  //true</a:t>
            </a: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1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 dirty="0" smtClean="0"/>
              <a:t>Multidimensional Arrays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81151"/>
            <a:ext cx="7315200" cy="3150870"/>
          </a:xfrm>
        </p:spPr>
        <p:txBody>
          <a:bodyPr>
            <a:normAutofit/>
          </a:bodyPr>
          <a:lstStyle/>
          <a:p>
            <a:r>
              <a:rPr lang="en-US" dirty="0" smtClean="0"/>
              <a:t>Also called as jagged arrays.</a:t>
            </a:r>
          </a:p>
          <a:p>
            <a:r>
              <a:rPr lang="en-US" dirty="0" smtClean="0"/>
              <a:t>They are array of arrays.</a:t>
            </a:r>
          </a:p>
          <a:p>
            <a:pPr marL="45720" indent="0">
              <a:buNone/>
            </a:pPr>
            <a:r>
              <a:rPr lang="en-US" dirty="0" smtClean="0"/>
              <a:t>var student = [[“Kevin”,90,”CSE”] , [“Eric”,40,”IT”] , [“Jacob”,60,”ECE”]];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 err="1" smtClean="0"/>
              <a:t>document.write</a:t>
            </a:r>
            <a:r>
              <a:rPr lang="en-US" dirty="0" smtClean="0"/>
              <a:t>(student[1][0]);  //Eric</a:t>
            </a:r>
          </a:p>
          <a:p>
            <a:pPr marL="45720" indent="0">
              <a:buNone/>
            </a:pPr>
            <a:r>
              <a:rPr lang="en-US" dirty="0" err="1" smtClean="0"/>
              <a:t>document.write</a:t>
            </a:r>
            <a:r>
              <a:rPr lang="en-US" dirty="0" smtClean="0"/>
              <a:t>(student[2][2]);  //ECE</a:t>
            </a: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4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0F7AE3F95D594EBBCBFDDF8C3AE3EC" ma:contentTypeVersion="7" ma:contentTypeDescription="Create a new document." ma:contentTypeScope="" ma:versionID="37a6843c50520f418fde0bd778ac1f7d">
  <xsd:schema xmlns:xsd="http://www.w3.org/2001/XMLSchema" xmlns:xs="http://www.w3.org/2001/XMLSchema" xmlns:p="http://schemas.microsoft.com/office/2006/metadata/properties" xmlns:ns2="ea698f68-e4a3-4119-8942-1798ec9a9ae4" targetNamespace="http://schemas.microsoft.com/office/2006/metadata/properties" ma:root="true" ma:fieldsID="df20ec3f68214a7438835e80166b5575" ns2:_="">
    <xsd:import namespace="ea698f68-e4a3-4119-8942-1798ec9a9ae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698f68-e4a3-4119-8942-1798ec9a9a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9AC29FF-9588-4E70-921A-7ECEA54A4AB2}"/>
</file>

<file path=customXml/itemProps2.xml><?xml version="1.0" encoding="utf-8"?>
<ds:datastoreItem xmlns:ds="http://schemas.openxmlformats.org/officeDocument/2006/customXml" ds:itemID="{7F3C2D9A-E6EC-479B-A1D3-E52B123DB8EF}"/>
</file>

<file path=customXml/itemProps3.xml><?xml version="1.0" encoding="utf-8"?>
<ds:datastoreItem xmlns:ds="http://schemas.openxmlformats.org/officeDocument/2006/customXml" ds:itemID="{336E5FC0-C990-4BA7-AAD8-FBA759C106EE}"/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5330</TotalTime>
  <Words>891</Words>
  <Application>Microsoft Office PowerPoint</Application>
  <PresentationFormat>On-screen Show (16:9)</PresentationFormat>
  <Paragraphs>171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Perspective</vt:lpstr>
      <vt:lpstr>JavaScript Arrays</vt:lpstr>
      <vt:lpstr>JavaScript Arrays </vt:lpstr>
      <vt:lpstr>Array Object </vt:lpstr>
      <vt:lpstr>Creating Arrays </vt:lpstr>
      <vt:lpstr>Creating Arrays - Constructors </vt:lpstr>
      <vt:lpstr>Creating Arrays - Literals </vt:lpstr>
      <vt:lpstr>Indexed Arrays </vt:lpstr>
      <vt:lpstr>Indexed Arrays </vt:lpstr>
      <vt:lpstr>Multidimensional Arrays </vt:lpstr>
      <vt:lpstr>Detecting Arrays </vt:lpstr>
      <vt:lpstr>Iterating Over an Array </vt:lpstr>
      <vt:lpstr>Adding Element to an Array </vt:lpstr>
      <vt:lpstr>Adding Element to an Array – Using Index </vt:lpstr>
      <vt:lpstr>Adding Element to an Array – Using push() and unshift() </vt:lpstr>
      <vt:lpstr>Adding Element to an Array – Using push() and unshift() </vt:lpstr>
      <vt:lpstr>Combining Arrays – Using concat() </vt:lpstr>
      <vt:lpstr>Removing Elements from an Array </vt:lpstr>
      <vt:lpstr>Removing Elements from an Array – Decrementing length </vt:lpstr>
      <vt:lpstr>Removing Elements from an Array – pop() and shift() </vt:lpstr>
      <vt:lpstr>Editing Elements of an Array </vt:lpstr>
      <vt:lpstr>Extracting Elements of an Array – slice() </vt:lpstr>
      <vt:lpstr>Editing an Array – splice() </vt:lpstr>
      <vt:lpstr>Associative Arrays </vt:lpstr>
      <vt:lpstr>Associative Arrays </vt:lpstr>
      <vt:lpstr>Arrays as Reference Types </vt:lpstr>
      <vt:lpstr>Arrays as Reference Types </vt:lpstr>
      <vt:lpstr>Arrays and Strings </vt:lpstr>
      <vt:lpstr>split() and join() </vt:lpstr>
      <vt:lpstr>REFERENCE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vitbpl</dc:creator>
  <cp:lastModifiedBy>Windows User</cp:lastModifiedBy>
  <cp:revision>338</cp:revision>
  <dcterms:created xsi:type="dcterms:W3CDTF">2006-08-16T00:00:00Z</dcterms:created>
  <dcterms:modified xsi:type="dcterms:W3CDTF">2020-08-18T02:57:38Z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0x010100BA0F7AE3F95D594EBBCBFDDF8C3AE3EC</vt:lpwstr>
  </property>
</Properties>
</file>