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6BB0-9BA9-4309-B96C-336B48A48B62}" type="datetime1">
              <a:rPr lang="en-US" smtClean="0"/>
              <a:t>17-Jul-20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E23-AA29-49FC-BC2A-37F485C9D616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0DB8-6A77-4084-8050-42A00DC0CF9B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896-A8FC-4A76-8576-F6BA52DD4441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886B-308B-4412-96B4-879AFC8EC526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61E-5A7E-4ECA-B02F-F239313CF3F1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002-D9CA-4238-A7E7-040C526FBFD7}" type="datetime1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54C-6355-4532-A37D-0B171C50EABD}" type="datetime1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433A-85EB-46B7-A0E6-72FFF81A9540}" type="datetime1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F549-261C-40FE-8F9A-F43EB1DA206F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7CDF-E7C7-4FF2-86C8-61A10FFF183E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E127AB-A444-44DD-886D-F626AA748C40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1200150"/>
            <a:ext cx="4724400" cy="194626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HTML5 </a:t>
            </a:r>
            <a:r>
              <a:rPr lang="en-US" sz="4000" b="1" dirty="0" smtClean="0"/>
              <a:t>Media </a:t>
            </a:r>
            <a:r>
              <a:rPr lang="en-US" sz="4000" b="1" dirty="0"/>
              <a:t>and Graphic Elements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647950"/>
            <a:ext cx="44196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Canvas - Circle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 c = </a:t>
            </a:r>
            <a:r>
              <a:rPr lang="en-US" dirty="0" err="1">
                <a:solidFill>
                  <a:srgbClr val="FFC000"/>
                </a:solidFill>
              </a:rPr>
              <a:t>document.getElementById</a:t>
            </a:r>
            <a:r>
              <a:rPr lang="en-US" dirty="0">
                <a:solidFill>
                  <a:srgbClr val="FFC000"/>
                </a:solidFill>
              </a:rPr>
              <a:t>("</a:t>
            </a:r>
            <a:r>
              <a:rPr lang="en-US" dirty="0" err="1">
                <a:solidFill>
                  <a:srgbClr val="FFC000"/>
                </a:solidFill>
              </a:rPr>
              <a:t>myCanvas</a:t>
            </a:r>
            <a:r>
              <a:rPr lang="en-US" dirty="0">
                <a:solidFill>
                  <a:srgbClr val="FFC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ctx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c.getContext</a:t>
            </a:r>
            <a:r>
              <a:rPr lang="en-US" dirty="0">
                <a:solidFill>
                  <a:srgbClr val="FFC000"/>
                </a:solidFill>
              </a:rPr>
              <a:t>("2d");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ctx.beginPath</a:t>
            </a:r>
            <a:r>
              <a:rPr lang="en-US" dirty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ctx.arc(95,50,40,0,2*</a:t>
            </a:r>
            <a:r>
              <a:rPr lang="en-US" dirty="0" err="1">
                <a:solidFill>
                  <a:srgbClr val="FFC000"/>
                </a:solidFill>
              </a:rPr>
              <a:t>Math.PI</a:t>
            </a:r>
            <a:r>
              <a:rPr lang="en-US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ctx.stroke</a:t>
            </a:r>
            <a:r>
              <a:rPr lang="en-US" dirty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200400"/>
            <a:ext cx="2295525" cy="95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68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19150"/>
            <a:ext cx="7315200" cy="865573"/>
          </a:xfrm>
        </p:spPr>
        <p:txBody>
          <a:bodyPr/>
          <a:lstStyle/>
          <a:p>
            <a:r>
              <a:rPr lang="en-US" b="1" dirty="0" err="1" smtClean="0"/>
              <a:t>svg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svg</a:t>
            </a:r>
            <a:r>
              <a:rPr lang="en-US" dirty="0">
                <a:solidFill>
                  <a:srgbClr val="FFC000"/>
                </a:solidFill>
              </a:rPr>
              <a:t> width="100" height="100"&gt;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&lt;circle cx="50" cy="50" r="40" stroke="green"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stroke-width="4"fill="yellow" /&gt;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svg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98341"/>
            <a:ext cx="1638300" cy="117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12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Google 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5950"/>
            <a:ext cx="7315200" cy="265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&lt;h1&gt;My First Google Map&lt;/h1&gt;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&lt;div id="map" style="width:400px;height:400px;"&gt;&lt;/div&gt;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function </a:t>
            </a:r>
            <a:r>
              <a:rPr lang="en-US" sz="1200" dirty="0" err="1">
                <a:solidFill>
                  <a:srgbClr val="FFC000"/>
                </a:solidFill>
              </a:rPr>
              <a:t>myMap</a:t>
            </a:r>
            <a:r>
              <a:rPr lang="en-US" sz="1200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var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mapOptions</a:t>
            </a:r>
            <a:r>
              <a:rPr lang="en-US" sz="1200" dirty="0">
                <a:solidFill>
                  <a:srgbClr val="FFC000"/>
                </a:solidFill>
              </a:rPr>
              <a:t> =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 center: new </a:t>
            </a:r>
            <a:r>
              <a:rPr lang="en-US" sz="1200" dirty="0" err="1">
                <a:solidFill>
                  <a:srgbClr val="FFC000"/>
                </a:solidFill>
              </a:rPr>
              <a:t>google.maps.LatLng</a:t>
            </a:r>
            <a:r>
              <a:rPr lang="en-US" sz="1200" dirty="0">
                <a:solidFill>
                  <a:srgbClr val="FFC000"/>
                </a:solidFill>
              </a:rPr>
              <a:t>(51.5, -0.12),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 zoom: 10,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mapTypeId</a:t>
            </a:r>
            <a:r>
              <a:rPr lang="en-US" sz="1200" dirty="0">
                <a:solidFill>
                  <a:srgbClr val="FFC000"/>
                </a:solidFill>
              </a:rPr>
              <a:t>: </a:t>
            </a:r>
            <a:r>
              <a:rPr lang="en-US" sz="1200" dirty="0" err="1">
                <a:solidFill>
                  <a:srgbClr val="FFC000"/>
                </a:solidFill>
              </a:rPr>
              <a:t>google.maps.MapTypeId.HYBRID</a:t>
            </a:r>
            <a:endParaRPr lang="en-US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FFC000"/>
                </a:solidFill>
              </a:rPr>
              <a:t>var</a:t>
            </a:r>
            <a:r>
              <a:rPr lang="en-US" sz="1200" dirty="0">
                <a:solidFill>
                  <a:srgbClr val="FFC000"/>
                </a:solidFill>
              </a:rPr>
              <a:t> map = new </a:t>
            </a:r>
            <a:r>
              <a:rPr lang="en-US" sz="1200" dirty="0" err="1">
                <a:solidFill>
                  <a:srgbClr val="FFC000"/>
                </a:solidFill>
              </a:rPr>
              <a:t>google.maps.Map</a:t>
            </a:r>
            <a:r>
              <a:rPr lang="en-US" sz="1200" dirty="0">
                <a:solidFill>
                  <a:srgbClr val="FFC000"/>
                </a:solidFill>
              </a:rPr>
              <a:t>(</a:t>
            </a:r>
            <a:r>
              <a:rPr lang="en-US" sz="1200" dirty="0" err="1">
                <a:solidFill>
                  <a:srgbClr val="FFC000"/>
                </a:solidFill>
              </a:rPr>
              <a:t>document.getElementById</a:t>
            </a:r>
            <a:r>
              <a:rPr lang="en-US" sz="1200" dirty="0">
                <a:solidFill>
                  <a:srgbClr val="FFC000"/>
                </a:solidFill>
              </a:rPr>
              <a:t>("map"), </a:t>
            </a:r>
            <a:r>
              <a:rPr lang="en-US" sz="1200" dirty="0" err="1">
                <a:solidFill>
                  <a:srgbClr val="FFC000"/>
                </a:solidFill>
              </a:rPr>
              <a:t>mapOptions</a:t>
            </a:r>
            <a:r>
              <a:rPr lang="en-US" sz="1200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971550"/>
            <a:ext cx="3733800" cy="865573"/>
          </a:xfrm>
        </p:spPr>
        <p:txBody>
          <a:bodyPr/>
          <a:lstStyle/>
          <a:p>
            <a:r>
              <a:rPr lang="en-US" b="1" dirty="0" smtClean="0"/>
              <a:t>HTML5 API’S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077375"/>
            <a:ext cx="3200400" cy="265464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HTML Geo location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HTML </a:t>
            </a:r>
            <a:r>
              <a:rPr lang="en-US" dirty="0"/>
              <a:t>Drag and Drop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HTML Local Storage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HTML Application Cache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HTML Web Workers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HTML SSE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Media Elements - Audio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Find the </a:t>
            </a:r>
            <a:r>
              <a:rPr lang="en-US" dirty="0"/>
              <a:t>type </a:t>
            </a:r>
            <a:r>
              <a:rPr lang="en-US" dirty="0" smtClean="0"/>
              <a:t>of </a:t>
            </a:r>
            <a:r>
              <a:rPr lang="en-US" dirty="0"/>
              <a:t>file extension.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Multimedia file </a:t>
            </a:r>
            <a:r>
              <a:rPr lang="en-US" dirty="0"/>
              <a:t>formats : .</a:t>
            </a:r>
            <a:r>
              <a:rPr lang="en-US" dirty="0" err="1"/>
              <a:t>avi</a:t>
            </a:r>
            <a:r>
              <a:rPr lang="en-US" dirty="0" smtClean="0"/>
              <a:t>, .</a:t>
            </a:r>
            <a:r>
              <a:rPr lang="en-US" dirty="0"/>
              <a:t>mp3, .mp4, .</a:t>
            </a:r>
            <a:r>
              <a:rPr lang="en-US" dirty="0" err="1"/>
              <a:t>wmv</a:t>
            </a:r>
            <a:r>
              <a:rPr lang="en-US" dirty="0"/>
              <a:t>, .mpg, .wav, </a:t>
            </a:r>
            <a:r>
              <a:rPr lang="en-US" dirty="0" smtClean="0"/>
              <a:t>and, </a:t>
            </a:r>
            <a:r>
              <a:rPr lang="en-US" dirty="0"/>
              <a:t>.</a:t>
            </a:r>
            <a:r>
              <a:rPr lang="en-US" dirty="0" err="1" smtClean="0"/>
              <a:t>swf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257550"/>
            <a:ext cx="5940425" cy="68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750"/>
            <a:ext cx="66579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96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3950"/>
            <a:ext cx="7315200" cy="865573"/>
          </a:xfrm>
        </p:spPr>
        <p:txBody>
          <a:bodyPr/>
          <a:lstStyle/>
          <a:p>
            <a:r>
              <a:rPr lang="en-US" b="1" dirty="0" smtClean="0"/>
              <a:t>Multimedia Elements - Video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95550"/>
            <a:ext cx="6629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1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315200" cy="86557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&lt;video width = “450” height = “340” controls </a:t>
            </a:r>
            <a:r>
              <a:rPr lang="en-US" dirty="0" err="1" smtClean="0"/>
              <a:t>autoplay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&lt;source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>
                <a:solidFill>
                  <a:srgbClr val="FFC000"/>
                </a:solidFill>
              </a:rPr>
              <a:t> = “mov.ogg” type = “video/</a:t>
            </a:r>
            <a:r>
              <a:rPr lang="en-US" dirty="0" err="1" smtClean="0">
                <a:solidFill>
                  <a:srgbClr val="FFC000"/>
                </a:solidFill>
              </a:rPr>
              <a:t>ogg</a:t>
            </a:r>
            <a:r>
              <a:rPr lang="en-US" dirty="0" smtClean="0">
                <a:solidFill>
                  <a:srgbClr val="FFC000"/>
                </a:solidFill>
              </a:rPr>
              <a:t>”/&gt;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&lt;source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>
                <a:solidFill>
                  <a:srgbClr val="FFC000"/>
                </a:solidFill>
              </a:rPr>
              <a:t> = “</a:t>
            </a:r>
            <a:r>
              <a:rPr lang="en-US" dirty="0" err="1" smtClean="0">
                <a:solidFill>
                  <a:srgbClr val="FFC000"/>
                </a:solidFill>
              </a:rPr>
              <a:t>mov.webm</a:t>
            </a:r>
            <a:r>
              <a:rPr lang="en-US" dirty="0" smtClean="0">
                <a:solidFill>
                  <a:srgbClr val="FFC000"/>
                </a:solidFill>
              </a:rPr>
              <a:t>” type = “video/</a:t>
            </a:r>
            <a:r>
              <a:rPr lang="en-US" dirty="0" err="1" smtClean="0">
                <a:solidFill>
                  <a:srgbClr val="FFC000"/>
                </a:solidFill>
              </a:rPr>
              <a:t>webm</a:t>
            </a:r>
            <a:r>
              <a:rPr lang="en-US" dirty="0" smtClean="0">
                <a:solidFill>
                  <a:srgbClr val="FFC000"/>
                </a:solidFill>
              </a:rPr>
              <a:t>”/&gt;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Browser does not support the video tag</a:t>
            </a:r>
          </a:p>
          <a:p>
            <a:pPr marL="0" indent="0">
              <a:buNone/>
            </a:pPr>
            <a:r>
              <a:rPr lang="en-US" dirty="0" smtClean="0"/>
              <a:t>&lt;/video&gt;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971550"/>
            <a:ext cx="3581400" cy="865573"/>
          </a:xfrm>
        </p:spPr>
        <p:txBody>
          <a:bodyPr/>
          <a:lstStyle/>
          <a:p>
            <a:r>
              <a:rPr lang="en-US" b="1" dirty="0" smtClean="0"/>
              <a:t>Canvas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077375"/>
            <a:ext cx="3581400" cy="2654645"/>
          </a:xfrm>
        </p:spPr>
        <p:txBody>
          <a:bodyPr/>
          <a:lstStyle/>
          <a:p>
            <a:r>
              <a:rPr lang="en-US" dirty="0" smtClean="0"/>
              <a:t>It uses </a:t>
            </a:r>
            <a:r>
              <a:rPr lang="en-US" dirty="0"/>
              <a:t>JavaScript </a:t>
            </a:r>
            <a:r>
              <a:rPr lang="en-US" dirty="0" smtClean="0"/>
              <a:t>to draw </a:t>
            </a:r>
            <a:r>
              <a:rPr lang="en-US" dirty="0"/>
              <a:t>graphics on a web page.</a:t>
            </a:r>
          </a:p>
          <a:p>
            <a:r>
              <a:rPr lang="en-US" dirty="0" smtClean="0"/>
              <a:t>Rectangular area and control </a:t>
            </a:r>
            <a:r>
              <a:rPr lang="en-US" dirty="0"/>
              <a:t>every pixel of it.</a:t>
            </a:r>
          </a:p>
          <a:p>
            <a:r>
              <a:rPr lang="en-US" dirty="0" smtClean="0"/>
              <a:t>Several </a:t>
            </a:r>
            <a:r>
              <a:rPr lang="en-US" dirty="0"/>
              <a:t>methods </a:t>
            </a:r>
            <a:r>
              <a:rPr lang="en-US" dirty="0" smtClean="0"/>
              <a:t>- drawing </a:t>
            </a:r>
            <a:r>
              <a:rPr lang="en-US" dirty="0"/>
              <a:t>paths, boxes, circles, characters, </a:t>
            </a:r>
            <a:r>
              <a:rPr lang="en-US" dirty="0" smtClean="0"/>
              <a:t>and  adding </a:t>
            </a:r>
            <a:r>
              <a:rPr lang="en-US" dirty="0"/>
              <a:t>images.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315200" cy="865573"/>
          </a:xfrm>
        </p:spPr>
        <p:txBody>
          <a:bodyPr/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&lt;canvas id="</a:t>
            </a:r>
            <a:r>
              <a:rPr lang="en-US" dirty="0" err="1">
                <a:solidFill>
                  <a:srgbClr val="FFC000"/>
                </a:solidFill>
              </a:rPr>
              <a:t>myCanvas</a:t>
            </a:r>
            <a:r>
              <a:rPr lang="en-US" dirty="0">
                <a:solidFill>
                  <a:srgbClr val="FFC000"/>
                </a:solidFill>
              </a:rPr>
              <a:t>" width="</a:t>
            </a:r>
            <a:r>
              <a:rPr lang="en-US" dirty="0" smtClean="0">
                <a:solidFill>
                  <a:srgbClr val="FFC000"/>
                </a:solidFill>
              </a:rPr>
              <a:t>200“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>
                <a:solidFill>
                  <a:srgbClr val="FFC000"/>
                </a:solidFill>
              </a:rPr>
              <a:t>="100"&gt;&lt;/canvas&gt;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To add border: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&lt;canvas id="</a:t>
            </a:r>
            <a:r>
              <a:rPr lang="en-US" dirty="0" err="1">
                <a:solidFill>
                  <a:srgbClr val="FFC000"/>
                </a:solidFill>
              </a:rPr>
              <a:t>myCanvas</a:t>
            </a:r>
            <a:r>
              <a:rPr lang="en-US" dirty="0">
                <a:solidFill>
                  <a:srgbClr val="FFC000"/>
                </a:solidFill>
              </a:rPr>
              <a:t>" width="200"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>
                <a:solidFill>
                  <a:srgbClr val="FFC000"/>
                </a:solidFill>
              </a:rPr>
              <a:t>="</a:t>
            </a:r>
            <a:r>
              <a:rPr lang="en-US" dirty="0" smtClean="0">
                <a:solidFill>
                  <a:srgbClr val="FFC000"/>
                </a:solidFill>
              </a:rPr>
              <a:t>100“ style</a:t>
            </a:r>
            <a:r>
              <a:rPr lang="en-US" dirty="0">
                <a:solidFill>
                  <a:srgbClr val="FFC000"/>
                </a:solidFill>
              </a:rPr>
              <a:t>="border:1px solid #000000;"&gt;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&lt;/canvas&gt;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47950"/>
            <a:ext cx="2209800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Canvas - Line draw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 c = </a:t>
            </a:r>
            <a:r>
              <a:rPr lang="en-US" dirty="0" err="1">
                <a:solidFill>
                  <a:srgbClr val="FFC000"/>
                </a:solidFill>
              </a:rPr>
              <a:t>document.getElementById</a:t>
            </a:r>
            <a:r>
              <a:rPr lang="en-US" dirty="0">
                <a:solidFill>
                  <a:srgbClr val="FFC000"/>
                </a:solidFill>
              </a:rPr>
              <a:t>("</a:t>
            </a:r>
            <a:r>
              <a:rPr lang="en-US" dirty="0" err="1">
                <a:solidFill>
                  <a:srgbClr val="FFC000"/>
                </a:solidFill>
              </a:rPr>
              <a:t>myCanvas</a:t>
            </a:r>
            <a:r>
              <a:rPr lang="en-US" dirty="0">
                <a:solidFill>
                  <a:srgbClr val="FFC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ctx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c.getContext</a:t>
            </a:r>
            <a:r>
              <a:rPr lang="en-US" dirty="0">
                <a:solidFill>
                  <a:srgbClr val="FFC000"/>
                </a:solidFill>
              </a:rPr>
              <a:t>("2d");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ctx.moveTo</a:t>
            </a:r>
            <a:r>
              <a:rPr lang="en-US" dirty="0">
                <a:solidFill>
                  <a:srgbClr val="FFC000"/>
                </a:solidFill>
              </a:rPr>
              <a:t>(0,0);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ctx.lineTo</a:t>
            </a:r>
            <a:r>
              <a:rPr lang="en-US" dirty="0">
                <a:solidFill>
                  <a:srgbClr val="FFC000"/>
                </a:solidFill>
              </a:rPr>
              <a:t>(200,100);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ctx.stroke</a:t>
            </a:r>
            <a:r>
              <a:rPr lang="en-US" dirty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71750"/>
            <a:ext cx="2371725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37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6738</TotalTime>
  <Words>453</Words>
  <Application>Microsoft Office PowerPoint</Application>
  <PresentationFormat>On-screen Show (16:9)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HTML5 Media and Graphic Elements </vt:lpstr>
      <vt:lpstr>HTML5 API’S</vt:lpstr>
      <vt:lpstr>Media Elements - Audio</vt:lpstr>
      <vt:lpstr>Attributes</vt:lpstr>
      <vt:lpstr>Multimedia Elements - Video</vt:lpstr>
      <vt:lpstr>Example</vt:lpstr>
      <vt:lpstr>Canvas</vt:lpstr>
      <vt:lpstr>Syntax</vt:lpstr>
      <vt:lpstr>Canvas - Line draw</vt:lpstr>
      <vt:lpstr>Canvas - Circle</vt:lpstr>
      <vt:lpstr>svg</vt:lpstr>
      <vt:lpstr>Google map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322</cp:revision>
  <dcterms:created xsi:type="dcterms:W3CDTF">2006-08-16T00:00:00Z</dcterms:created>
  <dcterms:modified xsi:type="dcterms:W3CDTF">2020-07-18T11:58:55Z</dcterms:modified>
</cp:coreProperties>
</file>