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357" r:id="rId3"/>
    <p:sldId id="358" r:id="rId4"/>
    <p:sldId id="359" r:id="rId5"/>
    <p:sldId id="356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50" r:id="rId25"/>
    <p:sldId id="351" r:id="rId26"/>
    <p:sldId id="329" r:id="rId27"/>
    <p:sldId id="353" r:id="rId28"/>
    <p:sldId id="354" r:id="rId29"/>
    <p:sldId id="355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9EB4-33A4-4687-8EC4-71E9BC23C12D}" type="datetime1">
              <a:rPr lang="en-US" smtClean="0"/>
              <a:t>05-Oct-20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Dr.S.Justus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0BDA-C103-435A-9B21-132B8F7CC4EA}" type="datetime1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1DB-9339-48E8-9AAF-5F713649C6E6}" type="datetime1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F729-145D-4361-84DB-838576A8B216}" type="datetime1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Dr.S.Justus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C95-AD56-4D53-A5E8-7652D2300889}" type="datetime1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1CE1-C2C2-443F-8C03-05A3B0D058B0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0B8-414A-4058-8C2B-8843C5ED74DA}" type="datetime1">
              <a:rPr lang="en-US" smtClean="0"/>
              <a:t>05-Oct-20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7A55-C2E6-4B0E-A077-8C31796C8826}" type="datetime1">
              <a:rPr lang="en-US" smtClean="0"/>
              <a:t>05-Oct-20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01C-0FAE-4403-83C1-AD9735B36AB9}" type="datetime1">
              <a:rPr lang="en-US" smtClean="0"/>
              <a:t>05-Oct-20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EB8-7374-49F6-A372-6BFE7896A45F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C00-9ED1-4B0C-9EE2-B4FC3E938319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Dr.S.Justus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016D11E-ED4F-491B-B4CE-55E80F372C9A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Dr.S.Justus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 smtClean="0"/>
              <a:t>Module </a:t>
            </a:r>
            <a:r>
              <a:rPr lang="en-IN" dirty="0"/>
              <a:t> </a:t>
            </a:r>
            <a:r>
              <a:rPr lang="en-IN" dirty="0" smtClean="0"/>
              <a:t>No: 4 – File Handling and Email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D302-E297-49F6-B95B-34F4375E669A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Check End of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feof</a:t>
            </a:r>
            <a:r>
              <a:rPr lang="en-US" dirty="0"/>
              <a:t>()  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checks </a:t>
            </a:r>
            <a:r>
              <a:rPr lang="en-US" dirty="0"/>
              <a:t>if the "end-of-file" (EOF) has been reached.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useful </a:t>
            </a:r>
            <a:r>
              <a:rPr lang="en-US" dirty="0"/>
              <a:t>for looping through data of unknown length.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(“file.txt</a:t>
            </a:r>
            <a:r>
              <a:rPr lang="en-US" dirty="0"/>
              <a:t>", "r") or die("Unable to open file</a:t>
            </a:r>
            <a:r>
              <a:rPr lang="en-US" dirty="0" smtClean="0"/>
              <a:t>!");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Output one line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 smtClean="0"/>
              <a:t>($file1))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/>
              <a:t>fgets</a:t>
            </a:r>
            <a:r>
              <a:rPr lang="en-US" dirty="0" smtClean="0"/>
              <a:t>($file1) </a:t>
            </a:r>
            <a:r>
              <a:rPr lang="en-US" dirty="0"/>
              <a:t>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B7F-F12A-4F42-B9A4-27E7D8C4BF4B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feof</a:t>
            </a:r>
            <a:r>
              <a:rPr lang="en-US" dirty="0"/>
              <a:t>()  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checks </a:t>
            </a:r>
            <a:r>
              <a:rPr lang="en-US" dirty="0"/>
              <a:t>if the "end-of-file" (EOF) has been reached.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useful </a:t>
            </a:r>
            <a:r>
              <a:rPr lang="en-US" dirty="0"/>
              <a:t>for looping through data of unknown length.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(“file.txt</a:t>
            </a:r>
            <a:r>
              <a:rPr lang="en-US" dirty="0"/>
              <a:t>", "r") or die("Unable to open file</a:t>
            </a:r>
            <a:r>
              <a:rPr lang="en-US" dirty="0" smtClean="0"/>
              <a:t>!");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Output one line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 smtClean="0"/>
              <a:t>($file1))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/>
              <a:t>fgets</a:t>
            </a:r>
            <a:r>
              <a:rPr lang="en-US" dirty="0" smtClean="0"/>
              <a:t>($file1) </a:t>
            </a:r>
            <a:r>
              <a:rPr lang="en-US" dirty="0"/>
              <a:t>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F79-F669-45FC-B11F-AF6F8E09F95E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Read Single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/>
              <a:t>fgetc</a:t>
            </a:r>
            <a:r>
              <a:rPr lang="en-US" dirty="0" smtClean="0"/>
              <a:t>() - read </a:t>
            </a:r>
            <a:r>
              <a:rPr lang="en-US" dirty="0"/>
              <a:t>a single character from a file.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(“file.txt</a:t>
            </a:r>
            <a:r>
              <a:rPr lang="en-US" dirty="0"/>
              <a:t>", "r") or die("Unable to open file!");</a:t>
            </a:r>
            <a:br>
              <a:rPr lang="en-US" dirty="0"/>
            </a:br>
            <a:r>
              <a:rPr lang="en-US" dirty="0"/>
              <a:t>// Output one character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 smtClean="0"/>
              <a:t>($file1))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 smtClean="0"/>
              <a:t>fgetc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 smtClean="0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787-FDCE-453C-9F10-6449FB9A54E7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File Create/Write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/>
              <a:t>fopen</a:t>
            </a:r>
            <a:r>
              <a:rPr lang="en-US" dirty="0"/>
              <a:t>() </a:t>
            </a:r>
            <a:r>
              <a:rPr lang="en-US" dirty="0" smtClean="0"/>
              <a:t> - </a:t>
            </a:r>
            <a:r>
              <a:rPr lang="en-US" dirty="0"/>
              <a:t>also used to create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When we </a:t>
            </a:r>
            <a:r>
              <a:rPr lang="en-US" dirty="0"/>
              <a:t>use </a:t>
            </a:r>
            <a:r>
              <a:rPr lang="en-US" dirty="0" err="1"/>
              <a:t>fopen</a:t>
            </a:r>
            <a:r>
              <a:rPr lang="en-US" dirty="0"/>
              <a:t>() on a file </a:t>
            </a:r>
            <a:r>
              <a:rPr lang="en-US" dirty="0" smtClean="0"/>
              <a:t>, if that </a:t>
            </a:r>
            <a:r>
              <a:rPr lang="en-US" dirty="0"/>
              <a:t>does not exist, it will create it,  </a:t>
            </a:r>
            <a:r>
              <a:rPr lang="en-US" dirty="0" smtClean="0"/>
              <a:t>then the </a:t>
            </a:r>
            <a:r>
              <a:rPr lang="en-US" dirty="0"/>
              <a:t>file </a:t>
            </a:r>
            <a:r>
              <a:rPr lang="en-US" dirty="0" smtClean="0"/>
              <a:t>will be opened  </a:t>
            </a:r>
            <a:r>
              <a:rPr lang="en-US" dirty="0"/>
              <a:t>for </a:t>
            </a:r>
            <a:r>
              <a:rPr lang="en-US" dirty="0" smtClean="0"/>
              <a:t>operations.</a:t>
            </a:r>
          </a:p>
          <a:p>
            <a:endParaRPr lang="en-US" dirty="0"/>
          </a:p>
          <a:p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(“openfile.txt</a:t>
            </a:r>
            <a:r>
              <a:rPr lang="en-US" dirty="0"/>
              <a:t>", "w")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4A-2264-4C4F-A64B-D9F3FA3E66FD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:</a:t>
            </a:r>
          </a:p>
          <a:p>
            <a:r>
              <a:rPr lang="en-US" dirty="0" err="1"/>
              <a:t>fwrite</a:t>
            </a:r>
            <a:r>
              <a:rPr lang="en-US" dirty="0"/>
              <a:t>()  </a:t>
            </a:r>
            <a:r>
              <a:rPr lang="en-US" dirty="0" smtClean="0"/>
              <a:t>- </a:t>
            </a:r>
            <a:r>
              <a:rPr lang="en-US" dirty="0"/>
              <a:t>to write to a file.</a:t>
            </a:r>
          </a:p>
          <a:p>
            <a:pPr marL="45720" indent="0">
              <a:buNone/>
            </a:pPr>
            <a:r>
              <a:rPr lang="en-US" dirty="0" smtClean="0"/>
              <a:t>	- The </a:t>
            </a:r>
            <a:r>
              <a:rPr lang="en-US" dirty="0"/>
              <a:t>first parameter of </a:t>
            </a:r>
            <a:r>
              <a:rPr lang="en-US" dirty="0" err="1"/>
              <a:t>fwrite</a:t>
            </a:r>
            <a:r>
              <a:rPr lang="en-US" dirty="0"/>
              <a:t>() contains the name of the file to write to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The </a:t>
            </a:r>
            <a:r>
              <a:rPr lang="en-US" dirty="0"/>
              <a:t>second parameter is the string to be written.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/>
              <a:t>("newfile.txt", "w") or die("Unable to open file!");</a:t>
            </a:r>
            <a:br>
              <a:rPr lang="en-US" dirty="0"/>
            </a:br>
            <a:r>
              <a:rPr lang="en-US" dirty="0"/>
              <a:t>$txt = </a:t>
            </a:r>
            <a:r>
              <a:rPr lang="en-US" dirty="0" smtClean="0"/>
              <a:t>“Hi Mark\n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 smtClean="0"/>
              <a:t>($file1, </a:t>
            </a:r>
            <a:r>
              <a:rPr lang="en-US" dirty="0"/>
              <a:t>$txt);</a:t>
            </a:r>
            <a:br>
              <a:rPr lang="en-US" dirty="0"/>
            </a:br>
            <a:r>
              <a:rPr lang="en-US" dirty="0"/>
              <a:t>$txt = </a:t>
            </a:r>
            <a:r>
              <a:rPr lang="en-US" dirty="0" smtClean="0"/>
              <a:t>“ Hi Luke\n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 smtClean="0"/>
              <a:t>($file1, </a:t>
            </a:r>
            <a:r>
              <a:rPr lang="en-US" dirty="0"/>
              <a:t>$txt);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DE04-6BC6-43BE-BA1B-9F744C25A9C8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r>
              <a:rPr lang="en-US" dirty="0" smtClean="0"/>
              <a:t> Uploading the files to the server.</a:t>
            </a:r>
          </a:p>
          <a:p>
            <a:r>
              <a:rPr lang="en-US" dirty="0" smtClean="0"/>
              <a:t>Steps to be followed: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Configure the  ‘php.ini</a:t>
            </a:r>
            <a:r>
              <a:rPr lang="en-US" dirty="0"/>
              <a:t> </a:t>
            </a:r>
            <a:r>
              <a:rPr lang="en-US" dirty="0" smtClean="0"/>
              <a:t>‘ file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Create the HTML Form</a:t>
            </a:r>
          </a:p>
          <a:p>
            <a:pPr marL="45720" indent="0">
              <a:buNone/>
            </a:pPr>
            <a:r>
              <a:rPr lang="en-US" dirty="0" smtClean="0"/>
              <a:t>	- Create the upload file script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Check if the file exists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Limit File size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Limit File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54F1-8B27-4AD1-948F-D5B4B6EB2145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7315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Configure </a:t>
            </a:r>
            <a:r>
              <a:rPr lang="en-US" dirty="0"/>
              <a:t>The "php.ini"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Ensure </a:t>
            </a:r>
            <a:r>
              <a:rPr lang="en-US" dirty="0"/>
              <a:t>that PHP is configured to allow file uploads.</a:t>
            </a:r>
          </a:p>
          <a:p>
            <a:r>
              <a:rPr lang="en-US" dirty="0"/>
              <a:t>In your "php.ini" file, search for the </a:t>
            </a:r>
            <a:r>
              <a:rPr lang="en-US" dirty="0" smtClean="0"/>
              <a:t>file uploads</a:t>
            </a:r>
            <a:r>
              <a:rPr lang="en-US" dirty="0"/>
              <a:t> directive, and set it to On: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file_uploads</a:t>
            </a:r>
            <a:r>
              <a:rPr lang="en-US" b="1" dirty="0" smtClean="0"/>
              <a:t> </a:t>
            </a:r>
            <a:r>
              <a:rPr lang="en-US" b="1" dirty="0"/>
              <a:t>= 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705-D60F-4768-8B6C-E305CE968224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Create The HTML 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form </a:t>
            </a:r>
            <a:r>
              <a:rPr lang="en-US" dirty="0" smtClean="0"/>
              <a:t>- allows </a:t>
            </a:r>
            <a:r>
              <a:rPr lang="en-US" dirty="0"/>
              <a:t>users to choose the image file they want to upload:</a:t>
            </a:r>
          </a:p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 action="</a:t>
            </a:r>
            <a:r>
              <a:rPr lang="en-US" dirty="0" err="1"/>
              <a:t>upload.php</a:t>
            </a:r>
            <a:r>
              <a:rPr lang="en-US" dirty="0"/>
              <a:t>"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  <a:br>
              <a:rPr lang="en-US" dirty="0"/>
            </a:br>
            <a:r>
              <a:rPr lang="en-US" dirty="0"/>
              <a:t>  Select image to upload:</a:t>
            </a:r>
            <a:br>
              <a:rPr lang="en-US" dirty="0"/>
            </a:br>
            <a:r>
              <a:rPr lang="en-US" dirty="0"/>
              <a:t>  &lt;input type="file" name="</a:t>
            </a:r>
            <a:r>
              <a:rPr lang="en-US" dirty="0" err="1"/>
              <a:t>fileToUpload</a:t>
            </a:r>
            <a:r>
              <a:rPr lang="en-US" dirty="0"/>
              <a:t>" id="</a:t>
            </a:r>
            <a:r>
              <a:rPr lang="en-US" dirty="0" err="1"/>
              <a:t>fileToUpload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&lt;input type="submit" value="Upload Image" name="submit"&gt;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B067-B1C5-42BD-A04E-228598E18C49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3394"/>
            <a:ext cx="7315200" cy="4446271"/>
          </a:xfrm>
        </p:spPr>
        <p:txBody>
          <a:bodyPr>
            <a:normAutofit/>
          </a:bodyPr>
          <a:lstStyle/>
          <a:p>
            <a:r>
              <a:rPr lang="en-US" dirty="0"/>
              <a:t>Some rules to follow for the HTML form above:</a:t>
            </a:r>
          </a:p>
          <a:p>
            <a:pPr marL="45720" indent="0">
              <a:buNone/>
            </a:pPr>
            <a:r>
              <a:rPr lang="en-US" dirty="0" smtClean="0"/>
              <a:t>	-Make </a:t>
            </a:r>
            <a:r>
              <a:rPr lang="en-US" dirty="0"/>
              <a:t>sure that the form uses method="post"</a:t>
            </a:r>
          </a:p>
          <a:p>
            <a:r>
              <a:rPr lang="en-US" dirty="0"/>
              <a:t>The form also needs the following attribute: </a:t>
            </a:r>
            <a:r>
              <a:rPr lang="en-US" dirty="0" err="1"/>
              <a:t>enctype</a:t>
            </a:r>
            <a:r>
              <a:rPr lang="en-US" dirty="0"/>
              <a:t>="multipart/form-data". </a:t>
            </a:r>
            <a:endParaRPr lang="en-US" dirty="0" smtClean="0"/>
          </a:p>
          <a:p>
            <a:pPr marL="320040" lvl="1" indent="0">
              <a:buNone/>
            </a:pPr>
            <a:r>
              <a:rPr lang="en-US" dirty="0"/>
              <a:t>-</a:t>
            </a:r>
            <a:r>
              <a:rPr lang="en-US" dirty="0" smtClean="0"/>
              <a:t>It </a:t>
            </a:r>
            <a:r>
              <a:rPr lang="en-US" dirty="0"/>
              <a:t>specifies which content-type to use when submitting the form</a:t>
            </a:r>
          </a:p>
          <a:p>
            <a:r>
              <a:rPr lang="en-US" dirty="0" smtClean="0"/>
              <a:t>Other </a:t>
            </a:r>
            <a:r>
              <a:rPr lang="en-US" dirty="0"/>
              <a:t>things to notice:</a:t>
            </a:r>
          </a:p>
          <a:p>
            <a:r>
              <a:rPr lang="en-US" dirty="0"/>
              <a:t>The type="file" attribute of the &lt;input&gt; tag shows the input field as a file-select control, with a "Browse" button next to the input control</a:t>
            </a:r>
          </a:p>
          <a:p>
            <a:r>
              <a:rPr lang="en-US" dirty="0"/>
              <a:t>The form above sends data to a file called "</a:t>
            </a:r>
            <a:r>
              <a:rPr lang="en-US" dirty="0" err="1"/>
              <a:t>upload.php</a:t>
            </a:r>
            <a:r>
              <a:rPr lang="en-US" dirty="0"/>
              <a:t>", which we will create next.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9630-90F7-49E3-BB88-4DC30ABDF956}" type="datetime1">
              <a:rPr lang="en-US" smtClean="0"/>
              <a:t>05-Oct-20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Upload File PHP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>
            <a:normAutofit/>
          </a:bodyPr>
          <a:lstStyle/>
          <a:p>
            <a:r>
              <a:rPr lang="en-US" dirty="0" smtClean="0"/>
              <a:t>This file contains </a:t>
            </a:r>
            <a:r>
              <a:rPr lang="en-US" dirty="0"/>
              <a:t>the code for uploading a file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target_dir</a:t>
            </a:r>
            <a:r>
              <a:rPr lang="en-US" dirty="0"/>
              <a:t> = "uploads/";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target_file</a:t>
            </a:r>
            <a:r>
              <a:rPr lang="en-US" dirty="0"/>
              <a:t> = $</a:t>
            </a:r>
            <a:r>
              <a:rPr lang="en-US" dirty="0" err="1"/>
              <a:t>target_dir</a:t>
            </a:r>
            <a:r>
              <a:rPr lang="en-US" dirty="0"/>
              <a:t> . </a:t>
            </a:r>
            <a:r>
              <a:rPr lang="en-US" dirty="0" err="1"/>
              <a:t>basename</a:t>
            </a:r>
            <a:r>
              <a:rPr lang="en-US" dirty="0"/>
              <a:t>($_FILES["</a:t>
            </a:r>
            <a:r>
              <a:rPr lang="en-US" dirty="0" err="1"/>
              <a:t>fileToUpload</a:t>
            </a:r>
            <a:r>
              <a:rPr lang="en-US" dirty="0"/>
              <a:t>"]["name"]);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uploadOk</a:t>
            </a:r>
            <a:r>
              <a:rPr lang="en-US" dirty="0"/>
              <a:t> = 1;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imageFileType</a:t>
            </a:r>
            <a:r>
              <a:rPr lang="en-US" dirty="0"/>
              <a:t> = </a:t>
            </a:r>
            <a:r>
              <a:rPr lang="en-US" dirty="0" err="1"/>
              <a:t>strtolower</a:t>
            </a:r>
            <a:r>
              <a:rPr lang="en-US" dirty="0"/>
              <a:t>(</a:t>
            </a:r>
            <a:r>
              <a:rPr lang="en-US" dirty="0" err="1"/>
              <a:t>pathinfo</a:t>
            </a:r>
            <a:r>
              <a:rPr lang="en-US" dirty="0"/>
              <a:t>($</a:t>
            </a:r>
            <a:r>
              <a:rPr lang="en-US" dirty="0" err="1"/>
              <a:t>target_file,PATHINFO_EXTENSION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 smtClean="0"/>
              <a:t>					(</a:t>
            </a:r>
            <a:r>
              <a:rPr lang="en-US" dirty="0" err="1" smtClean="0"/>
              <a:t>ctd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F9D-ABEC-4943-82F6-59BD9EA45508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7315200" cy="865573"/>
          </a:xfrm>
        </p:spPr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Need to open, process file for various activities</a:t>
            </a:r>
          </a:p>
          <a:p>
            <a:endParaRPr lang="en-US" dirty="0" smtClean="0"/>
          </a:p>
          <a:p>
            <a:r>
              <a:rPr lang="en-US" dirty="0" smtClean="0"/>
              <a:t>Basic Tasks: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Opening </a:t>
            </a:r>
            <a:r>
              <a:rPr lang="en-US" dirty="0"/>
              <a:t>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Reading data from 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 smtClean="0"/>
              <a:t>Writing data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/>
              <a:t>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Closing 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File Uploading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75B-59CB-464A-A66A-491111986CFB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Upload File PHP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>
            <a:normAutofit/>
          </a:bodyPr>
          <a:lstStyle/>
          <a:p>
            <a:r>
              <a:rPr lang="en-US" dirty="0" smtClean="0"/>
              <a:t>// </a:t>
            </a:r>
            <a:r>
              <a:rPr lang="en-US" dirty="0"/>
              <a:t>Check if image file is a actual image or fake image</a:t>
            </a:r>
            <a:br>
              <a:rPr lang="en-US" dirty="0"/>
            </a:br>
            <a:r>
              <a:rPr lang="en-US" dirty="0"/>
              <a:t>if(</a:t>
            </a:r>
            <a:r>
              <a:rPr lang="en-US" dirty="0" err="1"/>
              <a:t>isset</a:t>
            </a:r>
            <a:r>
              <a:rPr lang="en-US" dirty="0"/>
              <a:t>($_POST["submit"]))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 $check = </a:t>
            </a:r>
            <a:r>
              <a:rPr lang="en-US" dirty="0" err="1" smtClean="0"/>
              <a:t>getimagesize</a:t>
            </a:r>
            <a:r>
              <a:rPr lang="en-US" dirty="0" smtClean="0"/>
              <a:t>($_FILES["</a:t>
            </a:r>
            <a:r>
              <a:rPr lang="en-US" dirty="0" err="1" smtClean="0"/>
              <a:t>fileToUpload</a:t>
            </a:r>
            <a:r>
              <a:rPr lang="en-US" dirty="0" smtClean="0"/>
              <a:t>"]["</a:t>
            </a:r>
            <a:r>
              <a:rPr lang="en-US" dirty="0" err="1" smtClean="0"/>
              <a:t>tmp_name</a:t>
            </a:r>
            <a:r>
              <a:rPr lang="en-US" dirty="0" smtClean="0"/>
              <a:t>"]);</a:t>
            </a:r>
            <a:br>
              <a:rPr lang="en-US" dirty="0" smtClean="0"/>
            </a:br>
            <a:r>
              <a:rPr lang="en-US" dirty="0" smtClean="0"/>
              <a:t>  if($check !== false) {</a:t>
            </a:r>
            <a:br>
              <a:rPr lang="en-US" dirty="0" smtClean="0"/>
            </a:br>
            <a:r>
              <a:rPr lang="en-US" dirty="0" smtClean="0"/>
              <a:t>    echo "File is an image - " . $check["mime"] . ".";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uploadOk</a:t>
            </a:r>
            <a:r>
              <a:rPr lang="en-US" dirty="0" smtClean="0"/>
              <a:t> = 1;</a:t>
            </a:r>
            <a:br>
              <a:rPr lang="en-US" dirty="0" smtClean="0"/>
            </a:br>
            <a:r>
              <a:rPr lang="en-US" dirty="0" smtClean="0"/>
              <a:t>  } else {</a:t>
            </a:r>
            <a:br>
              <a:rPr lang="en-US" dirty="0" smtClean="0"/>
            </a:br>
            <a:r>
              <a:rPr lang="en-US" dirty="0" smtClean="0"/>
              <a:t>    echo "File is not an image.";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uploadOk</a:t>
            </a:r>
            <a:r>
              <a:rPr lang="en-US" dirty="0" smtClean="0"/>
              <a:t> = 0;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D1-3196-44DE-8998-7B3F12B5ECE5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81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if File Already Exists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1551"/>
            <a:ext cx="7315200" cy="3760470"/>
          </a:xfrm>
        </p:spPr>
        <p:txBody>
          <a:bodyPr/>
          <a:lstStyle/>
          <a:p>
            <a:r>
              <a:rPr lang="en-US" dirty="0"/>
              <a:t>Now we can add some restrictions.</a:t>
            </a:r>
          </a:p>
          <a:p>
            <a:r>
              <a:rPr lang="en-US" dirty="0"/>
              <a:t>First, we will check if the file already exists in the "uploads" folder.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does, an error message is displayed, and $</a:t>
            </a:r>
            <a:r>
              <a:rPr lang="en-US" dirty="0" err="1"/>
              <a:t>uploadOk</a:t>
            </a:r>
            <a:r>
              <a:rPr lang="en-US" dirty="0"/>
              <a:t> is set to 0: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// </a:t>
            </a:r>
            <a:r>
              <a:rPr lang="en-US" dirty="0"/>
              <a:t>Check if file already exists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file_exists</a:t>
            </a:r>
            <a:r>
              <a:rPr lang="en-US" dirty="0"/>
              <a:t>($</a:t>
            </a:r>
            <a:r>
              <a:rPr lang="en-US" dirty="0" err="1"/>
              <a:t>target_file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 </a:t>
            </a:r>
            <a:r>
              <a:rPr lang="en-US" dirty="0"/>
              <a:t>echo "Sorry, file already exists.";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$</a:t>
            </a:r>
            <a:r>
              <a:rPr lang="en-US" dirty="0" err="1"/>
              <a:t>uploadOk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1C7-8251-4F88-A23A-A9F7CC70021E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 File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1551"/>
            <a:ext cx="7315200" cy="376047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file is larger than 500KB, an error message is displayed, and $</a:t>
            </a:r>
            <a:r>
              <a:rPr lang="en-US" dirty="0" err="1"/>
              <a:t>uploadOk</a:t>
            </a:r>
            <a:r>
              <a:rPr lang="en-US" dirty="0"/>
              <a:t> is set to 0: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// </a:t>
            </a:r>
            <a:r>
              <a:rPr lang="en-US" dirty="0"/>
              <a:t>Check file </a:t>
            </a:r>
            <a:r>
              <a:rPr lang="en-US" dirty="0" smtClean="0"/>
              <a:t>size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if ($_FILES["</a:t>
            </a:r>
            <a:r>
              <a:rPr lang="en-US" dirty="0" err="1"/>
              <a:t>fileToUpload</a:t>
            </a:r>
            <a:r>
              <a:rPr lang="en-US" dirty="0"/>
              <a:t>"]["size"] &gt; 500000) {</a:t>
            </a:r>
            <a:br>
              <a:rPr lang="en-US" dirty="0"/>
            </a:br>
            <a:r>
              <a:rPr lang="en-US" dirty="0"/>
              <a:t>  echo "Sorry, your file is too large.";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uploadOk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D83B-5C46-4C99-AB43-4CF6DCD31930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 File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given code allows </a:t>
            </a:r>
            <a:r>
              <a:rPr lang="en-US" dirty="0"/>
              <a:t>users to upload JPG, JPEG, PNG, and GIF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other file types gives an error message before setting $</a:t>
            </a:r>
            <a:r>
              <a:rPr lang="en-US" dirty="0" err="1"/>
              <a:t>uploadOk</a:t>
            </a:r>
            <a:r>
              <a:rPr lang="en-US" dirty="0"/>
              <a:t> to 0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// Allow certain file formats</a:t>
            </a:r>
            <a:br>
              <a:rPr lang="en-US" dirty="0"/>
            </a:br>
            <a:r>
              <a:rPr lang="en-US" dirty="0"/>
              <a:t>if($</a:t>
            </a:r>
            <a:r>
              <a:rPr lang="en-US" dirty="0" err="1"/>
              <a:t>imageFileType</a:t>
            </a:r>
            <a:r>
              <a:rPr lang="en-US" dirty="0"/>
              <a:t> != "jpg" &amp;&amp; $</a:t>
            </a:r>
            <a:r>
              <a:rPr lang="en-US" dirty="0" err="1"/>
              <a:t>imageFileType</a:t>
            </a:r>
            <a:r>
              <a:rPr lang="en-US" dirty="0"/>
              <a:t> != "</a:t>
            </a:r>
            <a:r>
              <a:rPr lang="en-US" dirty="0" err="1"/>
              <a:t>png</a:t>
            </a:r>
            <a:r>
              <a:rPr lang="en-US" dirty="0"/>
              <a:t>" &amp;&amp; $</a:t>
            </a:r>
            <a:r>
              <a:rPr lang="en-US" dirty="0" err="1"/>
              <a:t>imageFileType</a:t>
            </a:r>
            <a:r>
              <a:rPr lang="en-US" dirty="0"/>
              <a:t> != "jpeg"</a:t>
            </a:r>
            <a:br>
              <a:rPr lang="en-US" dirty="0"/>
            </a:br>
            <a:r>
              <a:rPr lang="en-US" dirty="0"/>
              <a:t>&amp;&amp; $</a:t>
            </a:r>
            <a:r>
              <a:rPr lang="en-US" dirty="0" err="1"/>
              <a:t>imageFileType</a:t>
            </a:r>
            <a:r>
              <a:rPr lang="en-US" dirty="0"/>
              <a:t> != "gif" ) {</a:t>
            </a:r>
            <a:br>
              <a:rPr lang="en-US" dirty="0"/>
            </a:br>
            <a:r>
              <a:rPr lang="en-US" dirty="0"/>
              <a:t>  echo "Sorry, only JPG, JPEG, PNG &amp; GIF files are allowed.";</a:t>
            </a:r>
            <a:br>
              <a:rPr lang="en-US" dirty="0"/>
            </a:br>
            <a:r>
              <a:rPr lang="en-US" dirty="0"/>
              <a:t>  $</a:t>
            </a:r>
            <a:r>
              <a:rPr lang="en-US" dirty="0" err="1"/>
              <a:t>uploadOk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1C8-70BE-4A28-9D0D-31DEA144F572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Sending E-Mail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D2B-E2A9-4BAB-A4F2-FC9B30467C3A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014980"/>
            <a:ext cx="8153400" cy="376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6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95351"/>
            <a:ext cx="7315200" cy="383667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$</a:t>
            </a:r>
            <a:r>
              <a:rPr lang="en-US" dirty="0"/>
              <a:t>to = </a:t>
            </a:r>
            <a:r>
              <a:rPr lang="en-US" dirty="0" smtClean="0"/>
              <a:t>‘xxx@email.com</a:t>
            </a:r>
            <a:r>
              <a:rPr lang="en-US" dirty="0"/>
              <a:t>';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$</a:t>
            </a:r>
            <a:r>
              <a:rPr lang="en-US" dirty="0"/>
              <a:t>subject = </a:t>
            </a:r>
            <a:r>
              <a:rPr lang="en-US" dirty="0" smtClean="0"/>
              <a:t>‘PHP Learning'; </a:t>
            </a:r>
          </a:p>
          <a:p>
            <a:pPr marL="45720" indent="0">
              <a:buNone/>
            </a:pPr>
            <a:r>
              <a:rPr lang="en-US" dirty="0" smtClean="0"/>
              <a:t>$</a:t>
            </a:r>
            <a:r>
              <a:rPr lang="en-US" dirty="0"/>
              <a:t>message = 'Hi  </a:t>
            </a:r>
            <a:r>
              <a:rPr lang="en-US" dirty="0" smtClean="0"/>
              <a:t>xxx, </a:t>
            </a:r>
            <a:r>
              <a:rPr lang="en-US" dirty="0"/>
              <a:t>will you </a:t>
            </a:r>
            <a:r>
              <a:rPr lang="en-US" dirty="0" smtClean="0"/>
              <a:t>please send me the materials?'; </a:t>
            </a:r>
          </a:p>
          <a:p>
            <a:pPr marL="45720" indent="0">
              <a:buNone/>
            </a:pPr>
            <a:r>
              <a:rPr lang="en-US" dirty="0" smtClean="0"/>
              <a:t>$</a:t>
            </a:r>
            <a:r>
              <a:rPr lang="en-US" dirty="0"/>
              <a:t>from = </a:t>
            </a:r>
            <a:r>
              <a:rPr lang="en-US" dirty="0" smtClean="0"/>
              <a:t>‘yyy@email.com</a:t>
            </a:r>
            <a:r>
              <a:rPr lang="en-US" dirty="0"/>
              <a:t>';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// </a:t>
            </a:r>
            <a:r>
              <a:rPr lang="en-US" dirty="0"/>
              <a:t>Sending </a:t>
            </a:r>
            <a:r>
              <a:rPr lang="en-US" dirty="0" smtClean="0"/>
              <a:t>email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/>
              <a:t>if(mail($to, $subject, $message</a:t>
            </a:r>
            <a:r>
              <a:rPr lang="en-US" dirty="0" smtClean="0"/>
              <a:t>))</a:t>
            </a:r>
          </a:p>
          <a:p>
            <a:pPr marL="45720" indent="0">
              <a:buNone/>
            </a:pPr>
            <a:r>
              <a:rPr lang="en-US" dirty="0" smtClean="0"/>
              <a:t>{ </a:t>
            </a:r>
            <a:r>
              <a:rPr lang="en-US" dirty="0"/>
              <a:t>echo 'Your mail has been sent successfully.'; }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else</a:t>
            </a:r>
            <a:r>
              <a:rPr lang="en-US" dirty="0"/>
              <a:t>{ echo 'Unable to send email. Please try again.'; </a:t>
            </a:r>
            <a:r>
              <a:rPr lang="en-US" dirty="0" smtClean="0"/>
              <a:t>}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8B6B-DE65-4016-BD6E-FE0822E474FF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7315200" cy="865573"/>
          </a:xfrm>
        </p:spPr>
        <p:txBody>
          <a:bodyPr/>
          <a:lstStyle/>
          <a:p>
            <a:r>
              <a:rPr lang="en-US" dirty="0" smtClean="0"/>
              <a:t>HTML Formatted 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7696200" cy="388619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Consolas"/>
              </a:rPr>
              <a:t>&lt;?</a:t>
            </a:r>
            <a:r>
              <a:rPr lang="en-US" dirty="0" err="1">
                <a:latin typeface="Consolas"/>
              </a:rPr>
              <a:t>php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$</a:t>
            </a:r>
            <a:r>
              <a:rPr lang="en-US" dirty="0">
                <a:latin typeface="Consolas"/>
              </a:rPr>
              <a:t>to = </a:t>
            </a:r>
            <a:r>
              <a:rPr lang="en-US" dirty="0" smtClean="0">
                <a:latin typeface="Consolas"/>
              </a:rPr>
              <a:t>‘xxx@email.com</a:t>
            </a:r>
            <a:r>
              <a:rPr lang="en-US" dirty="0">
                <a:latin typeface="Consolas"/>
              </a:rPr>
              <a:t>'; </a:t>
            </a:r>
            <a:endParaRPr lang="en-US" dirty="0" smtClean="0">
              <a:latin typeface="Consolas"/>
            </a:endParaRP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$</a:t>
            </a:r>
            <a:r>
              <a:rPr lang="en-US" dirty="0">
                <a:latin typeface="Consolas"/>
              </a:rPr>
              <a:t>subject = </a:t>
            </a:r>
            <a:r>
              <a:rPr lang="en-US" dirty="0" smtClean="0">
                <a:latin typeface="Consolas"/>
              </a:rPr>
              <a:t>‘PHP Learning'; </a:t>
            </a: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$</a:t>
            </a:r>
            <a:r>
              <a:rPr lang="en-US" dirty="0">
                <a:latin typeface="Consolas"/>
              </a:rPr>
              <a:t>from = </a:t>
            </a:r>
            <a:r>
              <a:rPr lang="en-US" dirty="0" smtClean="0">
                <a:latin typeface="Consolas"/>
              </a:rPr>
              <a:t>‘yyy@email.com</a:t>
            </a:r>
            <a:r>
              <a:rPr lang="en-US" dirty="0">
                <a:latin typeface="Consolas"/>
              </a:rPr>
              <a:t>'; </a:t>
            </a:r>
            <a:endParaRPr lang="en-US" dirty="0" smtClean="0">
              <a:latin typeface="Consolas"/>
            </a:endParaRP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// </a:t>
            </a:r>
            <a:r>
              <a:rPr lang="en-US" dirty="0">
                <a:latin typeface="Consolas"/>
              </a:rPr>
              <a:t>To send HTML mail, the Content-type header must be </a:t>
            </a:r>
            <a:r>
              <a:rPr lang="en-US" dirty="0" smtClean="0">
                <a:latin typeface="Consolas"/>
              </a:rPr>
              <a:t>set</a:t>
            </a: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$headers = 'MIME-Version: 1.0' . "\r\n"; </a:t>
            </a:r>
            <a:endParaRPr lang="en-US" dirty="0" smtClean="0">
              <a:latin typeface="Consolas"/>
            </a:endParaRP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$</a:t>
            </a:r>
            <a:r>
              <a:rPr lang="en-US" dirty="0">
                <a:latin typeface="Consolas"/>
              </a:rPr>
              <a:t>headers .= 'Content-type: text/html; charset=iso-8859-1' . "\r\n</a:t>
            </a:r>
            <a:r>
              <a:rPr lang="en-US" dirty="0" smtClean="0">
                <a:latin typeface="Consolas"/>
              </a:rPr>
              <a:t>";</a:t>
            </a: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// Create email </a:t>
            </a:r>
            <a:r>
              <a:rPr lang="en-US" dirty="0" smtClean="0">
                <a:latin typeface="Consolas"/>
              </a:rPr>
              <a:t>headers</a:t>
            </a: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$headers .= 'From: '.$from."\r\n". </a:t>
            </a:r>
            <a:endParaRPr lang="en-US" dirty="0" smtClean="0">
              <a:latin typeface="Consolas"/>
            </a:endParaRP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'Reply-To</a:t>
            </a:r>
            <a:r>
              <a:rPr lang="en-US" dirty="0">
                <a:latin typeface="Consolas"/>
              </a:rPr>
              <a:t>: '.$from."\r\n" </a:t>
            </a:r>
            <a:r>
              <a:rPr lang="en-US" dirty="0" smtClean="0">
                <a:latin typeface="Consolas"/>
              </a:rPr>
              <a:t>.</a:t>
            </a:r>
          </a:p>
          <a:p>
            <a:pPr marL="45720" indent="0">
              <a:buNone/>
            </a:pP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'X-Mailer: PHP/' </a:t>
            </a:r>
            <a:r>
              <a:rPr lang="en-US" dirty="0" smtClean="0">
                <a:latin typeface="Consolas"/>
              </a:rPr>
              <a:t>. </a:t>
            </a:r>
            <a:r>
              <a:rPr lang="en-US" dirty="0" err="1">
                <a:latin typeface="Consolas"/>
              </a:rPr>
              <a:t>phpversion</a:t>
            </a:r>
            <a:r>
              <a:rPr lang="en-US" dirty="0">
                <a:latin typeface="Consolas"/>
              </a:rPr>
              <a:t>();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D97-73F2-481C-85D8-57B042692343}" type="datetime1">
              <a:rPr lang="en-US" smtClean="0"/>
              <a:t>05-Oct-20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7315200" cy="865573"/>
          </a:xfrm>
        </p:spPr>
        <p:txBody>
          <a:bodyPr/>
          <a:lstStyle/>
          <a:p>
            <a:r>
              <a:rPr lang="en-US" dirty="0" smtClean="0"/>
              <a:t>HTML Formatted E-Mail </a:t>
            </a:r>
            <a:r>
              <a:rPr lang="en-US" dirty="0" err="1" smtClean="0"/>
              <a:t>ctd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7696200" cy="3886199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Consolas"/>
              </a:rPr>
              <a:t>// Compose a simple HTML email message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= '&lt;html&gt;&lt;body&gt;';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.= '&lt;h1 style="color:#f40;"&gt;Hi </a:t>
            </a:r>
            <a:r>
              <a:rPr lang="en-US" dirty="0" smtClean="0">
                <a:latin typeface="Consolas"/>
              </a:rPr>
              <a:t>XXX!&lt;/</a:t>
            </a:r>
            <a:r>
              <a:rPr lang="en-US" dirty="0">
                <a:latin typeface="Consolas"/>
              </a:rPr>
              <a:t>h1&gt;';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.= '&lt;p style="color:#080;font-size:18px;"&gt;Will you </a:t>
            </a:r>
            <a:r>
              <a:rPr lang="en-US" dirty="0" smtClean="0">
                <a:latin typeface="Consolas"/>
              </a:rPr>
              <a:t>send me the materials?&lt;/</a:t>
            </a:r>
            <a:r>
              <a:rPr lang="en-US" dirty="0">
                <a:latin typeface="Consolas"/>
              </a:rPr>
              <a:t>p&gt;';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.= '&lt;/body&gt;&lt;/html&gt;';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// Sending email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if(mail($to, $subject, $message, $headers)){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   echo 'Your mail has been sent successfully.';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} else{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   echo 'Unable to send email. Please try again.';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}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?&gt;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593-3ED1-40C3-89E3-4AB2095ADF1C}" type="datetime1">
              <a:rPr lang="en-US" smtClean="0"/>
              <a:t>05-Oct-20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15200" cy="865573"/>
          </a:xfrm>
        </p:spPr>
        <p:txBody>
          <a:bodyPr/>
          <a:lstStyle/>
          <a:p>
            <a:r>
              <a:rPr lang="en-US" dirty="0" smtClean="0"/>
              <a:t>E-Mail with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1"/>
            <a:ext cx="7315200" cy="360807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mail-&gt;</a:t>
            </a:r>
            <a:r>
              <a:rPr lang="en-US" dirty="0" err="1"/>
              <a:t>WordWrap</a:t>
            </a:r>
            <a:r>
              <a:rPr lang="en-US" dirty="0"/>
              <a:t> = 50; // Set word wrap to 50 characters </a:t>
            </a:r>
          </a:p>
          <a:p>
            <a:r>
              <a:rPr lang="en-US" dirty="0"/>
              <a:t>$mail-&gt;</a:t>
            </a:r>
            <a:r>
              <a:rPr lang="en-US" dirty="0" err="1"/>
              <a:t>addAttachment</a:t>
            </a:r>
            <a:r>
              <a:rPr lang="en-US" dirty="0"/>
              <a:t>('/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/file.tar.gz'); // Add attachments </a:t>
            </a:r>
          </a:p>
          <a:p>
            <a:r>
              <a:rPr lang="en-US" dirty="0"/>
              <a:t>$mail-&gt;</a:t>
            </a:r>
            <a:r>
              <a:rPr lang="en-US" dirty="0" err="1"/>
              <a:t>addAttachment</a:t>
            </a:r>
            <a:r>
              <a:rPr lang="en-US" dirty="0"/>
              <a:t>('/</a:t>
            </a:r>
            <a:r>
              <a:rPr lang="en-US" dirty="0" err="1"/>
              <a:t>tmp</a:t>
            </a:r>
            <a:r>
              <a:rPr lang="en-US" dirty="0"/>
              <a:t>/image.jpg', 'new.jpg'); // Optional name </a:t>
            </a:r>
          </a:p>
          <a:p>
            <a:r>
              <a:rPr lang="en-US" dirty="0"/>
              <a:t>$mail-&gt;</a:t>
            </a:r>
            <a:r>
              <a:rPr lang="en-US" dirty="0" err="1"/>
              <a:t>isHTML</a:t>
            </a:r>
            <a:r>
              <a:rPr lang="en-US" dirty="0"/>
              <a:t>(true); // Set email format to HTML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4B96-EBB5-4405-93D7-3B935F87D580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Mail to Many: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7751"/>
            <a:ext cx="7315200" cy="368427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Mime and </a:t>
            </a:r>
            <a:r>
              <a:rPr lang="en-US" dirty="0" err="1"/>
              <a:t>Mime_Mail</a:t>
            </a:r>
            <a:r>
              <a:rPr lang="en-US" dirty="0"/>
              <a:t> to send an e-mail to multiple recipients requires </a:t>
            </a:r>
            <a:r>
              <a:rPr lang="en-US" dirty="0" err="1" smtClean="0"/>
              <a:t>toidentify</a:t>
            </a:r>
            <a:r>
              <a:rPr lang="en-US" dirty="0" smtClean="0"/>
              <a:t> </a:t>
            </a:r>
            <a:r>
              <a:rPr lang="en-US" dirty="0"/>
              <a:t>the appropriate headers in an array. </a:t>
            </a:r>
          </a:p>
          <a:p>
            <a:r>
              <a:rPr lang="en-US" dirty="0"/>
              <a:t>After instantiating the </a:t>
            </a:r>
            <a:r>
              <a:rPr lang="en-US" dirty="0" err="1"/>
              <a:t>Mail_Mime</a:t>
            </a:r>
            <a:r>
              <a:rPr lang="en-US" dirty="0"/>
              <a:t> class, </a:t>
            </a:r>
            <a:r>
              <a:rPr lang="en-US" dirty="0" smtClean="0"/>
              <a:t>call </a:t>
            </a:r>
            <a:r>
              <a:rPr lang="en-US" dirty="0"/>
              <a:t>the headers() method and pass in this </a:t>
            </a:r>
            <a:r>
              <a:rPr lang="en-US" dirty="0" smtClean="0"/>
              <a:t>array.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C07-99D4-4AB0-8CC4-F7A59DCFA7B8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1"/>
            <a:ext cx="7315200" cy="865573"/>
          </a:xfrm>
        </p:spPr>
        <p:txBody>
          <a:bodyPr/>
          <a:lstStyle/>
          <a:p>
            <a:r>
              <a:rPr lang="en-US" dirty="0" smtClean="0"/>
              <a:t>Open File: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7751"/>
            <a:ext cx="7315200" cy="368427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fopen</a:t>
            </a:r>
            <a:r>
              <a:rPr lang="en-US" dirty="0" smtClean="0"/>
              <a:t>() – to open a file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The first parameter of </a:t>
            </a:r>
            <a:r>
              <a:rPr lang="en-US" dirty="0" err="1"/>
              <a:t>fopen</a:t>
            </a:r>
            <a:r>
              <a:rPr lang="en-US" dirty="0"/>
              <a:t>() contains the name of the file to be opened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- The </a:t>
            </a:r>
            <a:r>
              <a:rPr lang="en-US" dirty="0"/>
              <a:t>second parameter specifies in which mode the file should be opened.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970-8037-4FCA-84A5-7D392F5F7D84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1"/>
            <a:ext cx="7315200" cy="865573"/>
          </a:xfrm>
        </p:spPr>
        <p:txBody>
          <a:bodyPr/>
          <a:lstStyle/>
          <a:p>
            <a:r>
              <a:rPr lang="en-US" dirty="0" smtClean="0"/>
              <a:t>Example – file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7315200" cy="2654645"/>
          </a:xfrm>
        </p:spPr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(“file.txt</a:t>
            </a:r>
            <a:r>
              <a:rPr lang="en-US" dirty="0"/>
              <a:t>", "r") or die("Unable to open file!");</a:t>
            </a:r>
            <a:br>
              <a:rPr lang="en-US" dirty="0"/>
            </a:br>
            <a:r>
              <a:rPr lang="en-US" dirty="0"/>
              <a:t>echo </a:t>
            </a:r>
            <a:r>
              <a:rPr lang="en-US" dirty="0" err="1"/>
              <a:t>fread</a:t>
            </a:r>
            <a:r>
              <a:rPr lang="en-US" dirty="0" smtClean="0"/>
              <a:t>($file1,filesize(“file.txt</a:t>
            </a:r>
            <a:r>
              <a:rPr lang="en-US" dirty="0"/>
              <a:t>"));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C8C0-1FED-46CC-A3F6-B4906BA90836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Modes of file open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070181"/>
              </p:ext>
            </p:extLst>
          </p:nvPr>
        </p:nvGraphicFramePr>
        <p:xfrm>
          <a:off x="381000" y="1657350"/>
          <a:ext cx="8458200" cy="2895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1913"/>
                <a:gridCol w="7096287"/>
              </a:tblGrid>
              <a:tr h="40903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Modes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50871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 a file for read </a:t>
                      </a:r>
                      <a:r>
                        <a:rPr lang="en-US" dirty="0" smtClean="0">
                          <a:effectLst/>
                        </a:rPr>
                        <a:t>only.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6719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 a file for write only. Erases the contents of the file or creates a new file if it doesn't exist. </a:t>
                      </a:r>
                    </a:p>
                  </a:txBody>
                  <a:tcPr marL="76200" marR="76200" marT="76200" marB="76200"/>
                </a:tc>
              </a:tr>
              <a:tr h="55768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 a file for write only. The existing data in file is preserved. </a:t>
                      </a:r>
                    </a:p>
                  </a:txBody>
                  <a:tcPr marL="76200" marR="76200" marT="76200" marB="76200"/>
                </a:tc>
              </a:tr>
              <a:tr h="67198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new file for write only. Returns FALSE and an error if file already exists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C16-9391-4FAC-AE80-B66A0B4EAC0C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672147"/>
              </p:ext>
            </p:extLst>
          </p:nvPr>
        </p:nvGraphicFramePr>
        <p:xfrm>
          <a:off x="228600" y="1200150"/>
          <a:ext cx="8534400" cy="367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536"/>
                <a:gridCol w="6912864"/>
              </a:tblGrid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Modes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Open a file for read/write</a:t>
                      </a:r>
                      <a:r>
                        <a:rPr lang="en-US">
                          <a:effectLst/>
                        </a:rPr>
                        <a:t>. File pointer starts at the beginning of the file</a:t>
                      </a:r>
                    </a:p>
                  </a:txBody>
                  <a:tcPr marL="76200" marR="76200" marT="76200" marB="76200"/>
                </a:tc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Open a file for read/write</a:t>
                      </a:r>
                      <a:r>
                        <a:rPr lang="en-US" dirty="0">
                          <a:effectLst/>
                        </a:rPr>
                        <a:t>. Erases the contents of the file or creates a new file if it doesn't exist. File pointer starts at the beginning of the file</a:t>
                      </a:r>
                    </a:p>
                  </a:txBody>
                  <a:tcPr marL="76200" marR="76200" marT="76200" marB="76200"/>
                </a:tc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Open a file for read/write</a:t>
                      </a:r>
                      <a:r>
                        <a:rPr lang="en-US">
                          <a:effectLst/>
                        </a:rPr>
                        <a:t>. The existing data in file is preserved. File pointer starts at the end of the file. Creates a new file if the file doesn't exist</a:t>
                      </a:r>
                    </a:p>
                  </a:txBody>
                  <a:tcPr marL="76200" marR="76200" marT="76200" marB="76200"/>
                </a:tc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Creates a new file for read/write</a:t>
                      </a:r>
                      <a:r>
                        <a:rPr lang="en-US" dirty="0">
                          <a:effectLst/>
                        </a:rPr>
                        <a:t>. Returns FALSE and an error if file already exists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BB57-3C06-4704-B8E6-508EC5AFC403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08"/>
            <a:ext cx="7315200" cy="865573"/>
          </a:xfrm>
        </p:spPr>
        <p:txBody>
          <a:bodyPr/>
          <a:lstStyle/>
          <a:p>
            <a:r>
              <a:rPr lang="en-US" dirty="0" smtClean="0"/>
              <a:t>Read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95351"/>
            <a:ext cx="7315200" cy="3836670"/>
          </a:xfrm>
        </p:spPr>
        <p:txBody>
          <a:bodyPr/>
          <a:lstStyle/>
          <a:p>
            <a:r>
              <a:rPr lang="en-US" dirty="0" err="1" smtClean="0"/>
              <a:t>fread</a:t>
            </a:r>
            <a:r>
              <a:rPr lang="en-US" dirty="0"/>
              <a:t>() </a:t>
            </a:r>
            <a:r>
              <a:rPr lang="en-US" dirty="0" smtClean="0"/>
              <a:t>-  </a:t>
            </a:r>
            <a:r>
              <a:rPr lang="en-US" dirty="0"/>
              <a:t>reads from an open file.</a:t>
            </a:r>
          </a:p>
          <a:p>
            <a:pPr marL="45720" indent="0">
              <a:buNone/>
            </a:pPr>
            <a:r>
              <a:rPr lang="en-US" dirty="0" smtClean="0"/>
              <a:t>	- The </a:t>
            </a:r>
            <a:r>
              <a:rPr lang="en-US" dirty="0"/>
              <a:t>first parameter of </a:t>
            </a:r>
            <a:r>
              <a:rPr lang="en-US" dirty="0" err="1"/>
              <a:t>fread</a:t>
            </a:r>
            <a:r>
              <a:rPr lang="en-US" dirty="0"/>
              <a:t>() contains the name of the file to </a:t>
            </a:r>
            <a:r>
              <a:rPr lang="en-US" dirty="0" smtClean="0"/>
              <a:t>be read </a:t>
            </a:r>
          </a:p>
          <a:p>
            <a:pPr marL="45720" indent="0">
              <a:buNone/>
            </a:pPr>
            <a:r>
              <a:rPr lang="en-US" dirty="0" smtClean="0"/>
              <a:t>	- The second </a:t>
            </a:r>
            <a:r>
              <a:rPr lang="en-US" dirty="0"/>
              <a:t>parameter specifies the maximum number of bytes </a:t>
            </a:r>
            <a:r>
              <a:rPr lang="en-US" dirty="0" smtClean="0"/>
              <a:t>to be  </a:t>
            </a:r>
            <a:r>
              <a:rPr lang="en-US" dirty="0"/>
              <a:t>read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: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fread</a:t>
            </a:r>
            <a:r>
              <a:rPr lang="en-US" dirty="0" smtClean="0"/>
              <a:t>($file1,filesize(“file.txt</a:t>
            </a:r>
            <a:r>
              <a:rPr lang="en-US" dirty="0"/>
              <a:t>"));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620E-DAE5-442E-BFB0-F3D68E69607A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File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315200" cy="3531870"/>
          </a:xfrm>
        </p:spPr>
        <p:txBody>
          <a:bodyPr/>
          <a:lstStyle/>
          <a:p>
            <a:r>
              <a:rPr lang="en-US" dirty="0" err="1"/>
              <a:t>fclose</a:t>
            </a:r>
            <a:r>
              <a:rPr lang="en-US" dirty="0"/>
              <a:t>() </a:t>
            </a:r>
            <a:r>
              <a:rPr lang="en-US" dirty="0" smtClean="0"/>
              <a:t>- to </a:t>
            </a:r>
            <a:r>
              <a:rPr lang="en-US" dirty="0"/>
              <a:t>close an open file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(“file.txt</a:t>
            </a:r>
            <a:r>
              <a:rPr lang="en-US" dirty="0"/>
              <a:t>", "r</a:t>
            </a:r>
            <a:r>
              <a:rPr lang="en-US" dirty="0" smtClean="0"/>
              <a:t>");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// some </a:t>
            </a:r>
            <a:r>
              <a:rPr lang="en-US" dirty="0" smtClean="0"/>
              <a:t>operations </a:t>
            </a:r>
            <a:r>
              <a:rPr lang="en-US" dirty="0"/>
              <a:t>to be </a:t>
            </a:r>
            <a:r>
              <a:rPr lang="en-US" dirty="0" smtClean="0"/>
              <a:t>performed....</a:t>
            </a:r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B95-56CC-4D51-B691-C1259F45F4EF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Read a single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() -</a:t>
            </a:r>
            <a:r>
              <a:rPr lang="en-US" dirty="0" smtClean="0"/>
              <a:t> </a:t>
            </a:r>
            <a:r>
              <a:rPr lang="en-US" dirty="0"/>
              <a:t>read a single line from a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$file1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 smtClean="0"/>
              <a:t>(“file.txt</a:t>
            </a:r>
            <a:r>
              <a:rPr lang="en-US" dirty="0"/>
              <a:t>", "r") or die("Unable to open file!");</a:t>
            </a:r>
            <a:br>
              <a:rPr lang="en-US" dirty="0"/>
            </a:br>
            <a:r>
              <a:rPr lang="en-US" dirty="0"/>
              <a:t>echo </a:t>
            </a:r>
            <a:r>
              <a:rPr lang="en-US" dirty="0" err="1"/>
              <a:t>fgets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 smtClean="0"/>
              <a:t>($file1);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E80-7512-4F32-9985-F528F85B58F7}" type="datetime1">
              <a:rPr lang="en-US" smtClean="0"/>
              <a:t>05-Oct-20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6D83A8-5235-4D8B-83D3-4FA4571FB889}"/>
</file>

<file path=customXml/itemProps2.xml><?xml version="1.0" encoding="utf-8"?>
<ds:datastoreItem xmlns:ds="http://schemas.openxmlformats.org/officeDocument/2006/customXml" ds:itemID="{94A4AA8C-13FD-40AB-B128-1BF191EFD270}"/>
</file>

<file path=customXml/itemProps3.xml><?xml version="1.0" encoding="utf-8"?>
<ds:datastoreItem xmlns:ds="http://schemas.openxmlformats.org/officeDocument/2006/customXml" ds:itemID="{7A0D7C61-57DC-4907-921C-ECEA4E5B1A98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3552</TotalTime>
  <Words>914</Words>
  <Application>Microsoft Office PowerPoint</Application>
  <PresentationFormat>On-screen Show (16:9)</PresentationFormat>
  <Paragraphs>238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Perspective</vt:lpstr>
      <vt:lpstr>PHP</vt:lpstr>
      <vt:lpstr>File Handling</vt:lpstr>
      <vt:lpstr>Open File:</vt:lpstr>
      <vt:lpstr>Example – file open</vt:lpstr>
      <vt:lpstr>Modes of file open</vt:lpstr>
      <vt:lpstr>PowerPoint Presentation</vt:lpstr>
      <vt:lpstr>Read File</vt:lpstr>
      <vt:lpstr>File Close</vt:lpstr>
      <vt:lpstr>Read a single line</vt:lpstr>
      <vt:lpstr>Check End of File</vt:lpstr>
      <vt:lpstr>PowerPoint Presentation</vt:lpstr>
      <vt:lpstr>Read Single Character</vt:lpstr>
      <vt:lpstr>File Create/Write</vt:lpstr>
      <vt:lpstr>PowerPoint Presentation</vt:lpstr>
      <vt:lpstr>File Upload</vt:lpstr>
      <vt:lpstr>   Configure The "php.ini" File </vt:lpstr>
      <vt:lpstr>   Create The HTML Form </vt:lpstr>
      <vt:lpstr>PowerPoint Presentation</vt:lpstr>
      <vt:lpstr>Create The Upload File PHP Script </vt:lpstr>
      <vt:lpstr>Create The Upload File PHP Script </vt:lpstr>
      <vt:lpstr>Check if File Already Exists </vt:lpstr>
      <vt:lpstr>Limit File Size </vt:lpstr>
      <vt:lpstr>Limit File Type </vt:lpstr>
      <vt:lpstr>Sending E-Mail</vt:lpstr>
      <vt:lpstr>An Example:</vt:lpstr>
      <vt:lpstr>HTML Formatted E-Mail</vt:lpstr>
      <vt:lpstr>HTML Formatted E-Mail ctd..</vt:lpstr>
      <vt:lpstr>E-Mail with Attachment</vt:lpstr>
      <vt:lpstr>Mail to Many: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138</cp:revision>
  <dcterms:created xsi:type="dcterms:W3CDTF">2006-08-16T00:00:00Z</dcterms:created>
  <dcterms:modified xsi:type="dcterms:W3CDTF">2020-10-05T05:52:05Z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