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8"/>
  </p:notesMasterIdLst>
  <p:sldIdLst>
    <p:sldId id="256" r:id="rId2"/>
    <p:sldId id="342" r:id="rId3"/>
    <p:sldId id="285" r:id="rId4"/>
    <p:sldId id="415" r:id="rId5"/>
    <p:sldId id="409" r:id="rId6"/>
    <p:sldId id="410" r:id="rId7"/>
    <p:sldId id="411" r:id="rId8"/>
    <p:sldId id="412" r:id="rId9"/>
    <p:sldId id="413" r:id="rId10"/>
    <p:sldId id="414" r:id="rId11"/>
    <p:sldId id="416" r:id="rId12"/>
    <p:sldId id="417" r:id="rId13"/>
    <p:sldId id="420" r:id="rId14"/>
    <p:sldId id="419" r:id="rId15"/>
    <p:sldId id="421" r:id="rId16"/>
    <p:sldId id="433" r:id="rId17"/>
    <p:sldId id="434" r:id="rId18"/>
    <p:sldId id="418" r:id="rId19"/>
    <p:sldId id="422" r:id="rId20"/>
    <p:sldId id="423" r:id="rId21"/>
    <p:sldId id="424" r:id="rId22"/>
    <p:sldId id="425" r:id="rId23"/>
    <p:sldId id="426" r:id="rId24"/>
    <p:sldId id="428" r:id="rId25"/>
    <p:sldId id="431" r:id="rId26"/>
    <p:sldId id="429" r:id="rId27"/>
    <p:sldId id="430" r:id="rId28"/>
    <p:sldId id="435" r:id="rId29"/>
    <p:sldId id="341" r:id="rId30"/>
    <p:sldId id="407" r:id="rId31"/>
    <p:sldId id="408" r:id="rId32"/>
    <p:sldId id="432" r:id="rId33"/>
    <p:sldId id="436" r:id="rId34"/>
    <p:sldId id="437" r:id="rId35"/>
    <p:sldId id="438" r:id="rId36"/>
    <p:sldId id="43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70" d="100"/>
          <a:sy n="70" d="100"/>
        </p:scale>
        <p:origin x="-1374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3D1-ADFA-46E3-8F66-23FB8FF762BB}" type="datetime1">
              <a:rPr lang="en-US" smtClean="0"/>
              <a:t>21-Aug-20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6FC0-E195-40C1-93B1-B1210E731C59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14A5-302E-4E75-964F-AB57C399114C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8A5A-B459-4CE7-8E04-1FA0A73D6C3F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E752-8F41-424D-AF0D-DD5FC2C56568}" type="datetime1">
              <a:rPr lang="en-US" smtClean="0"/>
              <a:t>21-Aug-20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26C9-0DE4-4631-B8A2-8DD4169E5417}" type="datetime1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9F34-E369-40E5-A49F-B519D685E4BA}" type="datetime1">
              <a:rPr lang="en-US" smtClean="0"/>
              <a:t>21-Aug-20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74F-487F-4CD3-B081-2EBF92236386}" type="datetime1">
              <a:rPr lang="en-US" smtClean="0"/>
              <a:t>21-Aug-20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692B-A38D-4DE1-B6E9-F9A508B4F2D6}" type="datetime1">
              <a:rPr lang="en-US" smtClean="0"/>
              <a:t>21-Aug-20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DB3D-37B6-47C6-AE2D-17220972D886}" type="datetime1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F526-2027-40DD-A614-1A1295723DC8}" type="datetime1">
              <a:rPr lang="en-US" smtClean="0"/>
              <a:t>21-Aug-20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677736F-7382-4320-8733-666D7DE9881A}" type="datetime1">
              <a:rPr lang="en-US" smtClean="0"/>
              <a:t>21-Aug-20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Function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 – Function Constructors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750"/>
            <a:ext cx="8066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 – Custom Function Constructors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28750"/>
            <a:ext cx="7662862" cy="232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8" y="3867150"/>
            <a:ext cx="2653352" cy="104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 in an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419225"/>
            <a:ext cx="77247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4" y="3943350"/>
            <a:ext cx="1801575" cy="8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Passing Arguments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/>
          <a:lstStyle/>
          <a:p>
            <a:r>
              <a:rPr lang="en-US" dirty="0" smtClean="0"/>
              <a:t>By value</a:t>
            </a:r>
          </a:p>
          <a:p>
            <a:pPr lvl="1"/>
            <a:r>
              <a:rPr lang="en-US" dirty="0" smtClean="0"/>
              <a:t>When primitive </a:t>
            </a:r>
            <a:r>
              <a:rPr lang="en-US" dirty="0" err="1" smtClean="0"/>
              <a:t>datatypes</a:t>
            </a:r>
            <a:r>
              <a:rPr lang="en-US" dirty="0" smtClean="0"/>
              <a:t> are passed to a function they cannot be modified outside the function</a:t>
            </a:r>
          </a:p>
          <a:p>
            <a:pPr lvl="1"/>
            <a:r>
              <a:rPr lang="en-US" dirty="0"/>
              <a:t>Primitive </a:t>
            </a:r>
            <a:r>
              <a:rPr lang="en-US" dirty="0" err="1" smtClean="0"/>
              <a:t>datatypes</a:t>
            </a:r>
            <a:r>
              <a:rPr lang="en-US" dirty="0" smtClean="0"/>
              <a:t> (number, string, </a:t>
            </a:r>
            <a:r>
              <a:rPr lang="en-US" dirty="0" err="1" smtClean="0"/>
              <a:t>boolean,null,undefined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By Reference</a:t>
            </a:r>
          </a:p>
          <a:p>
            <a:pPr lvl="1"/>
            <a:r>
              <a:rPr lang="en-US" dirty="0" smtClean="0"/>
              <a:t>In composite type it is possible to modify their value outside the function</a:t>
            </a:r>
          </a:p>
          <a:p>
            <a:pPr lvl="1"/>
            <a:r>
              <a:rPr lang="en-US" dirty="0"/>
              <a:t>Reference </a:t>
            </a:r>
            <a:r>
              <a:rPr lang="en-US" dirty="0" smtClean="0"/>
              <a:t>types (Object, Array, Function, Date, </a:t>
            </a:r>
            <a:r>
              <a:rPr lang="en-US" dirty="0" err="1" smtClean="0"/>
              <a:t>RegExp</a:t>
            </a:r>
            <a:r>
              <a:rPr lang="en-US" dirty="0" smtClean="0"/>
              <a:t>, Error)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Passing Argument by Value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9954"/>
            <a:ext cx="5715000" cy="239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7" y="409575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Passing Argument by Reference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4950"/>
            <a:ext cx="7491412" cy="247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95750"/>
            <a:ext cx="3575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Passing Functions as </a:t>
            </a:r>
            <a:r>
              <a:rPr lang="en-IN" b="1" dirty="0" err="1" smtClean="0"/>
              <a:t>Callbacks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/>
          <a:lstStyle/>
          <a:p>
            <a:r>
              <a:rPr lang="en-US" dirty="0" smtClean="0"/>
              <a:t>A callback function is a function that is passed as an argument to another function that will be called back later.</a:t>
            </a:r>
          </a:p>
          <a:p>
            <a:r>
              <a:rPr lang="en-US" dirty="0" smtClean="0"/>
              <a:t>The function that accepts the other function as argument is called higher-order function.</a:t>
            </a:r>
          </a:p>
          <a:p>
            <a:r>
              <a:rPr lang="en-US" dirty="0" smtClean="0"/>
              <a:t>The higher-order function has the logic when the callback function needs to be executed.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Passing Function </a:t>
            </a:r>
            <a:r>
              <a:rPr lang="en-IN" b="1" dirty="0" err="1" smtClean="0"/>
              <a:t>Callbacks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2550"/>
            <a:ext cx="4967287" cy="34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Return values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1295399"/>
          </a:xfrm>
        </p:spPr>
        <p:txBody>
          <a:bodyPr/>
          <a:lstStyle/>
          <a:p>
            <a:r>
              <a:rPr lang="en-US" dirty="0" smtClean="0"/>
              <a:t>All functions return value.</a:t>
            </a:r>
          </a:p>
          <a:p>
            <a:r>
              <a:rPr lang="en-US" dirty="0" smtClean="0"/>
              <a:t>When no return statement is specified “undefined” is returned.</a:t>
            </a:r>
          </a:p>
          <a:p>
            <a:r>
              <a:rPr lang="en-US" dirty="0" smtClean="0"/>
              <a:t>To return value in a function use return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85152"/>
            <a:ext cx="7772400" cy="57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5913"/>
            <a:ext cx="5791200" cy="5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Variable scope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/>
          <a:lstStyle/>
          <a:p>
            <a:r>
              <a:rPr lang="en-US" dirty="0"/>
              <a:t>Scope refers to accessibility of a variable in a program.</a:t>
            </a:r>
          </a:p>
          <a:p>
            <a:pPr lvl="1"/>
            <a:r>
              <a:rPr lang="en-US" dirty="0"/>
              <a:t>Local – Accessible only within the function</a:t>
            </a:r>
          </a:p>
          <a:p>
            <a:pPr lvl="1"/>
            <a:r>
              <a:rPr lang="en-US" dirty="0"/>
              <a:t>Global – Accessible throughout the program</a:t>
            </a:r>
          </a:p>
          <a:p>
            <a:r>
              <a:rPr lang="en-US" dirty="0"/>
              <a:t>Explicit declaration of variable uses var refers that the variable is declared in the current scope. (If declared outside-global, If declared inside a function or loop then it is local).</a:t>
            </a:r>
          </a:p>
          <a:p>
            <a:r>
              <a:rPr lang="en-US" dirty="0"/>
              <a:t>Implicit declaration does not use var and provides a global scope 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Functions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Object</a:t>
            </a:r>
          </a:p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Passing arguments by value and reference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Function Overloading</a:t>
            </a:r>
          </a:p>
          <a:p>
            <a:r>
              <a:rPr lang="en-US" dirty="0" smtClean="0"/>
              <a:t>Optional argument</a:t>
            </a:r>
          </a:p>
          <a:p>
            <a:r>
              <a:rPr lang="en-US" dirty="0" smtClean="0"/>
              <a:t>Argument objects</a:t>
            </a:r>
          </a:p>
          <a:p>
            <a:r>
              <a:rPr lang="en-US" dirty="0" smtClean="0"/>
              <a:t>Argument hashes</a:t>
            </a:r>
          </a:p>
          <a:p>
            <a:r>
              <a:rPr lang="en-US" dirty="0" smtClean="0"/>
              <a:t>Properties and methods of Function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Variable scope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4950"/>
            <a:ext cx="708018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Variable scope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6" y="1581150"/>
            <a:ext cx="829300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Variable scope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8" y="1504950"/>
            <a:ext cx="6472451" cy="314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Function Overloading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/>
          <a:lstStyle/>
          <a:p>
            <a:r>
              <a:rPr lang="en-US" dirty="0" smtClean="0"/>
              <a:t>JavaScript does not support function overloading directly.</a:t>
            </a:r>
          </a:p>
          <a:p>
            <a:r>
              <a:rPr lang="en-US" dirty="0" smtClean="0"/>
              <a:t>When functions are overloaded the recent definition will be called.</a:t>
            </a:r>
          </a:p>
          <a:p>
            <a:r>
              <a:rPr lang="en-US" dirty="0" smtClean="0"/>
              <a:t>As the function pointer holds only the reference the recent function overwrites the original memory location.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64669"/>
            <a:ext cx="2895600" cy="182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5887"/>
            <a:ext cx="25111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Function Overloading through Anonymous Function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pointer to a new variable before rewriting the old function.</a:t>
            </a:r>
          </a:p>
          <a:p>
            <a:r>
              <a:rPr lang="en-US" dirty="0" smtClean="0"/>
              <a:t>The second function is created as an anonymous function so that new memory is allocated.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Function Overloading through Anonymous Function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1150"/>
            <a:ext cx="836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Optional Arguments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7350"/>
            <a:ext cx="7315200" cy="875375"/>
          </a:xfrm>
        </p:spPr>
        <p:txBody>
          <a:bodyPr/>
          <a:lstStyle/>
          <a:p>
            <a:r>
              <a:rPr lang="en-US" dirty="0" smtClean="0"/>
              <a:t>JavaScript does not support optional arguments.</a:t>
            </a:r>
          </a:p>
          <a:p>
            <a:r>
              <a:rPr lang="en-US" dirty="0" smtClean="0"/>
              <a:t>When the argument is not passed it is treated as undefined.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Optional Arguments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750"/>
            <a:ext cx="428513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Argument Hashes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7350"/>
            <a:ext cx="7315200" cy="875375"/>
          </a:xfrm>
        </p:spPr>
        <p:txBody>
          <a:bodyPr/>
          <a:lstStyle/>
          <a:p>
            <a:r>
              <a:rPr lang="en-US" dirty="0" smtClean="0"/>
              <a:t>An associative array or a hash or an Object can also be passed to a function.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549288"/>
            <a:ext cx="65246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705350"/>
            <a:ext cx="11715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Properties of Function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6172200" cy="321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Function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>
            <a:normAutofit/>
          </a:bodyPr>
          <a:lstStyle/>
          <a:p>
            <a:r>
              <a:rPr lang="en-US" dirty="0" smtClean="0"/>
              <a:t>In JavaScript all functions are first-class instances of a global object called Function.</a:t>
            </a:r>
          </a:p>
          <a:p>
            <a:r>
              <a:rPr lang="en-US" dirty="0" smtClean="0"/>
              <a:t>Function object has certain properties and methods that can be accessed by all functions.</a:t>
            </a:r>
          </a:p>
          <a:p>
            <a:r>
              <a:rPr lang="en-US" dirty="0" smtClean="0"/>
              <a:t>The function objects can be passed as arguments to other functions and can be returned by other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Properties of Function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4950"/>
            <a:ext cx="688046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Properties of Function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4950"/>
            <a:ext cx="5638800" cy="303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Methods of Function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8750"/>
            <a:ext cx="589157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7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smtClean="0"/>
              <a:t>apply() - Demo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0"/>
            <a:ext cx="605790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71550"/>
            <a:ext cx="122562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7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smtClean="0"/>
              <a:t>call() - Demo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71550"/>
            <a:ext cx="122562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95350"/>
            <a:ext cx="37052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7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toString</a:t>
            </a:r>
            <a:r>
              <a:rPr lang="en-IN" b="1" dirty="0" smtClean="0"/>
              <a:t>() - Demo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34290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52750"/>
            <a:ext cx="47341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9150"/>
            <a:ext cx="7315200" cy="865573"/>
          </a:xfrm>
        </p:spPr>
        <p:txBody>
          <a:bodyPr>
            <a:noAutofit/>
          </a:bodyPr>
          <a:lstStyle/>
          <a:p>
            <a:r>
              <a:rPr lang="en-IN" b="1" dirty="0" smtClean="0"/>
              <a:t>REFERENCE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7351"/>
            <a:ext cx="7315200" cy="1828799"/>
          </a:xfrm>
        </p:spPr>
        <p:txBody>
          <a:bodyPr>
            <a:normAutofit/>
          </a:bodyPr>
          <a:lstStyle/>
          <a:p>
            <a:r>
              <a:rPr lang="en-US" dirty="0" smtClean="0"/>
              <a:t>Alexei White, JavaScript Programmer’s Reference, </a:t>
            </a:r>
            <a:r>
              <a:rPr lang="en-US" dirty="0" err="1" smtClean="0"/>
              <a:t>Wrox</a:t>
            </a:r>
            <a:r>
              <a:rPr lang="en-US" dirty="0" smtClean="0"/>
              <a:t>, ISBN:978-81-265-2363-4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Function Object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0" y="1581150"/>
            <a:ext cx="4601474" cy="118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0" y="3105150"/>
            <a:ext cx="477354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/>
          <a:lstStyle/>
          <a:p>
            <a:r>
              <a:rPr lang="en-US" dirty="0" smtClean="0"/>
              <a:t>Using function statement</a:t>
            </a:r>
          </a:p>
          <a:p>
            <a:r>
              <a:rPr lang="en-US" dirty="0" smtClean="0"/>
              <a:t>Using function literal or anonymous function</a:t>
            </a:r>
          </a:p>
          <a:p>
            <a:r>
              <a:rPr lang="en-US" dirty="0" smtClean="0"/>
              <a:t>Using Function class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 – function statement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9750"/>
            <a:ext cx="814740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 – Anonymous function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7315200" cy="3227070"/>
          </a:xfrm>
        </p:spPr>
        <p:txBody>
          <a:bodyPr/>
          <a:lstStyle/>
          <a:p>
            <a:r>
              <a:rPr lang="en-US" dirty="0" smtClean="0"/>
              <a:t>An anonymous function does not have a name.</a:t>
            </a:r>
          </a:p>
          <a:p>
            <a:r>
              <a:rPr lang="en-US" dirty="0" smtClean="0"/>
              <a:t>Anonymous functions can be passed to other functions.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Declaring functions – Anonymous Functions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62125"/>
            <a:ext cx="8458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/>
              <a:t>Passing Anonymous Functions as Arguments to other Functions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52600"/>
            <a:ext cx="80676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3D5E6-3097-4A3C-BB22-7F5E41575A52}"/>
</file>

<file path=customXml/itemProps2.xml><?xml version="1.0" encoding="utf-8"?>
<ds:datastoreItem xmlns:ds="http://schemas.openxmlformats.org/officeDocument/2006/customXml" ds:itemID="{51919D46-0CFD-49C3-94A4-397ABAC3C69D}"/>
</file>

<file path=customXml/itemProps3.xml><?xml version="1.0" encoding="utf-8"?>
<ds:datastoreItem xmlns:ds="http://schemas.openxmlformats.org/officeDocument/2006/customXml" ds:itemID="{74A1C289-0E88-4A7F-BBC2-15FBB4417702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6443</TotalTime>
  <Words>757</Words>
  <Application>Microsoft Office PowerPoint</Application>
  <PresentationFormat>On-screen Show (16:9)</PresentationFormat>
  <Paragraphs>151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Perspective</vt:lpstr>
      <vt:lpstr>JavaScript Function</vt:lpstr>
      <vt:lpstr>Functions </vt:lpstr>
      <vt:lpstr>Function Object </vt:lpstr>
      <vt:lpstr>Function Object </vt:lpstr>
      <vt:lpstr>Declaring functions </vt:lpstr>
      <vt:lpstr>Declaring functions – function statement </vt:lpstr>
      <vt:lpstr>Declaring functions – Anonymous function </vt:lpstr>
      <vt:lpstr>Declaring functions – Anonymous Functions </vt:lpstr>
      <vt:lpstr>Passing Anonymous Functions as Arguments to other Functions </vt:lpstr>
      <vt:lpstr>Declaring functions – Function Constructors </vt:lpstr>
      <vt:lpstr>Declaring functions – Custom Function Constructors </vt:lpstr>
      <vt:lpstr>Declaring functions in an Object </vt:lpstr>
      <vt:lpstr>Passing Arguments </vt:lpstr>
      <vt:lpstr>Passing Argument by Value </vt:lpstr>
      <vt:lpstr>Passing Argument by Reference </vt:lpstr>
      <vt:lpstr>Passing Functions as Callbacks </vt:lpstr>
      <vt:lpstr>Passing Function Callbacks </vt:lpstr>
      <vt:lpstr>Return values </vt:lpstr>
      <vt:lpstr>Variable scope </vt:lpstr>
      <vt:lpstr>Variable scope </vt:lpstr>
      <vt:lpstr>Variable scope </vt:lpstr>
      <vt:lpstr>Variable scope </vt:lpstr>
      <vt:lpstr>Function Overloading </vt:lpstr>
      <vt:lpstr>Function Overloading through Anonymous Function </vt:lpstr>
      <vt:lpstr>Function Overloading through Anonymous Function </vt:lpstr>
      <vt:lpstr>Optional Arguments </vt:lpstr>
      <vt:lpstr>Optional Arguments </vt:lpstr>
      <vt:lpstr>Argument Hashes </vt:lpstr>
      <vt:lpstr>Properties of Function object </vt:lpstr>
      <vt:lpstr>Properties of Function object </vt:lpstr>
      <vt:lpstr>Properties of Function object </vt:lpstr>
      <vt:lpstr>Methods of Function object </vt:lpstr>
      <vt:lpstr>apply() - Demo </vt:lpstr>
      <vt:lpstr>call() - Demo </vt:lpstr>
      <vt:lpstr>toString() - Demo </vt:lpstr>
      <vt:lpstr>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294</cp:revision>
  <dcterms:created xsi:type="dcterms:W3CDTF">2006-08-16T00:00:00Z</dcterms:created>
  <dcterms:modified xsi:type="dcterms:W3CDTF">2020-08-21T17:06:01Z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