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31"/>
  </p:notesMasterIdLst>
  <p:sldIdLst>
    <p:sldId id="256" r:id="rId5"/>
    <p:sldId id="362" r:id="rId6"/>
    <p:sldId id="437" r:id="rId7"/>
    <p:sldId id="438" r:id="rId8"/>
    <p:sldId id="439" r:id="rId9"/>
    <p:sldId id="440" r:id="rId10"/>
    <p:sldId id="441" r:id="rId11"/>
    <p:sldId id="444" r:id="rId12"/>
    <p:sldId id="445" r:id="rId13"/>
    <p:sldId id="442" r:id="rId14"/>
    <p:sldId id="436" r:id="rId15"/>
    <p:sldId id="424" r:id="rId16"/>
    <p:sldId id="447" r:id="rId17"/>
    <p:sldId id="448" r:id="rId18"/>
    <p:sldId id="425" r:id="rId19"/>
    <p:sldId id="426" r:id="rId20"/>
    <p:sldId id="427" r:id="rId21"/>
    <p:sldId id="428" r:id="rId22"/>
    <p:sldId id="429" r:id="rId23"/>
    <p:sldId id="431" r:id="rId24"/>
    <p:sldId id="446" r:id="rId25"/>
    <p:sldId id="430" r:id="rId26"/>
    <p:sldId id="433" r:id="rId27"/>
    <p:sldId id="432" r:id="rId28"/>
    <p:sldId id="434" r:id="rId29"/>
    <p:sldId id="44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40DA9-E34A-49C7-90BD-EF99D8D3B68F}" v="2" dt="2020-10-02T09:07:34.604"/>
    <p1510:client id="{D67DFFE1-6F90-4C85-9B4D-723C0D96C03B}" v="1" dt="2020-10-01T12:40:14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NA MANOJ NAIR" userId="S::meghnamanoj.nair2019@vitstudent.ac.in::31e21a51-451b-4a01-abac-178fe0acb9c3" providerId="AD" clId="Web-{D67DFFE1-6F90-4C85-9B4D-723C0D96C03B}"/>
    <pc:docChg chg="modSld">
      <pc:chgData name="MEGHNA MANOJ NAIR" userId="S::meghnamanoj.nair2019@vitstudent.ac.in::31e21a51-451b-4a01-abac-178fe0acb9c3" providerId="AD" clId="Web-{D67DFFE1-6F90-4C85-9B4D-723C0D96C03B}" dt="2020-10-01T12:40:14.454" v="0"/>
      <pc:docMkLst>
        <pc:docMk/>
      </pc:docMkLst>
      <pc:sldChg chg="addSp">
        <pc:chgData name="MEGHNA MANOJ NAIR" userId="S::meghnamanoj.nair2019@vitstudent.ac.in::31e21a51-451b-4a01-abac-178fe0acb9c3" providerId="AD" clId="Web-{D67DFFE1-6F90-4C85-9B4D-723C0D96C03B}" dt="2020-10-01T12:40:14.454" v="0"/>
        <pc:sldMkLst>
          <pc:docMk/>
          <pc:sldMk cId="0" sldId="440"/>
        </pc:sldMkLst>
        <pc:spChg chg="add">
          <ac:chgData name="MEGHNA MANOJ NAIR" userId="S::meghnamanoj.nair2019@vitstudent.ac.in::31e21a51-451b-4a01-abac-178fe0acb9c3" providerId="AD" clId="Web-{D67DFFE1-6F90-4C85-9B4D-723C0D96C03B}" dt="2020-10-01T12:40:14.454" v="0"/>
          <ac:spMkLst>
            <pc:docMk/>
            <pc:sldMk cId="0" sldId="440"/>
            <ac:spMk id="3" creationId="{9817D668-BF6B-4E3F-9DE9-230739C02B77}"/>
          </ac:spMkLst>
        </pc:spChg>
      </pc:sldChg>
    </pc:docChg>
  </pc:docChgLst>
  <pc:docChgLst>
    <pc:chgData name="DHANDE ATHARVA SUDHAKAR" userId="S::atharva.dhande2019@vitstudent.ac.in::74397f3f-dcdb-432a-bbb1-f5be5b49a941" providerId="AD" clId="Web-{D1140DA9-E34A-49C7-90BD-EF99D8D3B68F}"/>
    <pc:docChg chg="modSld">
      <pc:chgData name="DHANDE ATHARVA SUDHAKAR" userId="S::atharva.dhande2019@vitstudent.ac.in::74397f3f-dcdb-432a-bbb1-f5be5b49a941" providerId="AD" clId="Web-{D1140DA9-E34A-49C7-90BD-EF99D8D3B68F}" dt="2020-10-02T09:07:34.573" v="1" actId="1076"/>
      <pc:docMkLst>
        <pc:docMk/>
      </pc:docMkLst>
      <pc:sldChg chg="modSp">
        <pc:chgData name="DHANDE ATHARVA SUDHAKAR" userId="S::atharva.dhande2019@vitstudent.ac.in::74397f3f-dcdb-432a-bbb1-f5be5b49a941" providerId="AD" clId="Web-{D1140DA9-E34A-49C7-90BD-EF99D8D3B68F}" dt="2020-10-02T09:07:34.573" v="1" actId="1076"/>
        <pc:sldMkLst>
          <pc:docMk/>
          <pc:sldMk cId="0" sldId="436"/>
        </pc:sldMkLst>
        <pc:spChg chg="mod">
          <ac:chgData name="DHANDE ATHARVA SUDHAKAR" userId="S::atharva.dhande2019@vitstudent.ac.in::74397f3f-dcdb-432a-bbb1-f5be5b49a941" providerId="AD" clId="Web-{D1140DA9-E34A-49C7-90BD-EF99D8D3B68F}" dt="2020-10-02T09:07:34.573" v="1" actId="1076"/>
          <ac:spMkLst>
            <pc:docMk/>
            <pc:sldMk cId="0" sldId="436"/>
            <ac:spMk id="12292" creationId="{F295440C-71C0-4E0F-9A0C-3D9228D052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0A5EEF6-4281-4183-AD67-471A4A907D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5999C65-5FE9-493F-BEC9-62A1FD20FB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C246E2D2-15B5-441D-A058-92EF0723C0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005588B-A90F-45DB-B9FB-9E72180C387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35246433-D456-478C-9D6B-6E2269F7B5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90582E30-D0B0-4709-9FD8-583532D32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69EB6C-F1B9-4561-9E86-5CA7B4A842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786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F10ECCA2-980A-40F6-8453-5F0E046C92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C2BDE14-F21E-4287-89A6-89A977C17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04C2-06A5-4666-A5BD-4C0ADC1488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36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12D0-FF72-42A6-A6B7-30DF838AF8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27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12D0-FF72-42A6-A6B7-30DF838AF8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798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12D0-FF72-42A6-A6B7-30DF838AF8E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18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12D0-FF72-42A6-A6B7-30DF838AF8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828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12D0-FF72-42A6-A6B7-30DF838AF8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53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12D0-FF72-42A6-A6B7-30DF838AF8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392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0A16-554C-44A9-89C5-0D3B6940AFB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209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F949-7BC5-4BA8-8BE5-CBF2E25642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90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0CBB-356E-45DF-B4CC-AE1E8568EB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42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A7D7-AE66-4668-A07E-B5F4AE01C9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58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60E-B108-4B98-B80C-A6E9AB082C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26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EA5-C2ED-495C-A41F-5C71B58BEF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28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5417-060B-412C-BD0E-8C5A3F2F17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50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609D-5C6C-4E34-81C8-1FBBBFC3F8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8DD8-DBF5-412B-BD81-52B287F23C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16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EBA5-3A94-432E-BF81-307FDC94CC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16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3112D0-FF72-42A6-A6B7-30DF838AF8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87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8326C38F-42D4-4C18-B8CC-1860EFB19C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05483" y="2514598"/>
            <a:ext cx="7080026" cy="1828801"/>
          </a:xfrm>
        </p:spPr>
        <p:txBody>
          <a:bodyPr/>
          <a:lstStyle/>
          <a:p>
            <a:pPr eaLnBrk="1" hangingPunct="1"/>
            <a:r>
              <a:rPr lang="en-US" altLang="en-US"/>
              <a:t>PHP Programming - </a:t>
            </a:r>
            <a:br>
              <a:rPr lang="en-US" altLang="en-US"/>
            </a:br>
            <a:r>
              <a:rPr lang="en-US" altLang="en-US"/>
              <a:t>Sessions and Cookies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7858E2-086B-48E6-8CAA-A400F058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Prof. M. </a:t>
            </a:r>
            <a:r>
              <a:rPr lang="en-US" err="1"/>
              <a:t>Premalatha</a:t>
            </a:r>
            <a:r>
              <a:rPr lang="en-US"/>
              <a:t>, SCOPE, </a:t>
            </a:r>
          </a:p>
          <a:p>
            <a:pPr>
              <a:buFont typeface="Arial" charset="0"/>
              <a:buNone/>
              <a:defRPr/>
            </a:pPr>
            <a:r>
              <a:rPr lang="en-US"/>
              <a:t>VIT, Chennai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D2552-ECD8-4A58-AA10-6016EB4F7C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569908"/>
            <a:ext cx="4419600" cy="18288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9C1FE58-C794-4A5F-A041-C5D2508F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</a:rPr>
              <a:t>Unset and Destroy a Session</a:t>
            </a: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6FF4B59-5519-4A3D-B74E-A2485090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A PHP session can be destroyed by </a:t>
            </a:r>
            <a:r>
              <a:rPr lang="en-US" altLang="en-US" b="1"/>
              <a:t>session_destroy() function. </a:t>
            </a:r>
          </a:p>
          <a:p>
            <a:r>
              <a:rPr lang="en-US" altLang="en-US"/>
              <a:t>to destroy a single session variable then you can use </a:t>
            </a:r>
            <a:r>
              <a:rPr lang="en-US" altLang="en-US" b="1"/>
              <a:t>unset() function to unset a session variable. </a:t>
            </a:r>
          </a:p>
          <a:p>
            <a:r>
              <a:rPr lang="en-US" altLang="en-US"/>
              <a:t>unset($_SESSION['counter']); 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1BC1A-A76D-481B-A058-0679CB20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A66323-CE6A-4964-8555-1646017E1FBD}" type="slidenum">
              <a:rPr lang="en-US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3784AB-701E-4A58-83A7-6247E1B0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057FFE6-7873-485A-84D8-A91B4B8DE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200" b="1">
                <a:solidFill>
                  <a:srgbClr val="0070C0"/>
                </a:solidFill>
                <a:latin typeface="Times New Roman" panose="02020603050405020304" pitchFamily="18" charset="0"/>
              </a:rPr>
              <a:t>Destroy PHP - Sessions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3AED3A-876E-48AD-881B-885FFC6F2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876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  <a:defRPr/>
            </a:pP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F295440C-71C0-4E0F-9A0C-3D9228D05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777240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&lt;?php </a:t>
            </a:r>
            <a:br>
              <a:rPr lang="en-US" altLang="en-US" sz="2000">
                <a:latin typeface="Arial Unicode MS" pitchFamily="34" charset="-128"/>
              </a:rPr>
            </a:br>
            <a:r>
              <a:rPr lang="en-US" altLang="en-US" sz="2000">
                <a:latin typeface="Arial Unicode MS" pitchFamily="34" charset="-128"/>
              </a:rPr>
              <a:t>// start the session </a:t>
            </a:r>
            <a:br>
              <a:rPr lang="en-US" altLang="en-US" sz="2000">
                <a:latin typeface="Arial Unicode MS" pitchFamily="34" charset="-128"/>
              </a:rPr>
            </a:br>
            <a:r>
              <a:rPr lang="en-US" altLang="en-US" sz="2000">
                <a:latin typeface="Arial Unicode MS" pitchFamily="34" charset="-128"/>
              </a:rPr>
              <a:t>session_start(); </a:t>
            </a:r>
            <a:br>
              <a:rPr lang="en-US" altLang="en-US" sz="2000">
                <a:latin typeface="Arial Unicode MS" pitchFamily="34" charset="-128"/>
              </a:rPr>
            </a:br>
            <a:r>
              <a:rPr lang="en-US" altLang="en-US" sz="2000">
                <a:latin typeface="Arial Unicode MS" pitchFamily="34" charset="-128"/>
              </a:rPr>
              <a:t>header("Cache-control: private"); //IE 6 Fix </a:t>
            </a:r>
            <a:br>
              <a:rPr lang="en-US" altLang="en-US" sz="2000">
                <a:latin typeface="Arial Unicode MS" pitchFamily="34" charset="-128"/>
              </a:rPr>
            </a:br>
            <a:r>
              <a:rPr lang="en-US" altLang="en-US" sz="2000">
                <a:latin typeface="Arial Unicode MS" pitchFamily="34" charset="-128"/>
              </a:rPr>
              <a:t>$_SESSION = array(); </a:t>
            </a:r>
            <a:br>
              <a:rPr lang="en-US" altLang="en-US" sz="2000">
                <a:latin typeface="Arial Unicode MS" pitchFamily="34" charset="-128"/>
              </a:rPr>
            </a:br>
            <a:r>
              <a:rPr lang="en-US" altLang="en-US" sz="2000">
                <a:latin typeface="Arial Unicode MS" pitchFamily="34" charset="-128"/>
              </a:rPr>
              <a:t>session_destroy(); </a:t>
            </a:r>
            <a:br>
              <a:rPr lang="en-US" altLang="en-US" sz="2000">
                <a:latin typeface="Arial Unicode MS" pitchFamily="34" charset="-128"/>
              </a:rPr>
            </a:br>
            <a:r>
              <a:rPr lang="en-US" altLang="en-US" sz="2000">
                <a:latin typeface="Arial Unicode MS" pitchFamily="34" charset="-128"/>
              </a:rPr>
              <a:t>echo "&lt;strong&gt;Step 5 - Destroy This Session &lt;/strong&gt;&lt;br /&gt;"; </a:t>
            </a:r>
            <a:br>
              <a:rPr lang="en-US" altLang="en-US" sz="2000">
                <a:latin typeface="Arial Unicode MS" pitchFamily="34" charset="-128"/>
              </a:rPr>
            </a:br>
            <a:r>
              <a:rPr lang="en-US" altLang="en-US" sz="2000">
                <a:latin typeface="Arial Unicode MS" pitchFamily="34" charset="-128"/>
              </a:rPr>
              <a:t>if($_SESSION['name']){ </a:t>
            </a:r>
            <a:br>
              <a:rPr lang="en-US" altLang="en-US" sz="2000">
                <a:latin typeface="Arial Unicode MS" pitchFamily="34" charset="-128"/>
              </a:rPr>
            </a:br>
            <a:r>
              <a:rPr lang="en-US" altLang="en-US" sz="2000">
                <a:latin typeface="Arial Unicode MS" pitchFamily="34" charset="-128"/>
              </a:rPr>
              <a:t>    echo "The session is still active"; </a:t>
            </a:r>
            <a:br>
              <a:rPr lang="en-US" altLang="en-US" sz="2000">
                <a:latin typeface="Arial Unicode MS" pitchFamily="34" charset="-128"/>
              </a:rPr>
            </a:br>
            <a:r>
              <a:rPr lang="en-US" altLang="en-US" sz="2000">
                <a:latin typeface="Arial Unicode MS" pitchFamily="34" charset="-128"/>
              </a:rPr>
              <a:t>} else { </a:t>
            </a:r>
            <a:br>
              <a:rPr lang="en-US" altLang="en-US" sz="2000">
                <a:latin typeface="Arial Unicode MS" pitchFamily="34" charset="-128"/>
              </a:rPr>
            </a:br>
            <a:r>
              <a:rPr lang="en-US" altLang="en-US" sz="2000">
                <a:latin typeface="Arial Unicode MS" pitchFamily="34" charset="-128"/>
              </a:rPr>
              <a:t>    echo "Ok, the session is no longer active! &lt;br /&gt;"; </a:t>
            </a:r>
            <a:br>
              <a:rPr lang="en-US" altLang="en-US" sz="2000">
                <a:latin typeface="Arial Unicode MS" pitchFamily="34" charset="-128"/>
              </a:rPr>
            </a:br>
            <a:r>
              <a:rPr lang="en-US" altLang="en-US" sz="2000">
                <a:latin typeface="Arial Unicode MS" pitchFamily="34" charset="-128"/>
              </a:rPr>
              <a:t>    echo "&lt;a href=\"page1.php\"&gt;&lt;&lt; Go Back Step 1&lt;/a&gt;"; </a:t>
            </a:r>
            <a:br>
              <a:rPr lang="en-US" altLang="en-US" sz="2000">
                <a:latin typeface="Arial Unicode MS" pitchFamily="34" charset="-128"/>
              </a:rPr>
            </a:br>
            <a:r>
              <a:rPr lang="en-US" altLang="en-US" sz="2000">
                <a:latin typeface="Arial Unicode MS" pitchFamily="34" charset="-128"/>
              </a:rPr>
              <a:t>} </a:t>
            </a:r>
            <a:br>
              <a:rPr lang="en-US" altLang="en-US" sz="2000">
                <a:latin typeface="Arial Unicode MS" pitchFamily="34" charset="-128"/>
              </a:rPr>
            </a:br>
            <a:r>
              <a:rPr lang="en-US" altLang="en-US" sz="2000">
                <a:latin typeface="Arial Unicode MS" pitchFamily="34" charset="-128"/>
              </a:rPr>
              <a:t>?&gt; </a:t>
            </a:r>
            <a:endParaRPr lang="en-US" altLang="en-US" sz="2000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B2F75-B495-402D-9CFB-FEDF3A11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CDEFF9-BD89-441E-949E-2664CD88B381}" type="slidenum">
              <a:rPr lang="en-US" alt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739EB7-E6CB-4CE8-BF68-63F1F65C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15C2D56-914A-4128-9536-18F416E2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70C0"/>
                </a:solidFill>
              </a:rPr>
              <a:t>COOKIES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E26EB44-C773-4C73-AF2E-9C254EE4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cookie is often used to identify the users</a:t>
            </a:r>
          </a:p>
          <a:p>
            <a:r>
              <a:rPr lang="en-US" altLang="en-US"/>
              <a:t>Cookies are </a:t>
            </a:r>
            <a:r>
              <a:rPr lang="en-US" altLang="en-US" b="1"/>
              <a:t>text files </a:t>
            </a:r>
            <a:r>
              <a:rPr lang="en-US" altLang="en-US"/>
              <a:t>stored on the client computer and they are kept of use tracking purpose. </a:t>
            </a:r>
          </a:p>
          <a:p>
            <a:r>
              <a:rPr lang="en-US" altLang="en-US"/>
              <a:t>Using PHP you can create ans retrieve cookie values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B4C7-6362-41A5-A201-33411640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9C60E1-BAC1-440E-BE6D-CCC5A5CE1625}" type="slidenum">
              <a:rPr lang="en-US" alt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A7DC8F-6533-4146-BC91-289F6979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32BCF5F-EFB6-4CC6-B9A7-7E1AE9A3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Cookies Vs Sessions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62727A-EE2D-4DF3-B19A-FA26D9CBE9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731963"/>
          <a:ext cx="7764462" cy="3687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2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321">
                <a:tc>
                  <a:txBody>
                    <a:bodyPr/>
                    <a:lstStyle/>
                    <a:p>
                      <a:r>
                        <a:rPr lang="en-US" sz="2800"/>
                        <a:t>Cookies</a:t>
                      </a:r>
                    </a:p>
                  </a:txBody>
                  <a:tcPr marL="86272" marR="86272" marT="45716" marB="4571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Sessions</a:t>
                      </a:r>
                    </a:p>
                  </a:txBody>
                  <a:tcPr marL="86272" marR="86272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21">
                <a:tc>
                  <a:txBody>
                    <a:bodyPr/>
                    <a:lstStyle/>
                    <a:p>
                      <a:r>
                        <a:rPr lang="en-US" sz="2800"/>
                        <a:t>Limited Storage Space</a:t>
                      </a:r>
                    </a:p>
                  </a:txBody>
                  <a:tcPr marL="86272" marR="86272" marT="45716" marB="4571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Unlimited Space</a:t>
                      </a:r>
                    </a:p>
                  </a:txBody>
                  <a:tcPr marL="86272" marR="86272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799">
                <a:tc>
                  <a:txBody>
                    <a:bodyPr/>
                    <a:lstStyle/>
                    <a:p>
                      <a:r>
                        <a:rPr lang="en-US" sz="2800"/>
                        <a:t>Client Side Storage - Insecure</a:t>
                      </a:r>
                    </a:p>
                  </a:txBody>
                  <a:tcPr marL="86272" marR="86272" marT="45716" marB="4571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Server Side</a:t>
                      </a:r>
                      <a:r>
                        <a:rPr lang="en-US" sz="2800" baseline="0"/>
                        <a:t> Storage - Secured</a:t>
                      </a:r>
                      <a:endParaRPr lang="en-US" sz="2800"/>
                    </a:p>
                  </a:txBody>
                  <a:tcPr marL="86272" marR="86272"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21">
                <a:tc>
                  <a:txBody>
                    <a:bodyPr/>
                    <a:lstStyle/>
                    <a:p>
                      <a:r>
                        <a:rPr lang="en-US" sz="2800"/>
                        <a:t>User Control</a:t>
                      </a:r>
                    </a:p>
                  </a:txBody>
                  <a:tcPr marL="86272" marR="86272" marT="45716" marB="4571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No</a:t>
                      </a:r>
                      <a:r>
                        <a:rPr lang="en-US" sz="2800" baseline="0"/>
                        <a:t> User control</a:t>
                      </a:r>
                      <a:endParaRPr lang="en-US" sz="2800"/>
                    </a:p>
                  </a:txBody>
                  <a:tcPr marL="86272" marR="86272"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FA7B2-F548-474D-AB4B-6AA7F4B2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EE54B6-2EB4-4007-B021-23334F2D2F12}" type="slidenum">
              <a:rPr lang="en-US" alt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03D164-97CA-4A37-B101-A28E6FF5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7B8FA01-A1B0-4343-9930-41330F65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Cookies Vs Sessions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9DE0CBA-FE01-43D8-9204-BA161AE4F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7739E-FC6A-42BD-910D-63DE516B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3B1BCA-92B0-4D0C-AC2F-DE2FA9773A4B}" type="slidenum">
              <a:rPr lang="en-US" alt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3DE87252-BB2F-42B2-AECA-2C281C3A5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966913"/>
            <a:ext cx="72104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E149B8-8B7B-4A92-94B9-F3F8768A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03A5EF1-A29B-4654-AA7E-28DAC8FB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70C0"/>
                </a:solidFill>
              </a:rPr>
              <a:t>COOKIES – returning users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526EC2F-58BD-4689-8CFC-31CD9DF00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•There are three steps involved in identifying returning users.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•Server script sends a set of cookies to the browser. For example name, age, or identification number etc.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•Browser stores this information on local machine for future use.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• When next time browser sends any request to web server then it sends those cookies information to the server and server uses that information to identify the user.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D95FB-4E2F-4F99-8631-00744AD1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1D68DF-8A16-41E6-BF64-CDB38F1E6A1C}" type="slidenum">
              <a:rPr lang="en-US" altLang="en-US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E50639-CADD-4FEE-9B44-5FB69AE3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B28E41A-D0DA-44F8-A754-4CB56662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70C0"/>
                </a:solidFill>
              </a:rPr>
              <a:t>Use of cookies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8564B21-8735-4F46-8217-4C195883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To store username/password </a:t>
            </a:r>
            <a:r>
              <a:rPr lang="en-US" altLang="en-US"/>
              <a:t>information so that the user doesn't have to log in every time they visit the website ("</a:t>
            </a:r>
            <a:r>
              <a:rPr lang="en-US" altLang="en-US" b="1"/>
              <a:t>remember me</a:t>
            </a:r>
            <a:r>
              <a:rPr lang="en-US" altLang="en-US"/>
              <a:t>" sign ins). </a:t>
            </a:r>
          </a:p>
          <a:p>
            <a:r>
              <a:rPr lang="en-US" altLang="en-US"/>
              <a:t>To keep track of a user's progress during a specified process. </a:t>
            </a:r>
          </a:p>
          <a:p>
            <a:r>
              <a:rPr lang="en-US" altLang="en-US"/>
              <a:t>To remember a user's theme. 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40A34-6453-4B1C-92AA-5ABEADE4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BAE137-7CA2-4339-86D6-86C7DDB279EA}" type="slidenum">
              <a:rPr lang="en-US" alt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A3CC2F-6F01-438F-BECB-F32AF737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A1A6E4C-AB74-4DD7-9EF9-8CC295C2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70C0"/>
                </a:solidFill>
              </a:rPr>
              <a:t>SETCOOKIE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8F10B05-C47E-42E2-8788-E0999221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/>
              <a:t>PHP provided </a:t>
            </a:r>
            <a:r>
              <a:rPr lang="en-US" altLang="en-US" b="1" err="1"/>
              <a:t>setcookie</a:t>
            </a:r>
            <a:r>
              <a:rPr lang="en-US" altLang="en-US" b="1"/>
              <a:t>() </a:t>
            </a:r>
            <a:r>
              <a:rPr lang="en-US" altLang="en-US"/>
              <a:t>function to set a cookie. 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/>
              <a:t>This function requires </a:t>
            </a:r>
            <a:r>
              <a:rPr lang="en-US" altLang="en-US" err="1"/>
              <a:t>upto</a:t>
            </a:r>
            <a:r>
              <a:rPr lang="en-US" altLang="en-US"/>
              <a:t> six arguments and should be called </a:t>
            </a:r>
            <a:r>
              <a:rPr lang="en-US" altLang="en-US" b="1"/>
              <a:t>before &lt;html&gt; tag </a:t>
            </a:r>
          </a:p>
          <a:p>
            <a:pPr>
              <a:buFont typeface="Arial" charset="0"/>
              <a:buChar char="•"/>
              <a:defRPr/>
            </a:pPr>
            <a:endParaRPr lang="en-US" altLang="en-US"/>
          </a:p>
          <a:p>
            <a:pPr>
              <a:buFont typeface="Arial" charset="0"/>
              <a:buChar char="•"/>
              <a:defRPr/>
            </a:pPr>
            <a:r>
              <a:rPr lang="en-US" altLang="en-US" b="1" err="1"/>
              <a:t>setcookie</a:t>
            </a:r>
            <a:r>
              <a:rPr lang="en-US" altLang="en-US" b="1"/>
              <a:t>(name, value, expire, path, domain, security); 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AD75-4E99-49DA-8143-30D2D890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1339EF-6693-4D5B-8F94-3892D06F2D78}" type="slidenum">
              <a:rPr lang="en-US" alt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68D7A0-269E-4432-8935-9A73F407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6D7453B-01C3-4E11-8222-641D23AA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70C0"/>
                </a:solidFill>
              </a:rPr>
              <a:t>Setting a Cookie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7D35083-7113-4824-9B60-C1DD89A85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sz="2800" b="1"/>
              <a:t>Name</a:t>
            </a:r>
            <a:r>
              <a:rPr lang="en-US" altLang="en-US" sz="2800"/>
              <a:t> − Required. This sets the name of the cookie and is stored in an environment variable called </a:t>
            </a:r>
            <a:r>
              <a:rPr lang="en-US" altLang="en-US" sz="2800" b="1"/>
              <a:t>HTTP_COOKIE_VARS. </a:t>
            </a:r>
            <a:r>
              <a:rPr lang="en-US" altLang="en-US" sz="2800"/>
              <a:t>This variable is used while accessing cookies. </a:t>
            </a:r>
          </a:p>
          <a:p>
            <a:pPr algn="just"/>
            <a:r>
              <a:rPr lang="en-US" altLang="en-US" sz="2800" b="1"/>
              <a:t>Value </a:t>
            </a:r>
            <a:r>
              <a:rPr lang="en-US" altLang="en-US" sz="2800"/>
              <a:t>− Required. This sets the value of the named variable and is the content that you actually want to store. </a:t>
            </a:r>
          </a:p>
          <a:p>
            <a:pPr algn="just"/>
            <a:r>
              <a:rPr lang="en-US" altLang="en-US" sz="2800" b="1"/>
              <a:t>Expiry </a:t>
            </a:r>
            <a:r>
              <a:rPr lang="en-US" altLang="en-US" sz="2800"/>
              <a:t>− Optional. Specifies when the cookie expires. If this parameter is not set then cookie will automatically expire when the Web Browser is closed.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F3423-6697-4BCC-964D-180558AC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7434B2-66E2-4EDF-91F4-4B1B230D755D}" type="slidenum">
              <a:rPr lang="en-US" alt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5F496E-41D7-444D-8E58-8B1AA8F4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2FC4ED5-3F23-4906-90DC-4476F391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70C0"/>
                </a:solidFill>
              </a:rPr>
              <a:t>Setting a Cookie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22D9A6E-6F9D-43CC-95CD-D900F3DD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sz="2800" b="1"/>
              <a:t>Path</a:t>
            </a:r>
            <a:r>
              <a:rPr lang="en-US" altLang="en-US" sz="2800"/>
              <a:t> − Optional. This specifies the directories for which the cookie is valid. </a:t>
            </a:r>
            <a:r>
              <a:rPr lang="en-US" altLang="en-US" sz="2800" b="1"/>
              <a:t>A single forward slash character(/) </a:t>
            </a:r>
            <a:r>
              <a:rPr lang="en-US" altLang="en-US" sz="2800"/>
              <a:t>permits the cookie to be valid for all directories.</a:t>
            </a:r>
          </a:p>
          <a:p>
            <a:pPr algn="just"/>
            <a:r>
              <a:rPr lang="en-US" altLang="en-US" sz="2800" b="1"/>
              <a:t>Domain − </a:t>
            </a:r>
            <a:r>
              <a:rPr lang="en-US" altLang="en-US" sz="2800"/>
              <a:t>Optional. This can be used to specify the domain name. All cookies are only valid for the host and domain which created them.</a:t>
            </a:r>
            <a:r>
              <a:rPr lang="en-US" altLang="en-US" sz="2800" b="1"/>
              <a:t> </a:t>
            </a:r>
          </a:p>
          <a:p>
            <a:pPr algn="just"/>
            <a:r>
              <a:rPr lang="en-US" altLang="en-US" sz="2800" b="1"/>
              <a:t>Security − </a:t>
            </a:r>
            <a:r>
              <a:rPr lang="en-US" altLang="en-US" sz="2800"/>
              <a:t>Optional. This can be </a:t>
            </a:r>
            <a:r>
              <a:rPr lang="en-US" altLang="en-US" sz="2800" b="1"/>
              <a:t>set to 1 </a:t>
            </a:r>
            <a:r>
              <a:rPr lang="en-US" altLang="en-US" sz="2800"/>
              <a:t>to specify that the cookie should only be sent by secure transmission using HTTPS otherwise set to 0 which mean cookie can be sent by regular HTTP. </a:t>
            </a:r>
          </a:p>
          <a:p>
            <a:endParaRPr lang="en-US" alt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3EF20-2638-4587-B042-EC034330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FCA255-E6DC-4FC5-A882-F718DF750A36}" type="slidenum">
              <a:rPr lang="en-US" alt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34A1F-C6E4-4A3A-83A0-5BCEE714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AE84693-2ABA-4369-A820-D4D7DB52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200" b="1">
                <a:solidFill>
                  <a:schemeClr val="tx2"/>
                </a:solidFill>
                <a:latin typeface="Times New Roman" panose="02020603050405020304" pitchFamily="18" charset="0"/>
              </a:rPr>
              <a:t>WHY PHP – Sessions ?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3E2E4460-83FE-4C31-AF85-84F1113C3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868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sz="42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3124935F-4D39-43D4-A541-B8BF43F06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295400"/>
            <a:ext cx="83058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eaLnBrk="1" fontAlgn="t" hangingPunct="1">
              <a:spcBef>
                <a:spcPct val="50000"/>
              </a:spcBef>
              <a:defRPr/>
            </a:pPr>
            <a:r>
              <a:rPr lang="en-US" altLang="en-US" sz="2400">
                <a:latin typeface="+mn-lt"/>
              </a:rPr>
              <a:t>Used to store information about session and change a settings for a user session</a:t>
            </a:r>
          </a:p>
          <a:p>
            <a:pPr marL="342900" indent="-342900" eaLnBrk="1" fontAlgn="t" hangingPunct="1">
              <a:spcBef>
                <a:spcPct val="50000"/>
              </a:spcBef>
              <a:defRPr/>
            </a:pPr>
            <a:r>
              <a:rPr lang="en-US" altLang="en-US" sz="2400">
                <a:latin typeface="+mn-lt"/>
              </a:rPr>
              <a:t>It allows you to </a:t>
            </a:r>
          </a:p>
          <a:p>
            <a:pPr lvl="1" eaLnBrk="1" fontAlgn="t" hangingPunct="1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altLang="en-US" sz="2400">
                <a:latin typeface="+mn-lt"/>
              </a:rPr>
              <a:t>store and display information about a user, </a:t>
            </a:r>
          </a:p>
          <a:p>
            <a:pPr lvl="1" eaLnBrk="1" fontAlgn="t" hangingPunct="1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altLang="en-US" sz="2400">
                <a:latin typeface="+mn-lt"/>
              </a:rPr>
              <a:t>determine which user groups a person belongs to,</a:t>
            </a:r>
          </a:p>
          <a:p>
            <a:pPr lvl="1" eaLnBrk="1" fontAlgn="t" hangingPunct="1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altLang="en-US" sz="2400">
                <a:latin typeface="+mn-lt"/>
              </a:rPr>
              <a:t>utilize permissions on your website. </a:t>
            </a:r>
          </a:p>
          <a:p>
            <a:pPr marL="342900" indent="-342900" eaLnBrk="1" hangingPunct="1">
              <a:spcBef>
                <a:spcPct val="50000"/>
              </a:spcBef>
              <a:defRPr/>
            </a:pPr>
            <a:r>
              <a:rPr lang="en-US" altLang="en-US" sz="2400">
                <a:latin typeface="+mn-lt"/>
              </a:rPr>
              <a:t>It is virtually invisible to the user.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DCCA5-7893-41BB-B4F6-048536A3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4549BE-C054-402D-905B-8AE4052B8520}" type="slidenum">
              <a:rPr lang="en-US" alt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361525-8B13-4C81-A12F-0D011E4E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95CB0FCD-3F4F-4911-990A-26A116EDE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>
                <a:solidFill>
                  <a:srgbClr val="0070C0"/>
                </a:solidFill>
              </a:rPr>
              <a:t>Cookies!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2CEE431-5D08-43D5-9C16-8ADEB885F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7402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/>
              <a:t>	</a:t>
            </a:r>
            <a:r>
              <a:rPr lang="en-GB" altLang="en-US" b="1"/>
              <a:t>Example: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b="1"/>
              <a:t> </a:t>
            </a:r>
            <a:r>
              <a:rPr lang="en-GB" altLang="en-US"/>
              <a:t>The following cookie will create a cookie named “user” and assign the value “</a:t>
            </a:r>
            <a:r>
              <a:rPr lang="en-GB" altLang="en-US" err="1"/>
              <a:t>jenila</a:t>
            </a:r>
            <a:r>
              <a:rPr lang="en-GB" altLang="en-US"/>
              <a:t>” and should expire after 1 hour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>
                <a:latin typeface="Courier New" pitchFamily="49" charset="0"/>
              </a:rPr>
              <a:t> 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>
                <a:latin typeface="Courier New" pitchFamily="49" charset="0"/>
              </a:rPr>
              <a:t>  </a:t>
            </a:r>
            <a:r>
              <a:rPr lang="en-GB" altLang="en-US" b="1" err="1">
                <a:latin typeface="Courier New" pitchFamily="49" charset="0"/>
              </a:rPr>
              <a:t>setcookie</a:t>
            </a:r>
            <a:r>
              <a:rPr lang="en-GB" altLang="en-US">
                <a:latin typeface="Courier New" pitchFamily="49" charset="0"/>
              </a:rPr>
              <a:t>(“user", “</a:t>
            </a:r>
            <a:r>
              <a:rPr lang="en-GB" altLang="en-US" err="1">
                <a:latin typeface="Courier New" pitchFamily="49" charset="0"/>
              </a:rPr>
              <a:t>Jenila</a:t>
            </a:r>
            <a:r>
              <a:rPr lang="en-GB" altLang="en-US">
                <a:latin typeface="Courier New" pitchFamily="49" charset="0"/>
              </a:rPr>
              <a:t>", time()+3600);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>
                <a:latin typeface="Courier New" pitchFamily="49" charset="0"/>
              </a:rPr>
              <a:t>We can set the time for 30 days like </a:t>
            </a:r>
            <a:r>
              <a:rPr lang="en-GB" altLang="en-US" b="1">
                <a:latin typeface="Courier New" pitchFamily="49" charset="0"/>
              </a:rPr>
              <a:t>time()+60*60*24*30</a:t>
            </a:r>
          </a:p>
          <a:p>
            <a:pPr marL="457200" lvl="1" indent="0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>
              <a:latin typeface="Courier New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B561B-D24F-4EEE-8374-D7655CCD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9853C3-59FB-49C0-8944-F27D5EFA1CB2}" type="slidenum">
              <a:rPr lang="en-US" altLang="en-US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047A6-4561-43DA-BD5A-1BB3403A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C5147AD-59FE-4A6E-BFAD-B96BD57A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70C0"/>
                </a:solidFill>
              </a:rPr>
              <a:t>Get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2C47-1F59-4A17-80DC-4A4C0CC59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/>
              <a:t>We can retrieve the value and display the cookie</a:t>
            </a:r>
          </a:p>
          <a:p>
            <a:pPr>
              <a:buFont typeface="Arial" charset="0"/>
              <a:buChar char="•"/>
              <a:defRPr/>
            </a:pPr>
            <a:r>
              <a:rPr lang="en-US"/>
              <a:t>// print a cookie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/>
              <a:t>echo $_COOKIE[“user"];</a:t>
            </a:r>
          </a:p>
          <a:p>
            <a:pPr marL="0" indent="0">
              <a:buFont typeface="Arial" charset="0"/>
              <a:buNone/>
              <a:defRPr/>
            </a:pPr>
            <a:r>
              <a:rPr lang="en-US"/>
              <a:t>Or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/>
              <a:t>echo $HTTP_COOKIE_VARS[“user"].</a:t>
            </a:r>
            <a:endParaRPr lang="en-US"/>
          </a:p>
          <a:p>
            <a:pPr>
              <a:buFont typeface="Arial" charset="0"/>
              <a:buChar char="•"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9820B-D380-488A-8D85-7527BE85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589B1B-067F-474A-9C2C-0E1D0BB3B3C9}" type="slidenum">
              <a:rPr lang="en-US" altLang="en-US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F14095-EE33-47BB-90E5-7DDD4099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AFE2ACE-B7AE-4774-B177-F7C132E8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70C0"/>
                </a:solidFill>
              </a:rPr>
              <a:t>Example Cookie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FF4EEC0-173C-4766-8CED-B4F972319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&lt;?php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setcookie(“user", “jenila", time()+3600, "/","", 0);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?&gt;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&lt;html&gt; &lt;head&gt;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&lt;title&gt;Setting Cookies with PHP&lt;/title&gt; &lt;/head&gt;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&lt;body&gt; &lt;?php echo "Set Cookies"?&gt;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&lt;/body&gt;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&lt;/html&gt;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341C8-66B1-4E44-9BAB-015C686A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DF4137-ACFC-4B82-AE69-7CF925777348}" type="slidenum">
              <a:rPr lang="en-US" altLang="en-US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00E490-3E8A-42D2-A099-8CA1DA03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D988B18-7A9F-4CBD-A7DB-59664EF4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70C0"/>
                </a:solidFill>
              </a:rPr>
              <a:t>Getting a Cookie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9500846-1982-4CFA-A302-CA7D35997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&lt;html&gt; &lt;head&gt; &lt;title&gt;Accessing Cookies with PHP&lt;/title&gt; &lt;/head&gt;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&lt;body&gt;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&lt;?php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echo $_COOKIE[“user"]. "&lt;br /&gt;“;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/* is equivalent to */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echo $HTTP_COOKIE_VARS[“user"]. "&lt;br /&gt;“;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?&gt;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&lt;/body&gt; &lt;/html&gt;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719E-B896-466B-9FCF-75130480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574E3F-90F2-4D71-82AE-1D0941CD0289}" type="slidenum">
              <a:rPr lang="en-US" altLang="en-US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FB510E-DE2C-4818-ABC9-8577F9E2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29B05C7-480D-4E42-A5C1-E26BF244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70C0"/>
                </a:solidFill>
              </a:rPr>
              <a:t>Check whether cookie is set 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69785E2-8DE9-4EDF-ABB8-6D43B81E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&lt;html&gt; &lt;head&gt; &lt;title&gt;Accessing Cookies with PHP &lt;/title&gt; &lt;/head&gt; &lt;body&gt;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&lt;?php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if( isset($_COOKIE["name"]))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echo "Welcome " . $_COOKIE["name"] . "&lt;br /&gt;";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else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echo "Sorry... Not recognized" . "&lt;br /&gt;";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?&gt; &lt;/body&gt; &lt;/html&gt;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9E127-C9D4-454A-AB0C-44067CC0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828B10-A7D3-4F5A-92D7-F3355C357DA3}" type="slidenum">
              <a:rPr lang="en-US" altLang="en-US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2187D-B672-4B7C-AB38-95FFC369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51A4952-423E-4198-AD44-297AAAA0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Delete a cookie – set the time as expired time for that cookie 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7116CB8B-8A81-4475-93CA-63282C311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&lt;?php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setcookie( "name", "", time()- 60, "/","", 0);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?&gt;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&lt;html&gt;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&lt;head&gt; &lt;title&gt;Deleting Cookies with PHP&lt;/title&gt;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&lt;/head&gt;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&lt;body&gt; &lt;?php echo "Deleted Cookies" ?&gt;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&lt;/body&gt;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&lt;/html&gt;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18C98-7801-49D1-8E04-1FD95004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CC3655-54FF-4C1F-ACE1-AEFB91F0D691}" type="slidenum">
              <a:rPr lang="en-US" altLang="en-US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C41D85-EC3D-483C-AFA6-AE4DD145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6EFEF1B-DF1C-4B37-BAA5-EA3F4A18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1143000"/>
          </a:xfrm>
        </p:spPr>
        <p:txBody>
          <a:bodyPr/>
          <a:lstStyle/>
          <a:p>
            <a:r>
              <a:rPr lang="en-US" altLang="en-US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EFB32-01A0-47B0-AA14-1E8D044F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04B7E0-43E5-4963-A8C6-2A3F664A8270}" type="slidenum">
              <a:rPr lang="en-US" altLang="en-US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ADD6D4-391E-4813-B137-811E8053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B51FE7B-667B-470C-982E-0F1A619A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70C0"/>
                </a:solidFill>
              </a:rPr>
              <a:t>How session works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82F7302-7FB4-4045-90E3-F47068D9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724400"/>
          </a:xfrm>
        </p:spPr>
        <p:txBody>
          <a:bodyPr>
            <a:normAutofit fontScale="92500"/>
          </a:bodyPr>
          <a:lstStyle/>
          <a:p>
            <a:r>
              <a:rPr lang="en-US" altLang="en-US" sz="2400"/>
              <a:t>PHP Sessions store the information on the web server in a location that you chose in special files. These files are connected to the user's web browser via the server and a special ID called a "Session ID". </a:t>
            </a:r>
          </a:p>
          <a:p>
            <a:r>
              <a:rPr lang="en-US" altLang="en-US" sz="2400" b="1"/>
              <a:t>PHPSESSID</a:t>
            </a:r>
            <a:r>
              <a:rPr lang="en-US" altLang="en-US" sz="2400"/>
              <a:t> is automatically sent to the user's computer to store unique session identification string. </a:t>
            </a:r>
          </a:p>
          <a:p>
            <a:r>
              <a:rPr lang="en-US" altLang="en-US" sz="2400"/>
              <a:t>PHP first creates a unique identifier for that particular session which is a random string of </a:t>
            </a:r>
            <a:r>
              <a:rPr lang="en-US" altLang="en-US" sz="2400" b="1">
                <a:solidFill>
                  <a:srgbClr val="0070C0"/>
                </a:solidFill>
              </a:rPr>
              <a:t>32 hexadecimal numbers </a:t>
            </a:r>
            <a:r>
              <a:rPr lang="en-US" altLang="en-US" sz="2400"/>
              <a:t>such as 3c7foj34c3jj973hjkop2fc937e3443. </a:t>
            </a:r>
          </a:p>
          <a:p>
            <a:r>
              <a:rPr lang="en-US" altLang="en-US" sz="2400"/>
              <a:t>A file is automatically created on the server in the designated temporary directory and bears the name of the unique identifier prefixed by </a:t>
            </a:r>
            <a:r>
              <a:rPr lang="en-US" altLang="en-US" sz="2400" b="1"/>
              <a:t>sess_</a:t>
            </a:r>
            <a:r>
              <a:rPr lang="en-US" altLang="en-US" sz="2400"/>
              <a:t> ie sess_3c7foj34c3jj973hjkop2fc937e3443. </a:t>
            </a:r>
          </a:p>
          <a:p>
            <a:endParaRPr lang="en-US" alt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22836-9BB9-445A-91B5-01906542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FE73E3-7037-4A24-85AE-3B40E632C9E3}" type="slidenum">
              <a:rPr lang="en-US" alt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A88EE2-03B0-41A9-B121-F0C7566C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F621482-5367-4937-838C-B9C37067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70C0"/>
                </a:solidFill>
              </a:rPr>
              <a:t>session-start()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A91972DD-8EA2-48A0-9080-116123F0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PHP session is easily started by making a call to the </a:t>
            </a:r>
            <a:r>
              <a:rPr lang="en-US" altLang="en-US" b="1"/>
              <a:t>session_start() function </a:t>
            </a:r>
          </a:p>
          <a:p>
            <a:r>
              <a:rPr lang="en-US" altLang="en-US"/>
              <a:t>This function first checks if a session is already started and if none is started then it starts a new one. </a:t>
            </a:r>
          </a:p>
          <a:p>
            <a:r>
              <a:rPr lang="en-US" altLang="en-US"/>
              <a:t>session_start();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66E4-1083-4D92-ABE7-ABDA88A5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19BD63-938B-4402-97CD-4759BA7FFB80}" type="slidenum">
              <a:rPr lang="en-US" alt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39EBC-C4BC-4EC8-885E-D70BDF6C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CE7CB3C-7DBD-474A-8A78-B74A2193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74638"/>
            <a:ext cx="8686800" cy="1143000"/>
          </a:xfrm>
        </p:spPr>
        <p:txBody>
          <a:bodyPr/>
          <a:lstStyle/>
          <a:p>
            <a:r>
              <a:rPr lang="en-US" altLang="en-US">
                <a:solidFill>
                  <a:srgbClr val="0070C0"/>
                </a:solidFill>
              </a:rPr>
              <a:t>Session Variables, Counter and isset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2A5AC66F-C6B9-4A14-8B83-6F7ED722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Session variables are stored in associative array called </a:t>
            </a:r>
            <a:r>
              <a:rPr lang="en-US" altLang="en-US" b="1"/>
              <a:t>$_SESSION[]. </a:t>
            </a:r>
            <a:r>
              <a:rPr lang="en-US" altLang="en-US"/>
              <a:t>These variables can be accessed during lifetime of a session.</a:t>
            </a:r>
          </a:p>
          <a:p>
            <a:r>
              <a:rPr lang="en-US" altLang="en-US" b="1"/>
              <a:t>counter </a:t>
            </a:r>
            <a:r>
              <a:rPr lang="en-US" altLang="en-US"/>
              <a:t>that is incremented each time the page is visited during the session. </a:t>
            </a:r>
          </a:p>
          <a:p>
            <a:r>
              <a:rPr lang="en-US" altLang="en-US" b="1"/>
              <a:t>isset() </a:t>
            </a:r>
            <a:r>
              <a:rPr lang="en-US" altLang="en-US"/>
              <a:t>function to check if session variable is already set or not. 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A3E40-3723-4835-A91D-51971C98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B3021D-B2E2-4165-BC5C-A8E7329C8004}" type="slidenum">
              <a:rPr lang="en-US" alt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251D8F-09E5-4702-8908-08032510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0C53814-44F0-4143-82CE-C53B16A6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0070C0"/>
                </a:solidFill>
              </a:rPr>
              <a:t>Session – Example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Count the number of views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A5C2995-21CE-488B-B66B-BACB0808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&lt;?php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session_start();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if( isset( $_SESSION['counter'] ) ) 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$_SESSION['counter'] += 1;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else 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$_SESSION['counter'] = 1;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}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83290-008B-49D2-BA78-193A5D5B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F6E2BC-1886-40ED-9A26-D27F47C4CF10}" type="slidenum">
              <a:rPr lang="en-US" alt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DADA0E-BA82-4074-9936-FB6A85A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7D668-BF6B-4E3F-9DE9-230739C02B77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EF16197-6511-49B0-A60C-C86E8768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70C0"/>
                </a:solidFill>
              </a:rPr>
              <a:t>Session – Example – contd..</a:t>
            </a:r>
            <a:endParaRPr lang="en-US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F0D4A387-505B-4D00-9FB2-C1ACD2F20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$msg = "You have visited this page ". $_SESSION['counter'];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$msg .= "in this session.";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?&gt;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&lt;html&gt; &lt;head&gt;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&lt;title&gt;Setting up a PHP session&lt;/title&gt; &lt;/head&gt;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&lt;body&gt; &lt;?php echo ( $msg ); ?&gt; &lt;/body&gt;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&lt;/html&gt;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2611-B087-488B-BA4E-BF0E68B3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D33936-D518-4231-801C-5DD5946C5FBB}" type="slidenum">
              <a:rPr lang="en-US" alt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25CE39-2B8F-44AC-8FBE-3F01F8C9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AE7A8B9-998D-46E8-9432-0A9517F8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70C0"/>
                </a:solidFill>
              </a:rPr>
              <a:t>Set Favourite color and animal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4CA286B-7BE0-4D34-A865-18CA456D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/>
              <a:t>&lt;?php</a:t>
            </a:r>
            <a:br>
              <a:rPr lang="en-US" altLang="en-US" sz="2800"/>
            </a:br>
            <a:r>
              <a:rPr lang="en-US" altLang="en-US" sz="2800"/>
              <a:t>// Start the session</a:t>
            </a:r>
            <a:br>
              <a:rPr lang="en-US" altLang="en-US" sz="2800"/>
            </a:br>
            <a:r>
              <a:rPr lang="en-US" altLang="en-US" sz="2800"/>
              <a:t>session_start();</a:t>
            </a:r>
            <a:br>
              <a:rPr lang="en-US" altLang="en-US" sz="2800"/>
            </a:br>
            <a:r>
              <a:rPr lang="en-US" altLang="en-US" sz="2800"/>
              <a:t>?&gt;</a:t>
            </a:r>
            <a:br>
              <a:rPr lang="en-US" altLang="en-US" sz="2800"/>
            </a:br>
            <a:r>
              <a:rPr lang="en-US" altLang="en-US" sz="2800"/>
              <a:t>&lt;!DOCTYPE html&gt;</a:t>
            </a:r>
            <a:br>
              <a:rPr lang="en-US" altLang="en-US" sz="2800"/>
            </a:br>
            <a:r>
              <a:rPr lang="en-US" altLang="en-US" sz="2800"/>
              <a:t>&lt;html&gt;&lt;body&gt;</a:t>
            </a:r>
            <a:br>
              <a:rPr lang="en-US" altLang="en-US" sz="2800"/>
            </a:br>
            <a:r>
              <a:rPr lang="en-US" altLang="en-US" sz="2800"/>
              <a:t>&lt;?php</a:t>
            </a:r>
            <a:br>
              <a:rPr lang="en-US" altLang="en-US" sz="2800"/>
            </a:br>
            <a:r>
              <a:rPr lang="en-US" altLang="en-US" sz="2800"/>
              <a:t>// Set session variables</a:t>
            </a:r>
            <a:br>
              <a:rPr lang="en-US" altLang="en-US" sz="2800"/>
            </a:br>
            <a:r>
              <a:rPr lang="en-US" altLang="en-US" sz="2800"/>
              <a:t>$_SESSION["favcolor"] = "green";</a:t>
            </a:r>
            <a:br>
              <a:rPr lang="en-US" altLang="en-US" sz="2800"/>
            </a:br>
            <a:r>
              <a:rPr lang="en-US" altLang="en-US" sz="2800"/>
              <a:t>$_SESSION["favanimal"] = "cat";</a:t>
            </a:r>
            <a:br>
              <a:rPr lang="en-US" altLang="en-US" sz="2800"/>
            </a:br>
            <a:r>
              <a:rPr lang="en-US" altLang="en-US" sz="2800"/>
              <a:t>echo "Session variables are set.";</a:t>
            </a:r>
            <a:br>
              <a:rPr lang="en-US" altLang="en-US" sz="2800"/>
            </a:br>
            <a:r>
              <a:rPr lang="en-US" altLang="en-US" sz="2800"/>
              <a:t>?&gt;&lt;/body&gt; 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6FECB-9730-4FDB-B2CD-05C6FC26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0A636B-504A-497F-8BA2-5E8F615856A0}" type="slidenum">
              <a:rPr lang="en-US" alt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920C5D-C0FD-4771-94D6-24A4093B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6AD51D9-480A-455A-A773-2509612D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0070C0"/>
                </a:solidFill>
              </a:rPr>
              <a:t>Display Favourite color and animal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A6395AE-BDF2-4E4B-A966-CB0F0243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/>
              <a:t>&lt;?php</a:t>
            </a:r>
            <a:br>
              <a:rPr lang="en-US" altLang="en-US" sz="2800"/>
            </a:br>
            <a:r>
              <a:rPr lang="en-US" altLang="en-US" sz="2800"/>
              <a:t>session_start();</a:t>
            </a:r>
            <a:br>
              <a:rPr lang="en-US" altLang="en-US" sz="2800"/>
            </a:br>
            <a:r>
              <a:rPr lang="en-US" altLang="en-US" sz="2800"/>
              <a:t>?&gt;</a:t>
            </a:r>
            <a:br>
              <a:rPr lang="en-US" altLang="en-US" sz="2800"/>
            </a:br>
            <a:r>
              <a:rPr lang="en-US" altLang="en-US" sz="2800"/>
              <a:t>&lt;!DOCTYPE html&gt;</a:t>
            </a:r>
            <a:br>
              <a:rPr lang="en-US" altLang="en-US" sz="2800"/>
            </a:br>
            <a:r>
              <a:rPr lang="en-US" altLang="en-US" sz="2800"/>
              <a:t>&lt;html&gt;&lt;body&gt;</a:t>
            </a:r>
            <a:br>
              <a:rPr lang="en-US" altLang="en-US" sz="2800"/>
            </a:br>
            <a:r>
              <a:rPr lang="en-US" altLang="en-US" sz="2800"/>
              <a:t>&lt;?php</a:t>
            </a:r>
            <a:br>
              <a:rPr lang="en-US" altLang="en-US" sz="2800"/>
            </a:br>
            <a:r>
              <a:rPr lang="en-US" altLang="en-US" sz="2800"/>
              <a:t>// Echo session variables that were set on previous page</a:t>
            </a:r>
            <a:br>
              <a:rPr lang="en-US" altLang="en-US" sz="2800"/>
            </a:br>
            <a:r>
              <a:rPr lang="en-US" altLang="en-US" sz="2800"/>
              <a:t>echo "Favorite color is " . $_SESSION["favcolor"] . ".&lt;br&gt;";</a:t>
            </a:r>
            <a:br>
              <a:rPr lang="en-US" altLang="en-US" sz="2800"/>
            </a:br>
            <a:r>
              <a:rPr lang="en-US" altLang="en-US" sz="2800"/>
              <a:t>echo "Favorite animal is " . $_SESSION["favanimal"] . ".";</a:t>
            </a:r>
            <a:br>
              <a:rPr lang="en-US" altLang="en-US" sz="2800"/>
            </a:br>
            <a:r>
              <a:rPr lang="en-US" altLang="en-US" sz="2800"/>
              <a:t>?&gt;</a:t>
            </a:r>
            <a:br>
              <a:rPr lang="en-US" altLang="en-US" sz="2800"/>
            </a:br>
            <a:r>
              <a:rPr lang="en-US" altLang="en-US" sz="2800"/>
              <a:t>&lt;/body&gt;&lt;/html&gt;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C433B-3C61-4A18-B8CB-66E6BC4A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2985CA-B0C8-4FDD-AEB3-9CCF3FC41613}" type="slidenum">
              <a:rPr lang="en-US" alt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5C4791-6755-4F94-9D75-CCC31664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7" ma:contentTypeDescription="Create a new document." ma:contentTypeScope="" ma:versionID="37a6843c50520f418fde0bd778ac1f7d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df20ec3f68214a7438835e80166b5575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C1A418-1EDB-4D11-ACB1-03B843C697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DB99E2-65B3-47C3-A753-56741860F7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F3DB3D9-154D-491A-A710-303FC2C13610}">
  <ds:schemaRefs>
    <ds:schemaRef ds:uri="ea698f68-e4a3-4119-8942-1798ec9a9a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Application>Microsoft Office PowerPoint</Application>
  <PresentationFormat>On-screen Show (4:3)</PresentationFormat>
  <Slides>26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Slate</vt:lpstr>
      <vt:lpstr>PHP Programming -  Sessions and Cookies</vt:lpstr>
      <vt:lpstr>PowerPoint Presentation</vt:lpstr>
      <vt:lpstr>How session works</vt:lpstr>
      <vt:lpstr>session-start()</vt:lpstr>
      <vt:lpstr>Session Variables, Counter and isset</vt:lpstr>
      <vt:lpstr>Session – Example Count the number of views</vt:lpstr>
      <vt:lpstr>Session – Example – contd..</vt:lpstr>
      <vt:lpstr>Set Favourite color and animal</vt:lpstr>
      <vt:lpstr>Display Favourite color and animal</vt:lpstr>
      <vt:lpstr>Unset and Destroy a Session</vt:lpstr>
      <vt:lpstr>PowerPoint Presentation</vt:lpstr>
      <vt:lpstr>COOKIES</vt:lpstr>
      <vt:lpstr>Cookies Vs Sessions</vt:lpstr>
      <vt:lpstr>Cookies Vs Sessions</vt:lpstr>
      <vt:lpstr>COOKIES – returning users</vt:lpstr>
      <vt:lpstr>Use of cookies</vt:lpstr>
      <vt:lpstr>SETCOOKIE</vt:lpstr>
      <vt:lpstr>Setting a Cookie</vt:lpstr>
      <vt:lpstr>Setting a Cookie</vt:lpstr>
      <vt:lpstr>Cookies!</vt:lpstr>
      <vt:lpstr>Get cookie</vt:lpstr>
      <vt:lpstr>Example Cookie</vt:lpstr>
      <vt:lpstr>Getting a Cookie</vt:lpstr>
      <vt:lpstr>Check whether cookie is set </vt:lpstr>
      <vt:lpstr> Delete a cookie – set the time as expired time for that cookie </vt:lpstr>
      <vt:lpstr>Thank you!</vt:lpstr>
    </vt:vector>
  </TitlesOfParts>
  <Company>Softsmith Infotech Pvt.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Programming</dc:title>
  <dc:creator>Nagarajan.P</dc:creator>
  <cp:revision>3</cp:revision>
  <dcterms:created xsi:type="dcterms:W3CDTF">2009-06-16T11:04:57Z</dcterms:created>
  <dcterms:modified xsi:type="dcterms:W3CDTF">2020-10-02T09:07:36Z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