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5.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1.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22.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0.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3" r:id="rId1"/>
  </p:sldMasterIdLst>
  <p:notesMasterIdLst>
    <p:notesMasterId r:id="rId55"/>
  </p:notesMasterIdLst>
  <p:sldIdLst>
    <p:sldId id="488" r:id="rId2"/>
    <p:sldId id="490" r:id="rId3"/>
    <p:sldId id="491" r:id="rId4"/>
    <p:sldId id="492" r:id="rId5"/>
    <p:sldId id="493" r:id="rId6"/>
    <p:sldId id="494" r:id="rId7"/>
    <p:sldId id="495" r:id="rId8"/>
    <p:sldId id="496" r:id="rId9"/>
    <p:sldId id="497" r:id="rId10"/>
    <p:sldId id="498" r:id="rId11"/>
    <p:sldId id="499" r:id="rId12"/>
    <p:sldId id="500" r:id="rId13"/>
    <p:sldId id="501" r:id="rId14"/>
    <p:sldId id="502" r:id="rId15"/>
    <p:sldId id="503" r:id="rId16"/>
    <p:sldId id="504" r:id="rId17"/>
    <p:sldId id="505" r:id="rId18"/>
    <p:sldId id="506" r:id="rId19"/>
    <p:sldId id="507" r:id="rId20"/>
    <p:sldId id="508" r:id="rId21"/>
    <p:sldId id="509" r:id="rId22"/>
    <p:sldId id="510" r:id="rId23"/>
    <p:sldId id="511" r:id="rId24"/>
    <p:sldId id="512" r:id="rId25"/>
    <p:sldId id="513" r:id="rId26"/>
    <p:sldId id="514" r:id="rId27"/>
    <p:sldId id="515" r:id="rId28"/>
    <p:sldId id="516" r:id="rId29"/>
    <p:sldId id="517" r:id="rId30"/>
    <p:sldId id="518" r:id="rId31"/>
    <p:sldId id="519" r:id="rId32"/>
    <p:sldId id="520" r:id="rId33"/>
    <p:sldId id="521" r:id="rId34"/>
    <p:sldId id="522" r:id="rId35"/>
    <p:sldId id="523" r:id="rId36"/>
    <p:sldId id="524" r:id="rId37"/>
    <p:sldId id="525" r:id="rId38"/>
    <p:sldId id="526" r:id="rId39"/>
    <p:sldId id="527" r:id="rId40"/>
    <p:sldId id="528" r:id="rId41"/>
    <p:sldId id="529" r:id="rId42"/>
    <p:sldId id="530" r:id="rId43"/>
    <p:sldId id="531" r:id="rId44"/>
    <p:sldId id="532" r:id="rId45"/>
    <p:sldId id="533" r:id="rId46"/>
    <p:sldId id="534" r:id="rId47"/>
    <p:sldId id="535" r:id="rId48"/>
    <p:sldId id="536" r:id="rId49"/>
    <p:sldId id="537" r:id="rId50"/>
    <p:sldId id="538" r:id="rId51"/>
    <p:sldId id="539" r:id="rId52"/>
    <p:sldId id="540" r:id="rId53"/>
    <p:sldId id="541" r:id="rId5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70" autoAdjust="0"/>
    <p:restoredTop sz="80200" autoAdjust="0"/>
  </p:normalViewPr>
  <p:slideViewPr>
    <p:cSldViewPr>
      <p:cViewPr>
        <p:scale>
          <a:sx n="54" d="100"/>
          <a:sy n="54" d="100"/>
        </p:scale>
        <p:origin x="-1602" y="-180"/>
      </p:cViewPr>
      <p:guideLst>
        <p:guide orient="horz" pos="2160"/>
        <p:guide pos="2880"/>
      </p:guideLst>
    </p:cSldViewPr>
  </p:slideViewPr>
  <p:outlineViewPr>
    <p:cViewPr>
      <p:scale>
        <a:sx n="33" d="100"/>
        <a:sy n="33" d="100"/>
      </p:scale>
      <p:origin x="0" y="34296"/>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customXml" Target="../customXml/item2.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1331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135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331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331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1331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30B82EF1-3ED9-4A7B-8118-47B93C230745}" type="slidenum">
              <a:rPr lang="en-US"/>
              <a:pPr>
                <a:defRPr/>
              </a:pPr>
              <a:t>‹#›</a:t>
            </a:fld>
            <a:endParaRPr lang="en-US"/>
          </a:p>
        </p:txBody>
      </p:sp>
    </p:spTree>
    <p:extLst>
      <p:ext uri="{BB962C8B-B14F-4D97-AF65-F5344CB8AC3E}">
        <p14:creationId xmlns:p14="http://schemas.microsoft.com/office/powerpoint/2010/main" val="30477315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a:ln/>
        </p:spPr>
      </p:sp>
      <p:sp>
        <p:nvSpPr>
          <p:cNvPr id="136195" name="Notes Placeholder 2"/>
          <p:cNvSpPr>
            <a:spLocks noGrp="1"/>
          </p:cNvSpPr>
          <p:nvPr>
            <p:ph type="body" idx="1"/>
          </p:nvPr>
        </p:nvSpPr>
        <p:spPr>
          <a:noFill/>
          <a:ln/>
        </p:spPr>
        <p:txBody>
          <a:bodyPr/>
          <a:lstStyle/>
          <a:p>
            <a:endParaRPr lang="en-IN" smtClean="0"/>
          </a:p>
        </p:txBody>
      </p:sp>
      <p:sp>
        <p:nvSpPr>
          <p:cNvPr id="136196" name="Slide Number Placeholder 3"/>
          <p:cNvSpPr>
            <a:spLocks noGrp="1"/>
          </p:cNvSpPr>
          <p:nvPr>
            <p:ph type="sldNum" sz="quarter" idx="5"/>
          </p:nvPr>
        </p:nvSpPr>
        <p:spPr>
          <a:noFill/>
        </p:spPr>
        <p:txBody>
          <a:bodyPr/>
          <a:lstStyle/>
          <a:p>
            <a:fld id="{2039B0D3-9C34-4785-9596-69F23E63E6DA}" type="slidenum">
              <a:rPr lang="en-US" smtClean="0">
                <a:latin typeface="Arial" pitchFamily="34" charset="0"/>
              </a:rPr>
              <a:pPr/>
              <a:t>2</a:t>
            </a:fld>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p:spPr>
        <p:txBody>
          <a:bodyPr/>
          <a:lstStyle/>
          <a:p>
            <a:endParaRPr lang="en-IN" smtClean="0"/>
          </a:p>
        </p:txBody>
      </p:sp>
      <p:sp>
        <p:nvSpPr>
          <p:cNvPr id="137220" name="Slide Number Placeholder 3"/>
          <p:cNvSpPr>
            <a:spLocks noGrp="1"/>
          </p:cNvSpPr>
          <p:nvPr>
            <p:ph type="sldNum" sz="quarter" idx="5"/>
          </p:nvPr>
        </p:nvSpPr>
        <p:spPr>
          <a:noFill/>
        </p:spPr>
        <p:txBody>
          <a:bodyPr/>
          <a:lstStyle/>
          <a:p>
            <a:fld id="{A2364D3D-AA0D-48E5-B4D8-4D4A5EF7ADB2}" type="slidenum">
              <a:rPr lang="en-US" smtClean="0">
                <a:latin typeface="Arial" pitchFamily="34" charset="0"/>
              </a:rPr>
              <a:pPr/>
              <a:t>10</a:t>
            </a:fld>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7" descr="horizon.png"/>
          <p:cNvPicPr>
            <a:picLocks noChangeAspect="1"/>
          </p:cNvPicPr>
          <p:nvPr/>
        </p:nvPicPr>
        <p:blipFill>
          <a:blip r:embed="rId2" cstate="print"/>
          <a:srcRect t="33333"/>
          <a:stretch>
            <a:fillRect/>
          </a:stretch>
        </p:blipFill>
        <p:spPr bwMode="auto">
          <a:xfrm>
            <a:off x="0" y="0"/>
            <a:ext cx="9144000" cy="4572000"/>
          </a:xfrm>
          <a:prstGeom prst="rect">
            <a:avLst/>
          </a:prstGeom>
          <a:noFill/>
          <a:ln w="9525">
            <a:noFill/>
            <a:miter lim="800000"/>
            <a:headEnd/>
            <a:tailEnd/>
          </a:ln>
        </p:spPr>
      </p:pic>
      <p:sp>
        <p:nvSpPr>
          <p:cNvPr id="3" name="Subtitle 2"/>
          <p:cNvSpPr>
            <a:spLocks noGrp="1"/>
          </p:cNvSpPr>
          <p:nvPr>
            <p:ph type="subTitle" idx="1"/>
          </p:nvPr>
        </p:nvSpPr>
        <p:spPr>
          <a:xfrm>
            <a:off x="1219200" y="3886200"/>
            <a:ext cx="6400800" cy="1752600"/>
          </a:xfrm>
        </p:spPr>
        <p:txBody>
          <a:bodyPr/>
          <a:lstStyle>
            <a:lvl1pPr marL="0" indent="0" algn="ctr">
              <a:buNone/>
              <a:defRPr sz="2800" b="1" baseline="0">
                <a:solidFill>
                  <a:srgbClr val="FF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 name="Title 1"/>
          <p:cNvSpPr>
            <a:spLocks noGrp="1"/>
          </p:cNvSpPr>
          <p:nvPr>
            <p:ph type="ctrTitle"/>
          </p:nvPr>
        </p:nvSpPr>
        <p:spPr>
          <a:xfrm>
            <a:off x="685800" y="2007889"/>
            <a:ext cx="7772400" cy="1470025"/>
          </a:xfrm>
        </p:spPr>
        <p:txBody>
          <a:bodyPr/>
          <a:lstStyle>
            <a:lvl1pPr algn="ctr">
              <a:defRPr sz="3200"/>
            </a:lvl1pPr>
          </a:lstStyle>
          <a:p>
            <a:r>
              <a:rPr lang="en-US" smtClean="0"/>
              <a:t>Click to edit Master title style</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a:xfrm>
            <a:off x="609600" y="6356350"/>
            <a:ext cx="4343400" cy="365125"/>
          </a:xfrm>
        </p:spPr>
        <p:txBody>
          <a:bodyPr/>
          <a:lstStyle>
            <a:lvl1pPr>
              <a:defRPr cap="none" smtClean="0"/>
            </a:lvl1pPr>
          </a:lstStyle>
          <a:p>
            <a:pPr>
              <a:defRPr/>
            </a:pPr>
            <a:r>
              <a:rPr lang="en-US"/>
              <a:t>Dr Shridevi.S, VIT</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DC39902-4CE9-47A8-9983-3CAA21A1DD7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rotWithShape="1">
          <a:gsLst>
            <a:gs pos="0">
              <a:srgbClr val="383838"/>
            </a:gs>
            <a:gs pos="31000">
              <a:srgbClr val="000000"/>
            </a:gs>
            <a:gs pos="88000">
              <a:srgbClr val="002060"/>
            </a:gs>
            <a:gs pos="100000">
              <a:srgbClr val="000000"/>
            </a:gs>
          </a:gsLst>
          <a:lin ang="54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4"/>
          </p:nvPr>
        </p:nvSpPr>
        <p:spPr/>
        <p:txBody>
          <a:bodyPr/>
          <a:lstStyle>
            <a:lvl1pPr>
              <a:defRPr/>
            </a:lvl1pPr>
          </a:lstStyle>
          <a:p>
            <a:pPr>
              <a:defRPr/>
            </a:pPr>
            <a:endParaRPr lang="en-US"/>
          </a:p>
        </p:txBody>
      </p:sp>
      <p:sp>
        <p:nvSpPr>
          <p:cNvPr id="5" name="Slide Number Placeholder 5"/>
          <p:cNvSpPr>
            <a:spLocks noGrp="1"/>
          </p:cNvSpPr>
          <p:nvPr>
            <p:ph type="sldNum" sz="quarter" idx="15"/>
          </p:nvPr>
        </p:nvSpPr>
        <p:spPr/>
        <p:txBody>
          <a:bodyPr/>
          <a:lstStyle>
            <a:lvl1pPr>
              <a:defRPr/>
            </a:lvl1pPr>
          </a:lstStyle>
          <a:p>
            <a:pPr>
              <a:defRPr/>
            </a:pPr>
            <a:fld id="{9AFB0B3F-5106-4026-859F-407D568CE707}" type="slidenum">
              <a:rPr lang="en-US"/>
              <a:pPr>
                <a:defRPr/>
              </a:pPr>
              <a:t>‹#›</a:t>
            </a:fld>
            <a:endParaRPr lang="en-US"/>
          </a:p>
        </p:txBody>
      </p:sp>
      <p:sp>
        <p:nvSpPr>
          <p:cNvPr id="6" name="Footer Placeholder 4"/>
          <p:cNvSpPr>
            <a:spLocks noGrp="1"/>
          </p:cNvSpPr>
          <p:nvPr>
            <p:ph type="ftr" sz="quarter" idx="11"/>
          </p:nvPr>
        </p:nvSpPr>
        <p:spPr>
          <a:xfrm>
            <a:off x="609600" y="6356350"/>
            <a:ext cx="4343400" cy="365125"/>
          </a:xfrm>
        </p:spPr>
        <p:txBody>
          <a:bodyPr/>
          <a:lstStyle>
            <a:lvl1pPr>
              <a:defRPr cap="none" smtClean="0"/>
            </a:lvl1pPr>
          </a:lstStyle>
          <a:p>
            <a:pPr>
              <a:defRPr/>
            </a:pPr>
            <a:r>
              <a:rPr lang="en-US"/>
              <a:t>Dr Shridevi.S, VIT</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5"/>
          </p:nvPr>
        </p:nvSpPr>
        <p:spPr/>
        <p:txBody>
          <a:bodyPr/>
          <a:lstStyle>
            <a:lvl1pPr>
              <a:defRPr/>
            </a:lvl1pPr>
          </a:lstStyle>
          <a:p>
            <a:pPr>
              <a:defRPr/>
            </a:pPr>
            <a:endParaRPr lang="en-US"/>
          </a:p>
        </p:txBody>
      </p:sp>
      <p:sp>
        <p:nvSpPr>
          <p:cNvPr id="6" name="Footer Placeholder 5"/>
          <p:cNvSpPr>
            <a:spLocks noGrp="1"/>
          </p:cNvSpPr>
          <p:nvPr>
            <p:ph type="ftr" sz="quarter" idx="16"/>
          </p:nvPr>
        </p:nvSpPr>
        <p:spPr>
          <a:xfrm>
            <a:off x="609600" y="6356350"/>
            <a:ext cx="3657600" cy="365125"/>
          </a:xfrm>
        </p:spPr>
        <p:txBody>
          <a:bodyPr/>
          <a:lstStyle>
            <a:lvl1pPr>
              <a:defRPr cap="none" smtClean="0"/>
            </a:lvl1pPr>
          </a:lstStyle>
          <a:p>
            <a:pPr>
              <a:defRPr/>
            </a:pPr>
            <a:r>
              <a:rPr lang="en-US"/>
              <a:t>Dr Shridevi.S, VIT</a:t>
            </a:r>
            <a:endParaRPr lang="en-US" dirty="0"/>
          </a:p>
        </p:txBody>
      </p:sp>
      <p:sp>
        <p:nvSpPr>
          <p:cNvPr id="7" name="Slide Number Placeholder 6"/>
          <p:cNvSpPr>
            <a:spLocks noGrp="1"/>
          </p:cNvSpPr>
          <p:nvPr>
            <p:ph type="sldNum" sz="quarter" idx="17"/>
          </p:nvPr>
        </p:nvSpPr>
        <p:spPr/>
        <p:txBody>
          <a:bodyPr/>
          <a:lstStyle>
            <a:lvl1pPr>
              <a:defRPr/>
            </a:lvl1pPr>
          </a:lstStyle>
          <a:p>
            <a:pPr>
              <a:defRPr/>
            </a:pPr>
            <a:fld id="{B1E5D26A-2AC9-4299-9C8A-1BD95C4A864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3733800" cy="574675"/>
          </a:xfrm>
        </p:spPr>
        <p:txBody>
          <a:bodyPr anchor="b"/>
          <a:lstStyle>
            <a:lvl1pPr marL="0" indent="0">
              <a:buNone/>
              <a:defRPr sz="1700" b="1" i="0" baseline="0">
                <a:solidFill>
                  <a:srgbClr val="FFCC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5" name="Text Placeholder 4"/>
          <p:cNvSpPr>
            <a:spLocks noGrp="1"/>
          </p:cNvSpPr>
          <p:nvPr>
            <p:ph type="body" sz="quarter" idx="3"/>
          </p:nvPr>
        </p:nvSpPr>
        <p:spPr>
          <a:xfrm>
            <a:off x="4800600" y="1600200"/>
            <a:ext cx="3733800" cy="574675"/>
          </a:xfrm>
        </p:spPr>
        <p:txBody>
          <a:bodyPr anchor="b"/>
          <a:lstStyle>
            <a:lvl1pPr marL="0" indent="0">
              <a:buNone/>
              <a:defRPr sz="1700" b="1" i="0" baseline="0">
                <a:solidFill>
                  <a:srgbClr val="FFCC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Date Placeholder 6"/>
          <p:cNvSpPr>
            <a:spLocks noGrp="1"/>
          </p:cNvSpPr>
          <p:nvPr>
            <p:ph type="dt" sz="half" idx="15"/>
          </p:nvPr>
        </p:nvSpPr>
        <p:spPr/>
        <p:txBody>
          <a:bodyPr/>
          <a:lstStyle>
            <a:lvl1pPr>
              <a:defRPr/>
            </a:lvl1pPr>
          </a:lstStyle>
          <a:p>
            <a:pPr>
              <a:defRPr/>
            </a:pPr>
            <a:endParaRPr lang="en-US"/>
          </a:p>
        </p:txBody>
      </p:sp>
      <p:sp>
        <p:nvSpPr>
          <p:cNvPr id="8" name="Footer Placeholder 7"/>
          <p:cNvSpPr>
            <a:spLocks noGrp="1"/>
          </p:cNvSpPr>
          <p:nvPr>
            <p:ph type="ftr" sz="quarter" idx="16"/>
          </p:nvPr>
        </p:nvSpPr>
        <p:spPr>
          <a:xfrm>
            <a:off x="609600" y="6356350"/>
            <a:ext cx="3657600" cy="365125"/>
          </a:xfrm>
        </p:spPr>
        <p:txBody>
          <a:bodyPr/>
          <a:lstStyle>
            <a:lvl1pPr>
              <a:defRPr cap="none" smtClean="0"/>
            </a:lvl1pPr>
          </a:lstStyle>
          <a:p>
            <a:pPr>
              <a:defRPr/>
            </a:pPr>
            <a:r>
              <a:rPr lang="en-US"/>
              <a:t>Dr Shridevi.S, VIT</a:t>
            </a:r>
            <a:endParaRPr lang="en-US" dirty="0"/>
          </a:p>
        </p:txBody>
      </p:sp>
      <p:sp>
        <p:nvSpPr>
          <p:cNvPr id="9" name="Slide Number Placeholder 8"/>
          <p:cNvSpPr>
            <a:spLocks noGrp="1"/>
          </p:cNvSpPr>
          <p:nvPr>
            <p:ph type="sldNum" sz="quarter" idx="17"/>
          </p:nvPr>
        </p:nvSpPr>
        <p:spPr/>
        <p:txBody>
          <a:bodyPr/>
          <a:lstStyle>
            <a:lvl1pPr>
              <a:defRPr/>
            </a:lvl1pPr>
          </a:lstStyle>
          <a:p>
            <a:pPr>
              <a:defRPr/>
            </a:pPr>
            <a:fld id="{E023BC68-347B-46DB-8BA3-353D36F8336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001000" cy="792162"/>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a:xfrm>
            <a:off x="609600" y="6356350"/>
            <a:ext cx="3429000" cy="365125"/>
          </a:xfrm>
        </p:spPr>
        <p:txBody>
          <a:bodyPr/>
          <a:lstStyle>
            <a:lvl1pPr>
              <a:defRPr sz="800" cap="none" dirty="0" err="1" smtClean="0"/>
            </a:lvl1pPr>
          </a:lstStyle>
          <a:p>
            <a:pPr>
              <a:defRPr/>
            </a:pPr>
            <a:r>
              <a:rPr lang="en-US"/>
              <a:t>Dr Shridevi.S, VIT</a:t>
            </a:r>
          </a:p>
        </p:txBody>
      </p:sp>
      <p:sp>
        <p:nvSpPr>
          <p:cNvPr id="5" name="Slide Number Placeholder 4"/>
          <p:cNvSpPr>
            <a:spLocks noGrp="1"/>
          </p:cNvSpPr>
          <p:nvPr>
            <p:ph type="sldNum" sz="quarter" idx="12"/>
          </p:nvPr>
        </p:nvSpPr>
        <p:spPr/>
        <p:txBody>
          <a:bodyPr/>
          <a:lstStyle>
            <a:lvl1pPr>
              <a:defRPr/>
            </a:lvl1pPr>
          </a:lstStyle>
          <a:p>
            <a:pPr>
              <a:defRPr/>
            </a:pPr>
            <a:fld id="{E3772E41-7F32-45EE-B299-A440B560D72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a:xfrm>
            <a:off x="609600" y="6356350"/>
            <a:ext cx="3352800" cy="365125"/>
          </a:xfrm>
        </p:spPr>
        <p:txBody>
          <a:bodyPr/>
          <a:lstStyle>
            <a:lvl1pPr>
              <a:defRPr cap="none" smtClean="0"/>
            </a:lvl1pPr>
          </a:lstStyle>
          <a:p>
            <a:pPr>
              <a:defRPr/>
            </a:pPr>
            <a:r>
              <a:rPr lang="en-US"/>
              <a:t>Dr Shridevi.S, VIT</a:t>
            </a:r>
            <a:endParaRPr lang="en-US" dirty="0"/>
          </a:p>
        </p:txBody>
      </p:sp>
      <p:sp>
        <p:nvSpPr>
          <p:cNvPr id="4" name="Slide Number Placeholder 3"/>
          <p:cNvSpPr>
            <a:spLocks noGrp="1"/>
          </p:cNvSpPr>
          <p:nvPr>
            <p:ph type="sldNum" sz="quarter" idx="12"/>
          </p:nvPr>
        </p:nvSpPr>
        <p:spPr/>
        <p:txBody>
          <a:bodyPr/>
          <a:lstStyle>
            <a:lvl1pPr>
              <a:defRPr/>
            </a:lvl1pPr>
          </a:lstStyle>
          <a:p>
            <a:pPr>
              <a:defRPr/>
            </a:pPr>
            <a:fld id="{103372B0-DB53-41BA-A8A4-E10E4FE7228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383838"/>
            </a:gs>
            <a:gs pos="31000">
              <a:srgbClr val="000000"/>
            </a:gs>
            <a:gs pos="87511">
              <a:srgbClr val="002060"/>
            </a:gs>
            <a:gs pos="100000">
              <a:srgbClr val="000000"/>
            </a:gs>
          </a:gsLst>
          <a:lin ang="5400000"/>
        </a:gradFill>
        <a:effectLst/>
      </p:bgPr>
    </p:bg>
    <p:spTree>
      <p:nvGrpSpPr>
        <p:cNvPr id="1" name=""/>
        <p:cNvGrpSpPr/>
        <p:nvPr/>
      </p:nvGrpSpPr>
      <p:grpSpPr>
        <a:xfrm>
          <a:off x="0" y="0"/>
          <a:ext cx="0" cy="0"/>
          <a:chOff x="0" y="0"/>
          <a:chExt cx="0" cy="0"/>
        </a:xfrm>
      </p:grpSpPr>
      <p:pic>
        <p:nvPicPr>
          <p:cNvPr id="1026" name="Picture 6" descr="horizon.png"/>
          <p:cNvPicPr>
            <a:picLocks noChangeAspect="1"/>
          </p:cNvPicPr>
          <p:nvPr/>
        </p:nvPicPr>
        <p:blipFill>
          <a:blip r:embed="rId8" cstate="print"/>
          <a:srcRect/>
          <a:stretch>
            <a:fillRect/>
          </a:stretch>
        </p:blipFill>
        <p:spPr bwMode="auto">
          <a:xfrm>
            <a:off x="0" y="0"/>
            <a:ext cx="9144000" cy="6858000"/>
          </a:xfrm>
          <a:prstGeom prst="rect">
            <a:avLst/>
          </a:prstGeom>
          <a:noFill/>
          <a:ln w="9525">
            <a:noFill/>
            <a:miter lim="800000"/>
            <a:headEnd/>
            <a:tailEnd/>
          </a:ln>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latin typeface="Arial" charset="0"/>
              </a:defRPr>
            </a:lvl1pPr>
          </a:lstStyle>
          <a:p>
            <a:pPr>
              <a:defRPr/>
            </a:pPr>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800" b="1" cap="none" spc="60" baseline="0" smtClean="0">
                <a:solidFill>
                  <a:schemeClr val="tx1"/>
                </a:solidFill>
                <a:latin typeface="Arial" charset="0"/>
              </a:defRPr>
            </a:lvl1pPr>
          </a:lstStyle>
          <a:p>
            <a:pPr>
              <a:defRPr/>
            </a:pPr>
            <a:r>
              <a:rPr lang="en-US"/>
              <a:t>Dr Shridevi.S, VIT</a:t>
            </a:r>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latin typeface="Arial" charset="0"/>
              </a:defRPr>
            </a:lvl1pPr>
          </a:lstStyle>
          <a:p>
            <a:pPr>
              <a:defRPr/>
            </a:pPr>
            <a:fld id="{F406C63D-FA43-486B-8505-4111C5BA640E}"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Lst>
  <p:hf hdr="0" dt="0"/>
  <p:txStyles>
    <p:titleStyle>
      <a:lvl1pPr algn="l" rtl="0" eaLnBrk="0" fontAlgn="base" hangingPunct="0">
        <a:spcBef>
          <a:spcPct val="0"/>
        </a:spcBef>
        <a:spcAft>
          <a:spcPct val="0"/>
        </a:spcAft>
        <a:defRPr sz="3600" kern="1200" spc="50">
          <a:solidFill>
            <a:srgbClr val="FFC000"/>
          </a:solidFill>
          <a:latin typeface="Arial Black" panose="020B0A04020102020204" pitchFamily="34" charset="0"/>
          <a:ea typeface="+mj-ea"/>
          <a:cs typeface="+mj-cs"/>
        </a:defRPr>
      </a:lvl1pPr>
      <a:lvl2pPr algn="l" rtl="0" eaLnBrk="0" fontAlgn="base" hangingPunct="0">
        <a:spcBef>
          <a:spcPct val="0"/>
        </a:spcBef>
        <a:spcAft>
          <a:spcPct val="0"/>
        </a:spcAft>
        <a:defRPr sz="3600">
          <a:solidFill>
            <a:srgbClr val="FFC000"/>
          </a:solidFill>
          <a:latin typeface="Arial Black" pitchFamily="34" charset="0"/>
        </a:defRPr>
      </a:lvl2pPr>
      <a:lvl3pPr algn="l" rtl="0" eaLnBrk="0" fontAlgn="base" hangingPunct="0">
        <a:spcBef>
          <a:spcPct val="0"/>
        </a:spcBef>
        <a:spcAft>
          <a:spcPct val="0"/>
        </a:spcAft>
        <a:defRPr sz="3600">
          <a:solidFill>
            <a:srgbClr val="FFC000"/>
          </a:solidFill>
          <a:latin typeface="Arial Black" pitchFamily="34" charset="0"/>
        </a:defRPr>
      </a:lvl3pPr>
      <a:lvl4pPr algn="l" rtl="0" eaLnBrk="0" fontAlgn="base" hangingPunct="0">
        <a:spcBef>
          <a:spcPct val="0"/>
        </a:spcBef>
        <a:spcAft>
          <a:spcPct val="0"/>
        </a:spcAft>
        <a:defRPr sz="3600">
          <a:solidFill>
            <a:srgbClr val="FFC000"/>
          </a:solidFill>
          <a:latin typeface="Arial Black" pitchFamily="34" charset="0"/>
        </a:defRPr>
      </a:lvl4pPr>
      <a:lvl5pPr algn="l" rtl="0" eaLnBrk="0" fontAlgn="base" hangingPunct="0">
        <a:spcBef>
          <a:spcPct val="0"/>
        </a:spcBef>
        <a:spcAft>
          <a:spcPct val="0"/>
        </a:spcAft>
        <a:defRPr sz="3600">
          <a:solidFill>
            <a:srgbClr val="FFC000"/>
          </a:solidFill>
          <a:latin typeface="Arial Black"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rtl="0" eaLnBrk="0" fontAlgn="base" hangingPunct="0">
        <a:spcBef>
          <a:spcPct val="20000"/>
        </a:spcBef>
        <a:spcAft>
          <a:spcPts val="600"/>
        </a:spcAft>
        <a:buClr>
          <a:schemeClr val="tx2"/>
        </a:buClr>
        <a:buFont typeface="Arial" pitchFamily="34" charset="0"/>
        <a:buChar char="•"/>
        <a:defRPr sz="3200" kern="1200" spc="3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ts val="600"/>
        </a:spcAft>
        <a:buClr>
          <a:schemeClr val="tx2"/>
        </a:buClr>
        <a:buFont typeface="Arial Narrow" pitchFamily="34" charset="0"/>
        <a:buChar char="─"/>
        <a:defRPr sz="2800" kern="1200" spc="30">
          <a:solidFill>
            <a:srgbClr val="FFFFCC"/>
          </a:solidFill>
          <a:latin typeface="Arial" panose="020B0604020202020204" pitchFamily="34" charset="0"/>
          <a:ea typeface="+mn-ea"/>
          <a:cs typeface="Arial" panose="020B0604020202020204" pitchFamily="34" charset="0"/>
        </a:defRPr>
      </a:lvl2pPr>
      <a:lvl3pPr marL="1143000" indent="-228600" algn="l" rtl="0" eaLnBrk="0" fontAlgn="base" hangingPunct="0">
        <a:spcBef>
          <a:spcPct val="20000"/>
        </a:spcBef>
        <a:spcAft>
          <a:spcPts val="600"/>
        </a:spcAft>
        <a:buClr>
          <a:schemeClr val="tx2"/>
        </a:buClr>
        <a:buFont typeface="Wingdings" pitchFamily="2" charset="2"/>
        <a:buChar char="§"/>
        <a:defRPr sz="2400" kern="1200" spc="30">
          <a:solidFill>
            <a:schemeClr val="tx1"/>
          </a:solidFill>
          <a:latin typeface="+mn-lt"/>
          <a:ea typeface="+mn-ea"/>
          <a:cs typeface="Arial" charset="0"/>
        </a:defRPr>
      </a:lvl3pPr>
      <a:lvl4pPr marL="1600200" indent="-228600" algn="l" rtl="0" eaLnBrk="0" fontAlgn="base" hangingPunct="0">
        <a:spcBef>
          <a:spcPct val="20000"/>
        </a:spcBef>
        <a:spcAft>
          <a:spcPts val="600"/>
        </a:spcAft>
        <a:buClr>
          <a:schemeClr val="tx2"/>
        </a:buClr>
        <a:buFont typeface="Arial" pitchFamily="34" charset="0"/>
        <a:buChar char="•"/>
        <a:defRPr sz="2000" kern="1200" spc="30">
          <a:solidFill>
            <a:schemeClr val="tx1"/>
          </a:solidFill>
          <a:latin typeface="+mn-lt"/>
          <a:ea typeface="+mn-ea"/>
          <a:cs typeface="Arial" charset="0"/>
        </a:defRPr>
      </a:lvl4pPr>
      <a:lvl5pPr marL="2057400" indent="-228600" algn="l" rtl="0" eaLnBrk="0" fontAlgn="base" hangingPunct="0">
        <a:spcBef>
          <a:spcPct val="20000"/>
        </a:spcBef>
        <a:spcAft>
          <a:spcPts val="600"/>
        </a:spcAft>
        <a:buClr>
          <a:schemeClr val="tx2"/>
        </a:buClr>
        <a:buFont typeface="Arial" pitchFamily="34" charset="0"/>
        <a:buChar char="•"/>
        <a:defRPr sz="1700" kern="1200" spc="30">
          <a:solidFill>
            <a:schemeClr val="tx1"/>
          </a:solidFill>
          <a:latin typeface="+mn-lt"/>
          <a:ea typeface="+mn-ea"/>
          <a:cs typeface="Arial" charset="0"/>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www.w3.org/1999/XSL/Transform"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www.w3.org/1999/XSL/Transform"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52600"/>
            <a:ext cx="8229600" cy="4419600"/>
          </a:xfrm>
        </p:spPr>
        <p:txBody>
          <a:bodyPr/>
          <a:lstStyle/>
          <a:p>
            <a:pPr algn="ctr">
              <a:defRPr/>
            </a:pPr>
            <a:r>
              <a:rPr lang="en-IN" sz="2800" dirty="0" smtClean="0">
                <a:latin typeface="Times New Roman" pitchFamily="18" charset="0"/>
                <a:cs typeface="Times New Roman" pitchFamily="18" charset="0"/>
              </a:rPr>
              <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
            </a:r>
            <a:br>
              <a:rPr lang="en-IN" sz="2800" dirty="0" smtClean="0">
                <a:latin typeface="Times New Roman" pitchFamily="18" charset="0"/>
                <a:cs typeface="Times New Roman" pitchFamily="18" charset="0"/>
              </a:rPr>
            </a:br>
            <a:r>
              <a:rPr lang="en-IN" sz="2800" dirty="0">
                <a:latin typeface="Times New Roman" pitchFamily="18" charset="0"/>
                <a:cs typeface="Times New Roman" pitchFamily="18" charset="0"/>
              </a:rPr>
              <a:t/>
            </a:r>
            <a:br>
              <a:rPr lang="en-IN" sz="2800" dirty="0">
                <a:latin typeface="Times New Roman" pitchFamily="18" charset="0"/>
                <a:cs typeface="Times New Roman" pitchFamily="18" charset="0"/>
              </a:rPr>
            </a:br>
            <a:r>
              <a:rPr lang="en-IN" sz="2800" dirty="0" smtClean="0">
                <a:latin typeface="Times New Roman" pitchFamily="18" charset="0"/>
                <a:cs typeface="Times New Roman" pitchFamily="18" charset="0"/>
              </a:rPr>
              <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
            </a:r>
            <a:br>
              <a:rPr lang="en-IN" sz="2800" dirty="0" smtClean="0">
                <a:latin typeface="Times New Roman" pitchFamily="18" charset="0"/>
                <a:cs typeface="Times New Roman" pitchFamily="18" charset="0"/>
              </a:rPr>
            </a:br>
            <a:r>
              <a:rPr lang="en-IN" sz="2800" dirty="0">
                <a:latin typeface="Times New Roman" pitchFamily="18" charset="0"/>
                <a:cs typeface="Times New Roman" pitchFamily="18" charset="0"/>
              </a:rPr>
              <a:t/>
            </a:r>
            <a:br>
              <a:rPr lang="en-IN" sz="2800" dirty="0">
                <a:latin typeface="Times New Roman" pitchFamily="18" charset="0"/>
                <a:cs typeface="Times New Roman" pitchFamily="18" charset="0"/>
              </a:rPr>
            </a:br>
            <a:r>
              <a:rPr lang="en-IN" sz="3200" b="1" dirty="0" smtClean="0">
                <a:latin typeface="Times New Roman" pitchFamily="18" charset="0"/>
                <a:cs typeface="Times New Roman" pitchFamily="18" charset="0"/>
              </a:rPr>
              <a:t>XSL &amp; XSLT</a:t>
            </a:r>
            <a:br>
              <a:rPr lang="en-IN" sz="3200" b="1" dirty="0" smtClean="0">
                <a:latin typeface="Times New Roman" pitchFamily="18" charset="0"/>
                <a:cs typeface="Times New Roman" pitchFamily="18" charset="0"/>
              </a:rPr>
            </a:br>
            <a:r>
              <a:rPr lang="en-IN" sz="3200" b="1" dirty="0" smtClean="0">
                <a:latin typeface="Times New Roman" pitchFamily="18" charset="0"/>
                <a:cs typeface="Times New Roman" pitchFamily="18" charset="0"/>
              </a:rPr>
              <a:t/>
            </a:r>
            <a:br>
              <a:rPr lang="en-IN" sz="3200" b="1" dirty="0" smtClean="0">
                <a:latin typeface="Times New Roman" pitchFamily="18" charset="0"/>
                <a:cs typeface="Times New Roman" pitchFamily="18" charset="0"/>
              </a:rPr>
            </a:br>
            <a:r>
              <a:rPr lang="en-IN" sz="3200" b="1" dirty="0">
                <a:latin typeface="Times New Roman" pitchFamily="18" charset="0"/>
                <a:cs typeface="Times New Roman" pitchFamily="18" charset="0"/>
              </a:rPr>
              <a:t/>
            </a:r>
            <a:br>
              <a:rPr lang="en-IN" sz="3200" b="1" dirty="0">
                <a:latin typeface="Times New Roman" pitchFamily="18" charset="0"/>
                <a:cs typeface="Times New Roman" pitchFamily="18" charset="0"/>
              </a:rPr>
            </a:br>
            <a:r>
              <a:rPr lang="en-IN" sz="3200" b="1" dirty="0" smtClean="0">
                <a:latin typeface="Times New Roman" pitchFamily="18" charset="0"/>
                <a:cs typeface="Times New Roman" pitchFamily="18" charset="0"/>
              </a:rPr>
              <a:t>By</a:t>
            </a:r>
            <a:br>
              <a:rPr lang="en-IN" sz="3200" b="1" dirty="0" smtClean="0">
                <a:latin typeface="Times New Roman" pitchFamily="18" charset="0"/>
                <a:cs typeface="Times New Roman" pitchFamily="18" charset="0"/>
              </a:rPr>
            </a:br>
            <a:r>
              <a:rPr lang="en-IN" sz="2400" b="1" dirty="0" smtClean="0">
                <a:latin typeface="Times New Roman" pitchFamily="18" charset="0"/>
                <a:cs typeface="Times New Roman" pitchFamily="18" charset="0"/>
              </a:rPr>
              <a:t>Dr </a:t>
            </a:r>
            <a:r>
              <a:rPr lang="en-IN" sz="2400" b="1" dirty="0" err="1" smtClean="0">
                <a:latin typeface="Times New Roman" pitchFamily="18" charset="0"/>
                <a:cs typeface="Times New Roman" pitchFamily="18" charset="0"/>
              </a:rPr>
              <a:t>Shridevi</a:t>
            </a:r>
            <a:r>
              <a:rPr lang="en-IN" sz="2400" b="1" dirty="0" smtClean="0">
                <a:latin typeface="Times New Roman" pitchFamily="18" charset="0"/>
                <a:cs typeface="Times New Roman" pitchFamily="18" charset="0"/>
              </a:rPr>
              <a:t> S,</a:t>
            </a:r>
            <a:br>
              <a:rPr lang="en-IN" sz="2400" b="1" dirty="0" smtClean="0">
                <a:latin typeface="Times New Roman" pitchFamily="18" charset="0"/>
                <a:cs typeface="Times New Roman" pitchFamily="18" charset="0"/>
              </a:rPr>
            </a:br>
            <a:r>
              <a:rPr lang="en-IN" sz="2400" b="1" dirty="0" smtClean="0">
                <a:latin typeface="Times New Roman" pitchFamily="18" charset="0"/>
                <a:cs typeface="Times New Roman" pitchFamily="18" charset="0"/>
              </a:rPr>
              <a:t>Associate Professor,</a:t>
            </a:r>
            <a:br>
              <a:rPr lang="en-IN" sz="2400" b="1" dirty="0" smtClean="0">
                <a:latin typeface="Times New Roman" pitchFamily="18" charset="0"/>
                <a:cs typeface="Times New Roman" pitchFamily="18" charset="0"/>
              </a:rPr>
            </a:br>
            <a:r>
              <a:rPr lang="en-IN" sz="2400" b="1" dirty="0" smtClean="0">
                <a:latin typeface="Times New Roman" pitchFamily="18" charset="0"/>
                <a:cs typeface="Times New Roman" pitchFamily="18" charset="0"/>
              </a:rPr>
              <a:t>SCOPE, VIT</a:t>
            </a:r>
            <a:br>
              <a:rPr lang="en-IN" sz="2400" b="1" dirty="0" smtClean="0">
                <a:latin typeface="Times New Roman" pitchFamily="18" charset="0"/>
                <a:cs typeface="Times New Roman" pitchFamily="18" charset="0"/>
              </a:rPr>
            </a:br>
            <a:r>
              <a:rPr lang="en-IN" sz="2800" dirty="0">
                <a:latin typeface="Times New Roman" pitchFamily="18" charset="0"/>
                <a:cs typeface="Times New Roman" pitchFamily="18" charset="0"/>
              </a:rPr>
              <a:t/>
            </a:r>
            <a:br>
              <a:rPr lang="en-IN" sz="2800" dirty="0">
                <a:latin typeface="Times New Roman" pitchFamily="18" charset="0"/>
                <a:cs typeface="Times New Roman" pitchFamily="18" charset="0"/>
              </a:rPr>
            </a:br>
            <a:endParaRPr lang="en-IN" sz="2800" dirty="0">
              <a:latin typeface="Times New Roman" pitchFamily="18" charset="0"/>
              <a:cs typeface="Times New Roman" pitchFamily="18" charset="0"/>
            </a:endParaRPr>
          </a:p>
        </p:txBody>
      </p:sp>
      <p:pic>
        <p:nvPicPr>
          <p:cNvPr id="8195" name="Picture 5"/>
          <p:cNvPicPr>
            <a:picLocks noChangeAspect="1" noChangeArrowheads="1"/>
          </p:cNvPicPr>
          <p:nvPr/>
        </p:nvPicPr>
        <p:blipFill>
          <a:blip r:embed="rId2" cstate="print"/>
          <a:srcRect/>
          <a:stretch>
            <a:fillRect/>
          </a:stretch>
        </p:blipFill>
        <p:spPr bwMode="auto">
          <a:xfrm>
            <a:off x="3276600" y="450850"/>
            <a:ext cx="2692400" cy="914400"/>
          </a:xfrm>
          <a:prstGeom prst="rect">
            <a:avLst/>
          </a:prstGeom>
          <a:noFill/>
          <a:ln w="9525">
            <a:noFill/>
            <a:miter lim="800000"/>
            <a:headEnd/>
            <a:tailEnd/>
          </a:ln>
        </p:spPr>
      </p:pic>
      <p:sp>
        <p:nvSpPr>
          <p:cNvPr id="8197" name="Slide Number Placeholder 7"/>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8B427A8-0F33-48D4-A37C-3A54A5E5CCBB}" type="slidenum">
              <a:rPr lang="en-US" smtClean="0">
                <a:latin typeface="Arial" pitchFamily="34" charset="0"/>
              </a:rPr>
              <a:pPr/>
              <a:t>1</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09600" y="274638"/>
            <a:ext cx="7924800" cy="639762"/>
          </a:xfrm>
        </p:spPr>
        <p:txBody>
          <a:bodyPr/>
          <a:lstStyle/>
          <a:p>
            <a:pPr>
              <a:defRPr/>
            </a:pPr>
            <a:r>
              <a:rPr lang="en-US" dirty="0"/>
              <a:t>XSL outline</a:t>
            </a:r>
          </a:p>
        </p:txBody>
      </p:sp>
      <p:sp>
        <p:nvSpPr>
          <p:cNvPr id="14339" name="Rectangle 3"/>
          <p:cNvSpPr>
            <a:spLocks noGrp="1" noChangeArrowheads="1"/>
          </p:cNvSpPr>
          <p:nvPr>
            <p:ph idx="4294967295"/>
          </p:nvPr>
        </p:nvSpPr>
        <p:spPr>
          <a:xfrm>
            <a:off x="457200" y="1295400"/>
            <a:ext cx="8458200" cy="4876800"/>
          </a:xfrm>
        </p:spPr>
        <p:txBody>
          <a:bodyPr>
            <a:normAutofit lnSpcReduction="10000"/>
          </a:bodyPr>
          <a:lstStyle/>
          <a:p>
            <a:pPr>
              <a:buClr>
                <a:srgbClr val="FFFF7F"/>
              </a:buClr>
              <a:buFont typeface="Times" charset="0"/>
              <a:buChar char=" "/>
              <a:defRPr/>
            </a:pPr>
            <a:r>
              <a:rPr lang="en-US" sz="2400" dirty="0">
                <a:solidFill>
                  <a:schemeClr val="tx2"/>
                </a:solidFill>
                <a:latin typeface="Trebuchet MS" pitchFamily="34" charset="0"/>
              </a:rPr>
              <a:t>&lt;?xml version="1.0" encoding="ISO-8859-1"?&gt;</a:t>
            </a:r>
          </a:p>
          <a:p>
            <a:pPr>
              <a:buClr>
                <a:srgbClr val="FFFF7F"/>
              </a:buClr>
              <a:buFont typeface="Times" charset="0"/>
              <a:buChar char=" "/>
              <a:defRPr/>
            </a:pPr>
            <a:endParaRPr lang="en-US" sz="2400" dirty="0">
              <a:solidFill>
                <a:schemeClr val="accent2"/>
              </a:solidFill>
              <a:latin typeface="Trebuchet MS" pitchFamily="34" charset="0"/>
            </a:endParaRPr>
          </a:p>
          <a:p>
            <a:pPr>
              <a:buClr>
                <a:srgbClr val="FFFF7F"/>
              </a:buClr>
              <a:buFont typeface="Times" charset="0"/>
              <a:buChar char=" "/>
              <a:defRPr/>
            </a:pPr>
            <a:r>
              <a:rPr lang="en-US" sz="2400" dirty="0">
                <a:solidFill>
                  <a:schemeClr val="tx2"/>
                </a:solidFill>
                <a:latin typeface="Trebuchet MS" pitchFamily="34" charset="0"/>
              </a:rPr>
              <a:t>&lt;</a:t>
            </a:r>
            <a:r>
              <a:rPr lang="en-US" sz="2400" dirty="0" err="1">
                <a:solidFill>
                  <a:schemeClr val="tx2"/>
                </a:solidFill>
                <a:latin typeface="Trebuchet MS" pitchFamily="34" charset="0"/>
              </a:rPr>
              <a:t>xsl:stylesheet</a:t>
            </a:r>
            <a:r>
              <a:rPr lang="en-US" sz="2400" dirty="0">
                <a:solidFill>
                  <a:schemeClr val="tx2"/>
                </a:solidFill>
                <a:latin typeface="Trebuchet MS" pitchFamily="34" charset="0"/>
              </a:rPr>
              <a:t> version="1.0"</a:t>
            </a:r>
            <a:br>
              <a:rPr lang="en-US" sz="2400" dirty="0">
                <a:solidFill>
                  <a:schemeClr val="tx2"/>
                </a:solidFill>
                <a:latin typeface="Trebuchet MS" pitchFamily="34" charset="0"/>
              </a:rPr>
            </a:br>
            <a:r>
              <a:rPr lang="en-US" sz="2400" dirty="0">
                <a:solidFill>
                  <a:schemeClr val="tx2"/>
                </a:solidFill>
                <a:latin typeface="Trebuchet MS" pitchFamily="34" charset="0"/>
              </a:rPr>
              <a:t>   </a:t>
            </a:r>
            <a:r>
              <a:rPr lang="en-US" sz="2400" dirty="0" err="1">
                <a:solidFill>
                  <a:schemeClr val="tx2"/>
                </a:solidFill>
                <a:latin typeface="Trebuchet MS" pitchFamily="34" charset="0"/>
              </a:rPr>
              <a:t>xmlns:xsl</a:t>
            </a:r>
            <a:r>
              <a:rPr lang="en-US" sz="2400" dirty="0">
                <a:solidFill>
                  <a:schemeClr val="tx2"/>
                </a:solidFill>
                <a:latin typeface="Trebuchet MS" pitchFamily="34" charset="0"/>
              </a:rPr>
              <a:t>="http://www.w3.org/1999/XSL/Transform"&gt;</a:t>
            </a:r>
          </a:p>
          <a:p>
            <a:pPr>
              <a:buClr>
                <a:srgbClr val="FFFF7F"/>
              </a:buClr>
              <a:buFont typeface="Times" charset="0"/>
              <a:buChar char=" "/>
              <a:defRPr/>
            </a:pPr>
            <a:endParaRPr lang="en-US" sz="2400" dirty="0">
              <a:solidFill>
                <a:schemeClr val="folHlink"/>
              </a:solidFill>
              <a:latin typeface="Trebuchet MS" pitchFamily="34" charset="0"/>
            </a:endParaRPr>
          </a:p>
          <a:p>
            <a:pPr>
              <a:buClr>
                <a:srgbClr val="FFFF7F"/>
              </a:buClr>
              <a:buFont typeface="Times" charset="0"/>
              <a:buChar char=" "/>
              <a:defRPr/>
            </a:pPr>
            <a:r>
              <a:rPr lang="en-US" sz="2400" dirty="0">
                <a:solidFill>
                  <a:schemeClr val="folHlink"/>
                </a:solidFill>
                <a:latin typeface="Trebuchet MS" pitchFamily="34" charset="0"/>
              </a:rPr>
              <a:t>      &lt;</a:t>
            </a:r>
            <a:r>
              <a:rPr lang="en-US" sz="2400" dirty="0" err="1">
                <a:solidFill>
                  <a:schemeClr val="folHlink"/>
                </a:solidFill>
                <a:latin typeface="Trebuchet MS" pitchFamily="34" charset="0"/>
              </a:rPr>
              <a:t>xsl:template</a:t>
            </a:r>
            <a:r>
              <a:rPr lang="en-US" sz="2400" dirty="0">
                <a:solidFill>
                  <a:schemeClr val="folHlink"/>
                </a:solidFill>
                <a:latin typeface="Trebuchet MS" pitchFamily="34" charset="0"/>
              </a:rPr>
              <a:t> match="/"&gt;</a:t>
            </a:r>
            <a:br>
              <a:rPr lang="en-US" sz="2400" dirty="0">
                <a:solidFill>
                  <a:schemeClr val="folHlink"/>
                </a:solidFill>
                <a:latin typeface="Trebuchet MS" pitchFamily="34" charset="0"/>
              </a:rPr>
            </a:br>
            <a:endParaRPr lang="en-US" sz="2400" dirty="0">
              <a:solidFill>
                <a:schemeClr val="folHlink"/>
              </a:solidFill>
              <a:latin typeface="Trebuchet MS" pitchFamily="34" charset="0"/>
            </a:endParaRPr>
          </a:p>
          <a:p>
            <a:pPr>
              <a:buClr>
                <a:srgbClr val="FFFF7F"/>
              </a:buClr>
              <a:buFont typeface="Times" charset="0"/>
              <a:buChar char=" "/>
              <a:defRPr/>
            </a:pPr>
            <a:r>
              <a:rPr lang="en-US" sz="2400" dirty="0">
                <a:solidFill>
                  <a:schemeClr val="folHlink"/>
                </a:solidFill>
                <a:latin typeface="Trebuchet MS" pitchFamily="34" charset="0"/>
              </a:rPr>
              <a:t>            </a:t>
            </a:r>
            <a:r>
              <a:rPr lang="en-US" sz="2400" dirty="0">
                <a:solidFill>
                  <a:schemeClr val="accent2"/>
                </a:solidFill>
                <a:latin typeface="Trebuchet MS" pitchFamily="34" charset="0"/>
              </a:rPr>
              <a:t>&lt;html&gt; ... &lt;/html&gt;</a:t>
            </a:r>
            <a:br>
              <a:rPr lang="en-US" sz="2400" dirty="0">
                <a:solidFill>
                  <a:schemeClr val="accent2"/>
                </a:solidFill>
                <a:latin typeface="Trebuchet MS" pitchFamily="34" charset="0"/>
              </a:rPr>
            </a:br>
            <a:endParaRPr lang="en-US" sz="2400" dirty="0">
              <a:solidFill>
                <a:schemeClr val="accent2"/>
              </a:solidFill>
              <a:latin typeface="Trebuchet MS" pitchFamily="34" charset="0"/>
            </a:endParaRPr>
          </a:p>
          <a:p>
            <a:pPr>
              <a:buClr>
                <a:srgbClr val="FFFF7F"/>
              </a:buClr>
              <a:buFont typeface="Times" charset="0"/>
              <a:buChar char=" "/>
              <a:defRPr/>
            </a:pPr>
            <a:r>
              <a:rPr lang="en-US" sz="2400" dirty="0">
                <a:solidFill>
                  <a:schemeClr val="folHlink"/>
                </a:solidFill>
                <a:latin typeface="Trebuchet MS" pitchFamily="34" charset="0"/>
              </a:rPr>
              <a:t>      &lt;/</a:t>
            </a:r>
            <a:r>
              <a:rPr lang="en-US" sz="2400" dirty="0" err="1">
                <a:solidFill>
                  <a:schemeClr val="folHlink"/>
                </a:solidFill>
                <a:latin typeface="Trebuchet MS" pitchFamily="34" charset="0"/>
              </a:rPr>
              <a:t>xsl:template</a:t>
            </a:r>
            <a:r>
              <a:rPr lang="en-US" sz="2400" dirty="0">
                <a:solidFill>
                  <a:schemeClr val="folHlink"/>
                </a:solidFill>
                <a:latin typeface="Trebuchet MS" pitchFamily="34" charset="0"/>
              </a:rPr>
              <a:t>&gt;</a:t>
            </a:r>
          </a:p>
          <a:p>
            <a:pPr>
              <a:buClr>
                <a:srgbClr val="FFFF7F"/>
              </a:buClr>
              <a:buFont typeface="Times" charset="0"/>
              <a:buChar char=" "/>
              <a:defRPr/>
            </a:pPr>
            <a:r>
              <a:rPr lang="en-US" sz="2400" dirty="0">
                <a:solidFill>
                  <a:schemeClr val="tx2"/>
                </a:solidFill>
                <a:latin typeface="Trebuchet MS" pitchFamily="34" charset="0"/>
              </a:rPr>
              <a:t>&lt;/</a:t>
            </a:r>
            <a:r>
              <a:rPr lang="en-US" sz="2400" dirty="0" err="1">
                <a:solidFill>
                  <a:schemeClr val="tx2"/>
                </a:solidFill>
                <a:latin typeface="Trebuchet MS" pitchFamily="34" charset="0"/>
              </a:rPr>
              <a:t>xsl:stylesheet</a:t>
            </a:r>
            <a:r>
              <a:rPr lang="en-US" sz="2400" dirty="0">
                <a:solidFill>
                  <a:schemeClr val="tx2"/>
                </a:solidFill>
                <a:latin typeface="Trebuchet MS" pitchFamily="34" charset="0"/>
              </a:rPr>
              <a:t>&gt;</a:t>
            </a:r>
            <a:endParaRPr lang="en-US" sz="2000" dirty="0">
              <a:solidFill>
                <a:schemeClr val="tx2"/>
              </a:solidFill>
              <a:latin typeface="Trebuchet MS" pitchFamily="34" charset="0"/>
            </a:endParaRPr>
          </a:p>
        </p:txBody>
      </p:sp>
      <p:sp>
        <p:nvSpPr>
          <p:cNvPr id="18437" name="Slide Number Placeholder 2"/>
          <p:cNvSpPr>
            <a:spLocks noGrp="1"/>
          </p:cNvSpPr>
          <p:nvPr>
            <p:ph type="sldNum" sz="quarter" idx="15"/>
          </p:nvPr>
        </p:nvSpPr>
        <p:spPr bwMode="auto">
          <a:noFill/>
          <a:ln>
            <a:miter lim="800000"/>
            <a:headEnd/>
            <a:tailEnd/>
          </a:ln>
        </p:spPr>
        <p:txBody>
          <a:bodyPr wrap="square" numCol="1" anchorCtr="0" compatLnSpc="1">
            <a:prstTxWarp prst="textNoShape">
              <a:avLst/>
            </a:prstTxWarp>
          </a:bodyPr>
          <a:lstStyle/>
          <a:p>
            <a:fld id="{07B070B4-6E47-41FB-9ADA-4010DFA6393C}" type="slidenum">
              <a:rPr lang="en-US" smtClean="0">
                <a:latin typeface="Arial" pitchFamily="34" charset="0"/>
              </a:rPr>
              <a:pPr/>
              <a:t>10</a:t>
            </a:fld>
            <a:endParaRPr lang="en-US" smtClean="0">
              <a:latin typeface="Arial" pitchFamily="34" charset="0"/>
            </a:endParaRPr>
          </a:p>
        </p:txBody>
      </p:sp>
      <p:sp>
        <p:nvSpPr>
          <p:cNvPr id="6" name="Footer Placeholder 1"/>
          <p:cNvSpPr>
            <a:spLocks noGrp="1"/>
          </p:cNvSpPr>
          <p:nvPr>
            <p:ph type="ftr" sz="quarter" idx="11"/>
          </p:nvPr>
        </p:nvSpPr>
        <p:spPr>
          <a:xfrm>
            <a:off x="609600" y="6356350"/>
            <a:ext cx="3352800" cy="365125"/>
          </a:xfrm>
        </p:spPr>
        <p:txBody>
          <a:bodyPr/>
          <a:lstStyle/>
          <a:p>
            <a:pPr>
              <a:defRPr/>
            </a:pPr>
            <a:r>
              <a:rPr lang="en-US" dirty="0" err="1"/>
              <a:t>Dr</a:t>
            </a:r>
            <a:r>
              <a:rPr lang="en-US" dirty="0"/>
              <a:t> </a:t>
            </a:r>
            <a:r>
              <a:rPr lang="en-US" dirty="0" err="1"/>
              <a:t>Shridevi.S</a:t>
            </a:r>
            <a:r>
              <a:rPr lang="en-US" dirty="0"/>
              <a:t>, VIT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274638"/>
            <a:ext cx="7924800" cy="715962"/>
          </a:xfrm>
        </p:spPr>
        <p:txBody>
          <a:bodyPr/>
          <a:lstStyle/>
          <a:p>
            <a:pPr>
              <a:defRPr/>
            </a:pPr>
            <a:r>
              <a:rPr lang="en-US" dirty="0"/>
              <a:t>Selecting titles and authors</a:t>
            </a:r>
          </a:p>
        </p:txBody>
      </p:sp>
      <p:sp>
        <p:nvSpPr>
          <p:cNvPr id="15363" name="Rectangle 3"/>
          <p:cNvSpPr>
            <a:spLocks noGrp="1" noChangeArrowheads="1"/>
          </p:cNvSpPr>
          <p:nvPr>
            <p:ph idx="4294967295"/>
          </p:nvPr>
        </p:nvSpPr>
        <p:spPr>
          <a:xfrm>
            <a:off x="685800" y="990600"/>
            <a:ext cx="7772400" cy="4953000"/>
          </a:xfrm>
        </p:spPr>
        <p:txBody>
          <a:bodyPr>
            <a:normAutofit lnSpcReduction="10000"/>
          </a:bodyPr>
          <a:lstStyle/>
          <a:p>
            <a:pPr>
              <a:buClr>
                <a:srgbClr val="FFFF7F"/>
              </a:buClr>
              <a:buFontTx/>
              <a:buChar char=" "/>
              <a:defRPr/>
            </a:pPr>
            <a:r>
              <a:rPr lang="en-US" sz="2400" dirty="0">
                <a:solidFill>
                  <a:schemeClr val="accent2"/>
                </a:solidFill>
                <a:latin typeface="Trebuchet MS" pitchFamily="34" charset="0"/>
              </a:rPr>
              <a:t>&lt;h2&gt;Book titles:&lt;/h2&gt;</a:t>
            </a:r>
            <a:br>
              <a:rPr lang="en-US" sz="2400" dirty="0">
                <a:solidFill>
                  <a:schemeClr val="accent2"/>
                </a:solidFill>
                <a:latin typeface="Trebuchet MS" pitchFamily="34" charset="0"/>
              </a:rPr>
            </a:br>
            <a:r>
              <a:rPr lang="en-US" sz="2400" dirty="0">
                <a:solidFill>
                  <a:schemeClr val="accent2"/>
                </a:solidFill>
                <a:latin typeface="Trebuchet MS" pitchFamily="34" charset="0"/>
              </a:rPr>
              <a:t>   &lt;</a:t>
            </a:r>
            <a:r>
              <a:rPr lang="en-US" sz="2400" dirty="0" err="1">
                <a:solidFill>
                  <a:schemeClr val="accent2"/>
                </a:solidFill>
                <a:latin typeface="Trebuchet MS" pitchFamily="34" charset="0"/>
              </a:rPr>
              <a:t>ul</a:t>
            </a:r>
            <a:r>
              <a:rPr lang="en-US" sz="2400" dirty="0">
                <a:solidFill>
                  <a:schemeClr val="accent2"/>
                </a:solidFill>
                <a:latin typeface="Trebuchet MS" pitchFamily="34" charset="0"/>
              </a:rPr>
              <a:t>&gt;</a:t>
            </a:r>
            <a:br>
              <a:rPr lang="en-US" sz="2400" dirty="0">
                <a:solidFill>
                  <a:schemeClr val="accent2"/>
                </a:solidFill>
                <a:latin typeface="Trebuchet MS" pitchFamily="34" charset="0"/>
              </a:rPr>
            </a:br>
            <a:r>
              <a:rPr lang="en-US" sz="2400" dirty="0">
                <a:solidFill>
                  <a:srgbClr val="FFFF7F"/>
                </a:solidFill>
                <a:latin typeface="Trebuchet MS" pitchFamily="34" charset="0"/>
              </a:rPr>
              <a:t>      </a:t>
            </a:r>
            <a:r>
              <a:rPr lang="en-US" sz="2400" dirty="0">
                <a:solidFill>
                  <a:schemeClr val="folHlink"/>
                </a:solidFill>
                <a:latin typeface="Trebuchet MS" pitchFamily="34" charset="0"/>
              </a:rPr>
              <a:t>&lt;</a:t>
            </a:r>
            <a:r>
              <a:rPr lang="en-US" sz="2400" dirty="0" err="1">
                <a:solidFill>
                  <a:schemeClr val="folHlink"/>
                </a:solidFill>
                <a:latin typeface="Trebuchet MS" pitchFamily="34" charset="0"/>
              </a:rPr>
              <a:t>xsl:for-each</a:t>
            </a:r>
            <a:r>
              <a:rPr lang="en-US" sz="2400" dirty="0">
                <a:solidFill>
                  <a:schemeClr val="folHlink"/>
                </a:solidFill>
                <a:latin typeface="Trebuchet MS" pitchFamily="34" charset="0"/>
              </a:rPr>
              <a:t>  select="//book"&gt;</a:t>
            </a:r>
            <a:r>
              <a:rPr lang="en-US" sz="2400" dirty="0">
                <a:solidFill>
                  <a:srgbClr val="FFFF7F"/>
                </a:solidFill>
                <a:latin typeface="Trebuchet MS" pitchFamily="34" charset="0"/>
              </a:rPr>
              <a:t/>
            </a:r>
            <a:br>
              <a:rPr lang="en-US" sz="2400" dirty="0">
                <a:solidFill>
                  <a:srgbClr val="FFFF7F"/>
                </a:solidFill>
                <a:latin typeface="Trebuchet MS" pitchFamily="34" charset="0"/>
              </a:rPr>
            </a:br>
            <a:r>
              <a:rPr lang="en-US" sz="2400" dirty="0">
                <a:solidFill>
                  <a:srgbClr val="FFFF7F"/>
                </a:solidFill>
                <a:latin typeface="Trebuchet MS" pitchFamily="34" charset="0"/>
              </a:rPr>
              <a:t>     </a:t>
            </a:r>
            <a:r>
              <a:rPr lang="en-US" sz="2400" dirty="0">
                <a:solidFill>
                  <a:schemeClr val="accent2"/>
                </a:solidFill>
                <a:latin typeface="Trebuchet MS" pitchFamily="34" charset="0"/>
              </a:rPr>
              <a:t>    &lt;li&gt;</a:t>
            </a:r>
            <a:br>
              <a:rPr lang="en-US" sz="2400" dirty="0">
                <a:solidFill>
                  <a:schemeClr val="accent2"/>
                </a:solidFill>
                <a:latin typeface="Trebuchet MS" pitchFamily="34" charset="0"/>
              </a:rPr>
            </a:br>
            <a:r>
              <a:rPr lang="en-US" sz="2400" dirty="0">
                <a:solidFill>
                  <a:srgbClr val="FFFF7F"/>
                </a:solidFill>
                <a:latin typeface="Trebuchet MS" pitchFamily="34" charset="0"/>
              </a:rPr>
              <a:t>           </a:t>
            </a:r>
            <a:r>
              <a:rPr lang="en-US" sz="2400" dirty="0">
                <a:solidFill>
                  <a:schemeClr val="folHlink"/>
                </a:solidFill>
                <a:latin typeface="Trebuchet MS" pitchFamily="34" charset="0"/>
              </a:rPr>
              <a:t> &lt;</a:t>
            </a:r>
            <a:r>
              <a:rPr lang="en-US" sz="2400" dirty="0" err="1">
                <a:solidFill>
                  <a:schemeClr val="folHlink"/>
                </a:solidFill>
                <a:latin typeface="Trebuchet MS" pitchFamily="34" charset="0"/>
              </a:rPr>
              <a:t>xsl:value-of</a:t>
            </a:r>
            <a:r>
              <a:rPr lang="en-US" sz="2400" dirty="0">
                <a:solidFill>
                  <a:schemeClr val="folHlink"/>
                </a:solidFill>
                <a:latin typeface="Trebuchet MS" pitchFamily="34" charset="0"/>
              </a:rPr>
              <a:t>  select="title"/&gt;</a:t>
            </a:r>
            <a:br>
              <a:rPr lang="en-US" sz="2400" dirty="0">
                <a:solidFill>
                  <a:schemeClr val="folHlink"/>
                </a:solidFill>
                <a:latin typeface="Trebuchet MS" pitchFamily="34" charset="0"/>
              </a:rPr>
            </a:br>
            <a:r>
              <a:rPr lang="en-US" sz="2400" dirty="0">
                <a:solidFill>
                  <a:srgbClr val="FFFF7F"/>
                </a:solidFill>
                <a:latin typeface="Trebuchet MS" pitchFamily="34" charset="0"/>
              </a:rPr>
              <a:t>      </a:t>
            </a:r>
            <a:r>
              <a:rPr lang="en-US" sz="2400" dirty="0">
                <a:solidFill>
                  <a:schemeClr val="accent2"/>
                </a:solidFill>
                <a:latin typeface="Trebuchet MS" pitchFamily="34" charset="0"/>
              </a:rPr>
              <a:t>   &lt;/li&gt;</a:t>
            </a:r>
            <a:br>
              <a:rPr lang="en-US" sz="2400" dirty="0">
                <a:solidFill>
                  <a:schemeClr val="accent2"/>
                </a:solidFill>
                <a:latin typeface="Trebuchet MS" pitchFamily="34" charset="0"/>
              </a:rPr>
            </a:br>
            <a:r>
              <a:rPr lang="en-US" sz="2400" dirty="0">
                <a:solidFill>
                  <a:srgbClr val="FFFF7F"/>
                </a:solidFill>
                <a:latin typeface="Trebuchet MS" pitchFamily="34" charset="0"/>
              </a:rPr>
              <a:t>     </a:t>
            </a:r>
            <a:r>
              <a:rPr lang="en-US" sz="2400" dirty="0">
                <a:solidFill>
                  <a:schemeClr val="folHlink"/>
                </a:solidFill>
                <a:latin typeface="Trebuchet MS" pitchFamily="34" charset="0"/>
              </a:rPr>
              <a:t> &lt;/</a:t>
            </a:r>
            <a:r>
              <a:rPr lang="en-US" sz="2400" dirty="0" err="1">
                <a:solidFill>
                  <a:schemeClr val="folHlink"/>
                </a:solidFill>
                <a:latin typeface="Trebuchet MS" pitchFamily="34" charset="0"/>
              </a:rPr>
              <a:t>xsl:for-each</a:t>
            </a:r>
            <a:r>
              <a:rPr lang="en-US" sz="2400" dirty="0">
                <a:solidFill>
                  <a:schemeClr val="folHlink"/>
                </a:solidFill>
                <a:latin typeface="Trebuchet MS" pitchFamily="34" charset="0"/>
              </a:rPr>
              <a:t>&gt;</a:t>
            </a:r>
            <a:r>
              <a:rPr lang="en-US" sz="2400" dirty="0">
                <a:solidFill>
                  <a:srgbClr val="FFFF7F"/>
                </a:solidFill>
                <a:latin typeface="Trebuchet MS" pitchFamily="34" charset="0"/>
              </a:rPr>
              <a:t/>
            </a:r>
            <a:br>
              <a:rPr lang="en-US" sz="2400" dirty="0">
                <a:solidFill>
                  <a:srgbClr val="FFFF7F"/>
                </a:solidFill>
                <a:latin typeface="Trebuchet MS" pitchFamily="34" charset="0"/>
              </a:rPr>
            </a:br>
            <a:r>
              <a:rPr lang="en-US" sz="2400" dirty="0">
                <a:solidFill>
                  <a:schemeClr val="accent2"/>
                </a:solidFill>
                <a:latin typeface="Trebuchet MS" pitchFamily="34" charset="0"/>
              </a:rPr>
              <a:t>   &lt;/</a:t>
            </a:r>
            <a:r>
              <a:rPr lang="en-US" sz="2400" dirty="0" err="1">
                <a:solidFill>
                  <a:schemeClr val="accent2"/>
                </a:solidFill>
                <a:latin typeface="Trebuchet MS" pitchFamily="34" charset="0"/>
              </a:rPr>
              <a:t>ul</a:t>
            </a:r>
            <a:r>
              <a:rPr lang="en-US" sz="2400" dirty="0">
                <a:solidFill>
                  <a:schemeClr val="accent2"/>
                </a:solidFill>
                <a:latin typeface="Trebuchet MS" pitchFamily="34" charset="0"/>
              </a:rPr>
              <a:t>&gt;</a:t>
            </a:r>
            <a:br>
              <a:rPr lang="en-US" sz="2400" dirty="0">
                <a:solidFill>
                  <a:schemeClr val="accent2"/>
                </a:solidFill>
                <a:latin typeface="Trebuchet MS" pitchFamily="34" charset="0"/>
              </a:rPr>
            </a:br>
            <a:r>
              <a:rPr lang="en-US" sz="2400" dirty="0">
                <a:solidFill>
                  <a:schemeClr val="accent2"/>
                </a:solidFill>
                <a:latin typeface="Trebuchet MS" pitchFamily="34" charset="0"/>
              </a:rPr>
              <a:t>&lt;h2&gt;Book authors:&lt;/h2&gt;</a:t>
            </a:r>
            <a:br>
              <a:rPr lang="en-US" sz="2400" dirty="0">
                <a:solidFill>
                  <a:schemeClr val="accent2"/>
                </a:solidFill>
                <a:latin typeface="Trebuchet MS" pitchFamily="34" charset="0"/>
              </a:rPr>
            </a:br>
            <a:r>
              <a:rPr lang="en-US" sz="2400" dirty="0">
                <a:solidFill>
                  <a:srgbClr val="FFFF7F"/>
                </a:solidFill>
                <a:latin typeface="Trebuchet MS" pitchFamily="34" charset="0"/>
              </a:rPr>
              <a:t>   </a:t>
            </a:r>
            <a:r>
              <a:rPr lang="en-US" sz="2400" i="1" dirty="0"/>
              <a:t>...same thing, replacing</a:t>
            </a:r>
            <a:r>
              <a:rPr lang="en-US" sz="2400" dirty="0">
                <a:solidFill>
                  <a:srgbClr val="FFFF7F"/>
                </a:solidFill>
                <a:latin typeface="Trebuchet MS" pitchFamily="34" charset="0"/>
              </a:rPr>
              <a:t> </a:t>
            </a:r>
            <a:r>
              <a:rPr lang="en-US" sz="2400" dirty="0">
                <a:solidFill>
                  <a:schemeClr val="accent2"/>
                </a:solidFill>
                <a:latin typeface="Trebuchet MS" pitchFamily="34" charset="0"/>
              </a:rPr>
              <a:t>title</a:t>
            </a:r>
            <a:r>
              <a:rPr lang="en-US" sz="2400" dirty="0">
                <a:solidFill>
                  <a:srgbClr val="FFFF7F"/>
                </a:solidFill>
                <a:latin typeface="Trebuchet MS" pitchFamily="34" charset="0"/>
              </a:rPr>
              <a:t> </a:t>
            </a:r>
            <a:r>
              <a:rPr lang="en-US" sz="2400" i="1" dirty="0"/>
              <a:t>with</a:t>
            </a:r>
            <a:r>
              <a:rPr lang="en-US" sz="2400" dirty="0">
                <a:solidFill>
                  <a:srgbClr val="FFFF7F"/>
                </a:solidFill>
                <a:latin typeface="Trebuchet MS" pitchFamily="34" charset="0"/>
              </a:rPr>
              <a:t> </a:t>
            </a:r>
            <a:r>
              <a:rPr lang="en-US" sz="2400" dirty="0">
                <a:solidFill>
                  <a:schemeClr val="accent2"/>
                </a:solidFill>
                <a:latin typeface="Trebuchet MS" pitchFamily="34" charset="0"/>
              </a:rPr>
              <a:t>author</a:t>
            </a:r>
          </a:p>
          <a:p>
            <a:pPr>
              <a:buFont typeface="Wingdings" pitchFamily="2" charset="2"/>
              <a:buChar char="§"/>
              <a:defRPr/>
            </a:pPr>
            <a:r>
              <a:rPr lang="en-US" sz="2400" dirty="0"/>
              <a:t>Notice that XSL can rearrange the data; the HTML result can present information in a different order than the XML</a:t>
            </a:r>
            <a:endParaRPr lang="en-US" sz="2400" dirty="0">
              <a:solidFill>
                <a:srgbClr val="FFFF7F"/>
              </a:solidFill>
              <a:latin typeface="Trebuchet MS" pitchFamily="34" charset="0"/>
            </a:endParaRPr>
          </a:p>
        </p:txBody>
      </p:sp>
      <p:grpSp>
        <p:nvGrpSpPr>
          <p:cNvPr id="15366" name="Group 6"/>
          <p:cNvGrpSpPr>
            <a:grpSpLocks/>
          </p:cNvGrpSpPr>
          <p:nvPr/>
        </p:nvGrpSpPr>
        <p:grpSpPr bwMode="auto">
          <a:xfrm>
            <a:off x="6172200" y="2514600"/>
            <a:ext cx="2514600" cy="1676400"/>
            <a:chOff x="3888" y="1584"/>
            <a:chExt cx="1584" cy="1056"/>
          </a:xfrm>
        </p:grpSpPr>
        <p:sp>
          <p:nvSpPr>
            <p:cNvPr id="19463" name="AutoShape 4"/>
            <p:cNvSpPr>
              <a:spLocks/>
            </p:cNvSpPr>
            <p:nvPr/>
          </p:nvSpPr>
          <p:spPr bwMode="auto">
            <a:xfrm>
              <a:off x="3888" y="1584"/>
              <a:ext cx="288" cy="1056"/>
            </a:xfrm>
            <a:prstGeom prst="rightBrace">
              <a:avLst>
                <a:gd name="adj1" fmla="val 30556"/>
                <a:gd name="adj2" fmla="val 50000"/>
              </a:avLst>
            </a:prstGeom>
            <a:noFill/>
            <a:ln w="25400">
              <a:solidFill>
                <a:schemeClr val="tx1"/>
              </a:solidFill>
              <a:round/>
              <a:headEnd/>
              <a:tailEnd/>
            </a:ln>
            <a:effectLst/>
          </p:spPr>
          <p:txBody>
            <a:bodyPr wrap="none" anchor="ctr"/>
            <a:lstStyle/>
            <a:p>
              <a:endParaRPr lang="en-IN"/>
            </a:p>
          </p:txBody>
        </p:sp>
        <p:sp>
          <p:nvSpPr>
            <p:cNvPr id="19464" name="Text Box 5"/>
            <p:cNvSpPr txBox="1">
              <a:spLocks noChangeArrowheads="1"/>
            </p:cNvSpPr>
            <p:nvPr/>
          </p:nvSpPr>
          <p:spPr bwMode="auto">
            <a:xfrm>
              <a:off x="4320" y="1728"/>
              <a:ext cx="1152" cy="582"/>
            </a:xfrm>
            <a:prstGeom prst="rect">
              <a:avLst/>
            </a:prstGeom>
            <a:noFill/>
            <a:ln w="25400">
              <a:noFill/>
              <a:miter lim="800000"/>
              <a:headEnd/>
              <a:tailEnd/>
            </a:ln>
            <a:effectLst/>
          </p:spPr>
          <p:txBody>
            <a:bodyPr>
              <a:spAutoFit/>
            </a:bodyPr>
            <a:lstStyle/>
            <a:p>
              <a:pPr>
                <a:spcBef>
                  <a:spcPct val="50000"/>
                </a:spcBef>
              </a:pPr>
              <a:r>
                <a:rPr lang="en-US"/>
                <a:t>Notice the </a:t>
              </a:r>
              <a:r>
                <a:rPr lang="en-US">
                  <a:latin typeface="Trebuchet MS" pitchFamily="34" charset="0"/>
                </a:rPr>
                <a:t>xsl:for-each</a:t>
              </a:r>
              <a:r>
                <a:rPr lang="en-US"/>
                <a:t> loop</a:t>
              </a:r>
            </a:p>
          </p:txBody>
        </p:sp>
      </p:grpSp>
      <p:sp>
        <p:nvSpPr>
          <p:cNvPr id="19462" name="Slide Number Placeholder 2"/>
          <p:cNvSpPr>
            <a:spLocks noGrp="1"/>
          </p:cNvSpPr>
          <p:nvPr>
            <p:ph type="sldNum" sz="quarter" idx="15"/>
          </p:nvPr>
        </p:nvSpPr>
        <p:spPr bwMode="auto">
          <a:noFill/>
          <a:ln>
            <a:miter lim="800000"/>
            <a:headEnd/>
            <a:tailEnd/>
          </a:ln>
        </p:spPr>
        <p:txBody>
          <a:bodyPr wrap="square" numCol="1" anchorCtr="0" compatLnSpc="1">
            <a:prstTxWarp prst="textNoShape">
              <a:avLst/>
            </a:prstTxWarp>
          </a:bodyPr>
          <a:lstStyle/>
          <a:p>
            <a:fld id="{A2FA38B8-B9D2-466F-9526-EF67B6D09B31}" type="slidenum">
              <a:rPr lang="en-US" smtClean="0">
                <a:latin typeface="Arial" pitchFamily="34" charset="0"/>
              </a:rPr>
              <a:pPr/>
              <a:t>11</a:t>
            </a:fld>
            <a:endParaRPr lang="en-US" smtClean="0">
              <a:latin typeface="Arial" pitchFamily="34" charset="0"/>
            </a:endParaRPr>
          </a:p>
        </p:txBody>
      </p:sp>
      <p:sp>
        <p:nvSpPr>
          <p:cNvPr id="9" name="Footer Placeholder 1"/>
          <p:cNvSpPr>
            <a:spLocks noGrp="1"/>
          </p:cNvSpPr>
          <p:nvPr>
            <p:ph type="ftr" sz="quarter" idx="11"/>
          </p:nvPr>
        </p:nvSpPr>
        <p:spPr>
          <a:xfrm>
            <a:off x="609600" y="6356350"/>
            <a:ext cx="3352800" cy="365125"/>
          </a:xfrm>
        </p:spPr>
        <p:txBody>
          <a:bodyPr/>
          <a:lstStyle/>
          <a:p>
            <a:pPr>
              <a:defRPr/>
            </a:pPr>
            <a:r>
              <a:rPr lang="en-US" dirty="0" err="1"/>
              <a:t>Dr</a:t>
            </a:r>
            <a:r>
              <a:rPr lang="en-US" dirty="0"/>
              <a:t> </a:t>
            </a:r>
            <a:r>
              <a:rPr lang="en-US" dirty="0" err="1"/>
              <a:t>Shridevi.S</a:t>
            </a:r>
            <a:r>
              <a:rPr lang="en-US" dirty="0"/>
              <a:t>, VIT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5366"/>
                                        </p:tgtEl>
                                        <p:attrNameLst>
                                          <p:attrName>style.visibility</p:attrName>
                                        </p:attrNameLst>
                                      </p:cBhvr>
                                      <p:to>
                                        <p:strVal val="visible"/>
                                      </p:to>
                                    </p:set>
                                    <p:animEffect transition="in" filter="wipe(left)">
                                      <p:cBhvr>
                                        <p:cTn id="7" dur="5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274638"/>
            <a:ext cx="7924800" cy="792162"/>
          </a:xfrm>
        </p:spPr>
        <p:txBody>
          <a:bodyPr/>
          <a:lstStyle/>
          <a:p>
            <a:pPr>
              <a:defRPr/>
            </a:pPr>
            <a:r>
              <a:rPr lang="en-US" dirty="0"/>
              <a:t>All of </a:t>
            </a:r>
            <a:r>
              <a:rPr lang="en-US" dirty="0">
                <a:solidFill>
                  <a:schemeClr val="tx1"/>
                </a:solidFill>
                <a:latin typeface="Trebuchet MS" pitchFamily="34" charset="0"/>
              </a:rPr>
              <a:t>books.xml</a:t>
            </a:r>
          </a:p>
        </p:txBody>
      </p:sp>
      <p:sp>
        <p:nvSpPr>
          <p:cNvPr id="28675" name="Rectangle 3"/>
          <p:cNvSpPr>
            <a:spLocks noGrp="1" noChangeArrowheads="1"/>
          </p:cNvSpPr>
          <p:nvPr>
            <p:ph idx="4294967295"/>
          </p:nvPr>
        </p:nvSpPr>
        <p:spPr>
          <a:xfrm>
            <a:off x="971550" y="1371600"/>
            <a:ext cx="7200900" cy="4503738"/>
          </a:xfrm>
        </p:spPr>
        <p:txBody>
          <a:bodyPr>
            <a:normAutofit lnSpcReduction="10000"/>
          </a:bodyPr>
          <a:lstStyle/>
          <a:p>
            <a:pPr>
              <a:buFont typeface="Arial" charset="0"/>
              <a:buChar char="•"/>
              <a:defRPr/>
            </a:pPr>
            <a:r>
              <a:rPr lang="en-US" sz="2400" dirty="0">
                <a:solidFill>
                  <a:schemeClr val="tx2"/>
                </a:solidFill>
                <a:latin typeface="Trebuchet MS" pitchFamily="34" charset="0"/>
              </a:rPr>
              <a:t>&lt;?xml version="1.0"?&gt;</a:t>
            </a:r>
            <a:r>
              <a:rPr lang="en-US" sz="2400" dirty="0">
                <a:solidFill>
                  <a:schemeClr val="accent2"/>
                </a:solidFill>
                <a:latin typeface="Trebuchet MS" pitchFamily="34" charset="0"/>
              </a:rPr>
              <a:t/>
            </a:r>
            <a:br>
              <a:rPr lang="en-US" sz="2400" dirty="0">
                <a:solidFill>
                  <a:schemeClr val="accent2"/>
                </a:solidFill>
                <a:latin typeface="Trebuchet MS" pitchFamily="34" charset="0"/>
              </a:rPr>
            </a:br>
            <a:r>
              <a:rPr lang="en-US" sz="2400" dirty="0">
                <a:solidFill>
                  <a:schemeClr val="tx2"/>
                </a:solidFill>
                <a:latin typeface="Trebuchet MS" pitchFamily="34" charset="0"/>
              </a:rPr>
              <a:t>&lt;?xml-</a:t>
            </a:r>
            <a:r>
              <a:rPr lang="en-US" sz="2400" dirty="0" err="1">
                <a:solidFill>
                  <a:schemeClr val="tx2"/>
                </a:solidFill>
                <a:latin typeface="Trebuchet MS" pitchFamily="34" charset="0"/>
              </a:rPr>
              <a:t>stylesheet</a:t>
            </a:r>
            <a:r>
              <a:rPr lang="en-US" sz="2400" dirty="0">
                <a:solidFill>
                  <a:schemeClr val="tx2"/>
                </a:solidFill>
                <a:latin typeface="Trebuchet MS" pitchFamily="34" charset="0"/>
              </a:rPr>
              <a:t>  type="text/</a:t>
            </a:r>
            <a:r>
              <a:rPr lang="en-US" sz="2400" dirty="0" err="1">
                <a:solidFill>
                  <a:schemeClr val="tx2"/>
                </a:solidFill>
                <a:latin typeface="Trebuchet MS" pitchFamily="34" charset="0"/>
              </a:rPr>
              <a:t>xsl</a:t>
            </a:r>
            <a:r>
              <a:rPr lang="en-US" sz="2400" dirty="0">
                <a:solidFill>
                  <a:schemeClr val="tx2"/>
                </a:solidFill>
                <a:latin typeface="Trebuchet MS" pitchFamily="34" charset="0"/>
              </a:rPr>
              <a:t>"  </a:t>
            </a:r>
            <a:r>
              <a:rPr lang="en-US" sz="2400" b="1" dirty="0" err="1">
                <a:solidFill>
                  <a:schemeClr val="tx2"/>
                </a:solidFill>
                <a:latin typeface="Trebuchet MS" pitchFamily="34" charset="0"/>
              </a:rPr>
              <a:t>href</a:t>
            </a:r>
            <a:r>
              <a:rPr lang="en-US" sz="2400" b="1" dirty="0">
                <a:solidFill>
                  <a:schemeClr val="tx2"/>
                </a:solidFill>
                <a:latin typeface="Trebuchet MS" pitchFamily="34" charset="0"/>
              </a:rPr>
              <a:t>="books.xsl</a:t>
            </a:r>
            <a:r>
              <a:rPr lang="en-US" sz="2400" dirty="0">
                <a:solidFill>
                  <a:schemeClr val="tx2"/>
                </a:solidFill>
                <a:latin typeface="Trebuchet MS" pitchFamily="34" charset="0"/>
              </a:rPr>
              <a:t>"?&gt;</a:t>
            </a:r>
            <a:br>
              <a:rPr lang="en-US" sz="2400" dirty="0">
                <a:solidFill>
                  <a:schemeClr val="tx2"/>
                </a:solidFill>
                <a:latin typeface="Trebuchet MS" pitchFamily="34" charset="0"/>
              </a:rPr>
            </a:br>
            <a:r>
              <a:rPr lang="en-US" sz="2400" dirty="0">
                <a:solidFill>
                  <a:schemeClr val="accent2"/>
                </a:solidFill>
                <a:latin typeface="Trebuchet MS" pitchFamily="34" charset="0"/>
              </a:rPr>
              <a:t>&lt;library&gt;</a:t>
            </a:r>
            <a:br>
              <a:rPr lang="en-US" sz="2400" dirty="0">
                <a:solidFill>
                  <a:schemeClr val="accent2"/>
                </a:solidFill>
                <a:latin typeface="Trebuchet MS" pitchFamily="34" charset="0"/>
              </a:rPr>
            </a:br>
            <a:r>
              <a:rPr lang="en-US" sz="2400" dirty="0">
                <a:solidFill>
                  <a:schemeClr val="accent2"/>
                </a:solidFill>
                <a:latin typeface="Trebuchet MS" pitchFamily="34" charset="0"/>
              </a:rPr>
              <a:t>  &lt;book&gt;</a:t>
            </a:r>
            <a:br>
              <a:rPr lang="en-US" sz="2400" dirty="0">
                <a:solidFill>
                  <a:schemeClr val="accent2"/>
                </a:solidFill>
                <a:latin typeface="Trebuchet MS" pitchFamily="34" charset="0"/>
              </a:rPr>
            </a:br>
            <a:r>
              <a:rPr lang="en-US" sz="2400" dirty="0">
                <a:solidFill>
                  <a:schemeClr val="accent2"/>
                </a:solidFill>
                <a:latin typeface="Trebuchet MS" pitchFamily="34" charset="0"/>
              </a:rPr>
              <a:t>    &lt;title&gt;XML&lt;/title&gt;</a:t>
            </a:r>
            <a:br>
              <a:rPr lang="en-US" sz="2400" dirty="0">
                <a:solidFill>
                  <a:schemeClr val="accent2"/>
                </a:solidFill>
                <a:latin typeface="Trebuchet MS" pitchFamily="34" charset="0"/>
              </a:rPr>
            </a:br>
            <a:r>
              <a:rPr lang="en-US" sz="2400" dirty="0">
                <a:solidFill>
                  <a:schemeClr val="accent2"/>
                </a:solidFill>
                <a:latin typeface="Trebuchet MS" pitchFamily="34" charset="0"/>
              </a:rPr>
              <a:t>    &lt;author&gt;Gregory Brill&lt;/author&gt;</a:t>
            </a:r>
            <a:br>
              <a:rPr lang="en-US" sz="2400" dirty="0">
                <a:solidFill>
                  <a:schemeClr val="accent2"/>
                </a:solidFill>
                <a:latin typeface="Trebuchet MS" pitchFamily="34" charset="0"/>
              </a:rPr>
            </a:br>
            <a:r>
              <a:rPr lang="en-US" sz="2400" dirty="0">
                <a:solidFill>
                  <a:schemeClr val="accent2"/>
                </a:solidFill>
                <a:latin typeface="Trebuchet MS" pitchFamily="34" charset="0"/>
              </a:rPr>
              <a:t>  &lt;/book&gt;</a:t>
            </a:r>
            <a:br>
              <a:rPr lang="en-US" sz="2400" dirty="0">
                <a:solidFill>
                  <a:schemeClr val="accent2"/>
                </a:solidFill>
                <a:latin typeface="Trebuchet MS" pitchFamily="34" charset="0"/>
              </a:rPr>
            </a:br>
            <a:r>
              <a:rPr lang="en-US" sz="2400" dirty="0">
                <a:solidFill>
                  <a:schemeClr val="accent2"/>
                </a:solidFill>
                <a:latin typeface="Trebuchet MS" pitchFamily="34" charset="0"/>
              </a:rPr>
              <a:t>  &lt;book&gt;</a:t>
            </a:r>
            <a:br>
              <a:rPr lang="en-US" sz="2400" dirty="0">
                <a:solidFill>
                  <a:schemeClr val="accent2"/>
                </a:solidFill>
                <a:latin typeface="Trebuchet MS" pitchFamily="34" charset="0"/>
              </a:rPr>
            </a:br>
            <a:r>
              <a:rPr lang="en-US" sz="2400" dirty="0">
                <a:solidFill>
                  <a:schemeClr val="accent2"/>
                </a:solidFill>
                <a:latin typeface="Trebuchet MS" pitchFamily="34" charset="0"/>
              </a:rPr>
              <a:t>    &lt;title&gt;Java and XML&lt;/title&gt;</a:t>
            </a:r>
            <a:br>
              <a:rPr lang="en-US" sz="2400" dirty="0">
                <a:solidFill>
                  <a:schemeClr val="accent2"/>
                </a:solidFill>
                <a:latin typeface="Trebuchet MS" pitchFamily="34" charset="0"/>
              </a:rPr>
            </a:br>
            <a:r>
              <a:rPr lang="en-US" sz="2400" dirty="0">
                <a:solidFill>
                  <a:schemeClr val="accent2"/>
                </a:solidFill>
                <a:latin typeface="Trebuchet MS" pitchFamily="34" charset="0"/>
              </a:rPr>
              <a:t>    &lt;author&gt;Brett McLaughlin&lt;/author&gt;</a:t>
            </a:r>
            <a:br>
              <a:rPr lang="en-US" sz="2400" dirty="0">
                <a:solidFill>
                  <a:schemeClr val="accent2"/>
                </a:solidFill>
                <a:latin typeface="Trebuchet MS" pitchFamily="34" charset="0"/>
              </a:rPr>
            </a:br>
            <a:r>
              <a:rPr lang="en-US" sz="2400" dirty="0">
                <a:solidFill>
                  <a:schemeClr val="accent2"/>
                </a:solidFill>
                <a:latin typeface="Trebuchet MS" pitchFamily="34" charset="0"/>
              </a:rPr>
              <a:t>  &lt;/book&gt;</a:t>
            </a:r>
            <a:br>
              <a:rPr lang="en-US" sz="2400" dirty="0">
                <a:solidFill>
                  <a:schemeClr val="accent2"/>
                </a:solidFill>
                <a:latin typeface="Trebuchet MS" pitchFamily="34" charset="0"/>
              </a:rPr>
            </a:br>
            <a:r>
              <a:rPr lang="en-US" sz="2400" dirty="0">
                <a:solidFill>
                  <a:schemeClr val="accent2"/>
                </a:solidFill>
                <a:latin typeface="Trebuchet MS" pitchFamily="34" charset="0"/>
              </a:rPr>
              <a:t>&lt;/library &gt;</a:t>
            </a:r>
          </a:p>
        </p:txBody>
      </p:sp>
      <p:sp>
        <p:nvSpPr>
          <p:cNvPr id="28676" name="Text Box 4"/>
          <p:cNvSpPr txBox="1">
            <a:spLocks noChangeArrowheads="1"/>
          </p:cNvSpPr>
          <p:nvPr/>
        </p:nvSpPr>
        <p:spPr bwMode="auto">
          <a:xfrm>
            <a:off x="3733800" y="5334000"/>
            <a:ext cx="4876800" cy="646113"/>
          </a:xfrm>
          <a:prstGeom prst="rect">
            <a:avLst/>
          </a:prstGeom>
          <a:noFill/>
          <a:ln w="25400">
            <a:solidFill>
              <a:schemeClr val="tx1"/>
            </a:solidFill>
            <a:miter lim="800000"/>
            <a:headEnd/>
            <a:tailEnd/>
          </a:ln>
          <a:effectLst/>
        </p:spPr>
        <p:txBody>
          <a:bodyPr>
            <a:spAutoFit/>
          </a:bodyPr>
          <a:lstStyle/>
          <a:p>
            <a:pPr>
              <a:spcBef>
                <a:spcPct val="50000"/>
              </a:spcBef>
            </a:pPr>
            <a:r>
              <a:rPr lang="en-US"/>
              <a:t>Note: if you do </a:t>
            </a:r>
            <a:r>
              <a:rPr lang="en-US">
                <a:latin typeface="Trebuchet MS" pitchFamily="34" charset="0"/>
              </a:rPr>
              <a:t>View Source</a:t>
            </a:r>
            <a:r>
              <a:rPr lang="en-US"/>
              <a:t>, </a:t>
            </a:r>
            <a:r>
              <a:rPr lang="en-US" i="1"/>
              <a:t>this</a:t>
            </a:r>
            <a:r>
              <a:rPr lang="en-US"/>
              <a:t> is what you will see, not the resultant HTML</a:t>
            </a:r>
          </a:p>
        </p:txBody>
      </p:sp>
      <p:sp>
        <p:nvSpPr>
          <p:cNvPr id="20486" name="Slide Number Placeholder 2"/>
          <p:cNvSpPr>
            <a:spLocks noGrp="1"/>
          </p:cNvSpPr>
          <p:nvPr>
            <p:ph type="sldNum" sz="quarter" idx="15"/>
          </p:nvPr>
        </p:nvSpPr>
        <p:spPr bwMode="auto">
          <a:noFill/>
          <a:ln>
            <a:miter lim="800000"/>
            <a:headEnd/>
            <a:tailEnd/>
          </a:ln>
        </p:spPr>
        <p:txBody>
          <a:bodyPr wrap="square" numCol="1" anchorCtr="0" compatLnSpc="1">
            <a:prstTxWarp prst="textNoShape">
              <a:avLst/>
            </a:prstTxWarp>
          </a:bodyPr>
          <a:lstStyle/>
          <a:p>
            <a:fld id="{DC453A13-7E96-4D04-869B-A513903C5442}" type="slidenum">
              <a:rPr lang="en-US" smtClean="0">
                <a:latin typeface="Arial" pitchFamily="34" charset="0"/>
              </a:rPr>
              <a:pPr/>
              <a:t>12</a:t>
            </a:fld>
            <a:endParaRPr lang="en-US" smtClean="0">
              <a:latin typeface="Arial" pitchFamily="34" charset="0"/>
            </a:endParaRPr>
          </a:p>
        </p:txBody>
      </p:sp>
      <p:sp>
        <p:nvSpPr>
          <p:cNvPr id="7" name="Footer Placeholder 1"/>
          <p:cNvSpPr>
            <a:spLocks noGrp="1"/>
          </p:cNvSpPr>
          <p:nvPr>
            <p:ph type="ftr" sz="quarter" idx="11"/>
          </p:nvPr>
        </p:nvSpPr>
        <p:spPr>
          <a:xfrm>
            <a:off x="609600" y="6356350"/>
            <a:ext cx="3352800" cy="365125"/>
          </a:xfrm>
        </p:spPr>
        <p:txBody>
          <a:bodyPr/>
          <a:lstStyle/>
          <a:p>
            <a:pPr>
              <a:defRPr/>
            </a:pPr>
            <a:r>
              <a:rPr lang="en-US" dirty="0" err="1"/>
              <a:t>Dr</a:t>
            </a:r>
            <a:r>
              <a:rPr lang="en-US" dirty="0"/>
              <a:t> </a:t>
            </a:r>
            <a:r>
              <a:rPr lang="en-US" dirty="0" err="1"/>
              <a:t>Shridevi.S</a:t>
            </a:r>
            <a:r>
              <a:rPr lang="en-US" dirty="0"/>
              <a:t>, VIT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animEffect transition="in" filter="wipe(left)">
                                      <p:cBhvr>
                                        <p:cTn id="7" dur="500"/>
                                        <p:tgtEl>
                                          <p:spTgt spid="28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274638"/>
            <a:ext cx="7924800" cy="639762"/>
          </a:xfrm>
        </p:spPr>
        <p:txBody>
          <a:bodyPr/>
          <a:lstStyle/>
          <a:p>
            <a:pPr>
              <a:defRPr/>
            </a:pPr>
            <a:r>
              <a:rPr lang="en-US" dirty="0"/>
              <a:t>All of </a:t>
            </a:r>
            <a:r>
              <a:rPr lang="en-US" dirty="0">
                <a:solidFill>
                  <a:schemeClr val="tx1"/>
                </a:solidFill>
                <a:latin typeface="Trebuchet MS" pitchFamily="34" charset="0"/>
              </a:rPr>
              <a:t>books.xsl</a:t>
            </a:r>
            <a:endParaRPr lang="en-US" dirty="0">
              <a:solidFill>
                <a:schemeClr val="tx1"/>
              </a:solidFill>
            </a:endParaRPr>
          </a:p>
        </p:txBody>
      </p:sp>
      <p:sp>
        <p:nvSpPr>
          <p:cNvPr id="16388" name="Rectangle 4"/>
          <p:cNvSpPr>
            <a:spLocks noGrp="1" noChangeArrowheads="1"/>
          </p:cNvSpPr>
          <p:nvPr>
            <p:ph sz="half" idx="4294967295"/>
          </p:nvPr>
        </p:nvSpPr>
        <p:spPr>
          <a:xfrm>
            <a:off x="5510213" y="762000"/>
            <a:ext cx="3446462" cy="5148263"/>
          </a:xfrm>
        </p:spPr>
        <p:txBody>
          <a:bodyPr/>
          <a:lstStyle/>
          <a:p>
            <a:pPr>
              <a:buFont typeface="Wingdings" pitchFamily="2" charset="2"/>
              <a:buNone/>
              <a:defRPr/>
            </a:pPr>
            <a:r>
              <a:rPr lang="en-US" sz="1800" dirty="0">
                <a:solidFill>
                  <a:srgbClr val="FFFF7F"/>
                </a:solidFill>
                <a:latin typeface="Trebuchet MS" pitchFamily="34" charset="0"/>
              </a:rPr>
              <a:t>    </a:t>
            </a:r>
            <a:r>
              <a:rPr lang="en-US" sz="1800" dirty="0">
                <a:solidFill>
                  <a:schemeClr val="accent2"/>
                </a:solidFill>
                <a:latin typeface="Trebuchet MS" pitchFamily="34" charset="0"/>
              </a:rPr>
              <a:t>&lt;h2&gt;Book authors:&lt;/h2&gt;</a:t>
            </a:r>
            <a:br>
              <a:rPr lang="en-US" sz="1800" dirty="0">
                <a:solidFill>
                  <a:schemeClr val="accent2"/>
                </a:solidFill>
                <a:latin typeface="Trebuchet MS" pitchFamily="34" charset="0"/>
              </a:rPr>
            </a:br>
            <a:r>
              <a:rPr lang="en-US" sz="1800" dirty="0">
                <a:solidFill>
                  <a:schemeClr val="accent2"/>
                </a:solidFill>
                <a:latin typeface="Trebuchet MS" pitchFamily="34" charset="0"/>
              </a:rPr>
              <a:t>    &lt;</a:t>
            </a:r>
            <a:r>
              <a:rPr lang="en-US" sz="1800" dirty="0" err="1">
                <a:solidFill>
                  <a:schemeClr val="accent2"/>
                </a:solidFill>
                <a:latin typeface="Trebuchet MS" pitchFamily="34" charset="0"/>
              </a:rPr>
              <a:t>ul</a:t>
            </a:r>
            <a:r>
              <a:rPr lang="en-US" sz="1800" dirty="0">
                <a:solidFill>
                  <a:schemeClr val="accent2"/>
                </a:solidFill>
                <a:latin typeface="Trebuchet MS" pitchFamily="34" charset="0"/>
              </a:rPr>
              <a:t>&gt;</a:t>
            </a:r>
            <a:br>
              <a:rPr lang="en-US" sz="1800" dirty="0">
                <a:solidFill>
                  <a:schemeClr val="accent2"/>
                </a:solidFill>
                <a:latin typeface="Trebuchet MS" pitchFamily="34" charset="0"/>
              </a:rPr>
            </a:br>
            <a:r>
              <a:rPr lang="en-US" sz="1800" dirty="0">
                <a:solidFill>
                  <a:srgbClr val="FFFF7F"/>
                </a:solidFill>
                <a:latin typeface="Trebuchet MS" pitchFamily="34" charset="0"/>
              </a:rPr>
              <a:t>      </a:t>
            </a:r>
            <a:r>
              <a:rPr lang="en-US" sz="1800" dirty="0">
                <a:solidFill>
                  <a:schemeClr val="folHlink"/>
                </a:solidFill>
                <a:latin typeface="Trebuchet MS" pitchFamily="34" charset="0"/>
              </a:rPr>
              <a:t>&lt;</a:t>
            </a:r>
            <a:r>
              <a:rPr lang="en-US" sz="1800" dirty="0" err="1">
                <a:solidFill>
                  <a:schemeClr val="folHlink"/>
                </a:solidFill>
                <a:latin typeface="Trebuchet MS" pitchFamily="34" charset="0"/>
              </a:rPr>
              <a:t>xsl:for-each</a:t>
            </a:r>
            <a:r>
              <a:rPr lang="en-US" sz="1800" dirty="0">
                <a:solidFill>
                  <a:schemeClr val="folHlink"/>
                </a:solidFill>
                <a:latin typeface="Trebuchet MS" pitchFamily="34" charset="0"/>
              </a:rPr>
              <a:t/>
            </a:r>
            <a:br>
              <a:rPr lang="en-US" sz="1800" dirty="0">
                <a:solidFill>
                  <a:schemeClr val="folHlink"/>
                </a:solidFill>
                <a:latin typeface="Trebuchet MS" pitchFamily="34" charset="0"/>
              </a:rPr>
            </a:br>
            <a:r>
              <a:rPr lang="en-US" sz="1800" dirty="0">
                <a:solidFill>
                  <a:schemeClr val="folHlink"/>
                </a:solidFill>
                <a:latin typeface="Trebuchet MS" pitchFamily="34" charset="0"/>
              </a:rPr>
              <a:t>             select="//book"&gt;</a:t>
            </a:r>
            <a:br>
              <a:rPr lang="en-US" sz="1800" dirty="0">
                <a:solidFill>
                  <a:schemeClr val="folHlink"/>
                </a:solidFill>
                <a:latin typeface="Trebuchet MS" pitchFamily="34" charset="0"/>
              </a:rPr>
            </a:br>
            <a:r>
              <a:rPr lang="en-US" sz="1800" dirty="0">
                <a:solidFill>
                  <a:srgbClr val="FFFF7F"/>
                </a:solidFill>
                <a:latin typeface="Trebuchet MS" pitchFamily="34" charset="0"/>
              </a:rPr>
              <a:t>      </a:t>
            </a:r>
            <a:r>
              <a:rPr lang="en-US" sz="1800" dirty="0">
                <a:solidFill>
                  <a:schemeClr val="accent2"/>
                </a:solidFill>
                <a:latin typeface="Trebuchet MS" pitchFamily="34" charset="0"/>
              </a:rPr>
              <a:t>  &lt;li&gt;</a:t>
            </a:r>
            <a:br>
              <a:rPr lang="en-US" sz="1800" dirty="0">
                <a:solidFill>
                  <a:schemeClr val="accent2"/>
                </a:solidFill>
                <a:latin typeface="Trebuchet MS" pitchFamily="34" charset="0"/>
              </a:rPr>
            </a:br>
            <a:r>
              <a:rPr lang="en-US" sz="1800" dirty="0">
                <a:solidFill>
                  <a:srgbClr val="FFFF7F"/>
                </a:solidFill>
                <a:latin typeface="Trebuchet MS" pitchFamily="34" charset="0"/>
              </a:rPr>
              <a:t>       </a:t>
            </a:r>
            <a:r>
              <a:rPr lang="en-US" sz="1800" dirty="0">
                <a:solidFill>
                  <a:schemeClr val="folHlink"/>
                </a:solidFill>
                <a:latin typeface="Trebuchet MS" pitchFamily="34" charset="0"/>
              </a:rPr>
              <a:t>   &lt;</a:t>
            </a:r>
            <a:r>
              <a:rPr lang="en-US" sz="1800" dirty="0" err="1">
                <a:solidFill>
                  <a:schemeClr val="folHlink"/>
                </a:solidFill>
                <a:latin typeface="Trebuchet MS" pitchFamily="34" charset="0"/>
              </a:rPr>
              <a:t>xsl:value-of</a:t>
            </a:r>
            <a:r>
              <a:rPr lang="en-US" sz="1800" dirty="0">
                <a:solidFill>
                  <a:schemeClr val="folHlink"/>
                </a:solidFill>
                <a:latin typeface="Trebuchet MS" pitchFamily="34" charset="0"/>
              </a:rPr>
              <a:t/>
            </a:r>
            <a:br>
              <a:rPr lang="en-US" sz="1800" dirty="0">
                <a:solidFill>
                  <a:schemeClr val="folHlink"/>
                </a:solidFill>
                <a:latin typeface="Trebuchet MS" pitchFamily="34" charset="0"/>
              </a:rPr>
            </a:br>
            <a:r>
              <a:rPr lang="en-US" sz="1800" dirty="0">
                <a:solidFill>
                  <a:schemeClr val="folHlink"/>
                </a:solidFill>
                <a:latin typeface="Trebuchet MS" pitchFamily="34" charset="0"/>
              </a:rPr>
              <a:t>                 select="author"/&gt;</a:t>
            </a:r>
            <a:r>
              <a:rPr lang="en-US" sz="1800" dirty="0">
                <a:solidFill>
                  <a:srgbClr val="FFFF7F"/>
                </a:solidFill>
                <a:latin typeface="Trebuchet MS" pitchFamily="34" charset="0"/>
              </a:rPr>
              <a:t/>
            </a:r>
            <a:br>
              <a:rPr lang="en-US" sz="1800" dirty="0">
                <a:solidFill>
                  <a:srgbClr val="FFFF7F"/>
                </a:solidFill>
                <a:latin typeface="Trebuchet MS" pitchFamily="34" charset="0"/>
              </a:rPr>
            </a:br>
            <a:r>
              <a:rPr lang="en-US" sz="1800" dirty="0">
                <a:solidFill>
                  <a:srgbClr val="FFFF7F"/>
                </a:solidFill>
                <a:latin typeface="Trebuchet MS" pitchFamily="34" charset="0"/>
              </a:rPr>
              <a:t>   </a:t>
            </a:r>
            <a:r>
              <a:rPr lang="en-US" sz="1800" dirty="0">
                <a:solidFill>
                  <a:schemeClr val="accent2"/>
                </a:solidFill>
                <a:latin typeface="Trebuchet MS" pitchFamily="34" charset="0"/>
              </a:rPr>
              <a:t>     &lt;/li&gt;</a:t>
            </a:r>
            <a:br>
              <a:rPr lang="en-US" sz="1800" dirty="0">
                <a:solidFill>
                  <a:schemeClr val="accent2"/>
                </a:solidFill>
                <a:latin typeface="Trebuchet MS" pitchFamily="34" charset="0"/>
              </a:rPr>
            </a:br>
            <a:r>
              <a:rPr lang="en-US" sz="1800" dirty="0">
                <a:solidFill>
                  <a:srgbClr val="FFFF7F"/>
                </a:solidFill>
                <a:latin typeface="Trebuchet MS" pitchFamily="34" charset="0"/>
              </a:rPr>
              <a:t>    </a:t>
            </a:r>
            <a:r>
              <a:rPr lang="en-US" sz="1800" dirty="0">
                <a:solidFill>
                  <a:schemeClr val="folHlink"/>
                </a:solidFill>
                <a:latin typeface="Trebuchet MS" pitchFamily="34" charset="0"/>
              </a:rPr>
              <a:t>  &lt;/</a:t>
            </a:r>
            <a:r>
              <a:rPr lang="en-US" sz="1800" dirty="0" err="1">
                <a:solidFill>
                  <a:schemeClr val="folHlink"/>
                </a:solidFill>
                <a:latin typeface="Trebuchet MS" pitchFamily="34" charset="0"/>
              </a:rPr>
              <a:t>xsl:for-each</a:t>
            </a:r>
            <a:r>
              <a:rPr lang="en-US" sz="1800" dirty="0">
                <a:solidFill>
                  <a:schemeClr val="folHlink"/>
                </a:solidFill>
                <a:latin typeface="Trebuchet MS" pitchFamily="34" charset="0"/>
              </a:rPr>
              <a:t>&gt;</a:t>
            </a:r>
            <a:br>
              <a:rPr lang="en-US" sz="1800" dirty="0">
                <a:solidFill>
                  <a:schemeClr val="folHlink"/>
                </a:solidFill>
                <a:latin typeface="Trebuchet MS" pitchFamily="34" charset="0"/>
              </a:rPr>
            </a:br>
            <a:r>
              <a:rPr lang="en-US" sz="1800" dirty="0">
                <a:solidFill>
                  <a:srgbClr val="FFFF7F"/>
                </a:solidFill>
                <a:latin typeface="Trebuchet MS" pitchFamily="34" charset="0"/>
              </a:rPr>
              <a:t>  </a:t>
            </a:r>
            <a:r>
              <a:rPr lang="en-US" sz="1800" dirty="0">
                <a:solidFill>
                  <a:schemeClr val="accent2"/>
                </a:solidFill>
                <a:latin typeface="Trebuchet MS" pitchFamily="34" charset="0"/>
              </a:rPr>
              <a:t>  &lt;/</a:t>
            </a:r>
            <a:r>
              <a:rPr lang="en-US" sz="1800" dirty="0" err="1">
                <a:solidFill>
                  <a:schemeClr val="accent2"/>
                </a:solidFill>
                <a:latin typeface="Trebuchet MS" pitchFamily="34" charset="0"/>
              </a:rPr>
              <a:t>ul</a:t>
            </a:r>
            <a:r>
              <a:rPr lang="en-US" sz="1800" dirty="0">
                <a:solidFill>
                  <a:schemeClr val="accent2"/>
                </a:solidFill>
                <a:latin typeface="Trebuchet MS" pitchFamily="34" charset="0"/>
              </a:rPr>
              <a:t>&gt;</a:t>
            </a:r>
            <a:br>
              <a:rPr lang="en-US" sz="1800" dirty="0">
                <a:solidFill>
                  <a:schemeClr val="accent2"/>
                </a:solidFill>
                <a:latin typeface="Trebuchet MS" pitchFamily="34" charset="0"/>
              </a:rPr>
            </a:br>
            <a:r>
              <a:rPr lang="en-US" sz="1800" dirty="0">
                <a:solidFill>
                  <a:schemeClr val="accent2"/>
                </a:solidFill>
                <a:latin typeface="Trebuchet MS" pitchFamily="34" charset="0"/>
              </a:rPr>
              <a:t>  &lt;/body&gt;</a:t>
            </a:r>
            <a:br>
              <a:rPr lang="en-US" sz="1800" dirty="0">
                <a:solidFill>
                  <a:schemeClr val="accent2"/>
                </a:solidFill>
                <a:latin typeface="Trebuchet MS" pitchFamily="34" charset="0"/>
              </a:rPr>
            </a:br>
            <a:r>
              <a:rPr lang="en-US" sz="1800" dirty="0">
                <a:solidFill>
                  <a:schemeClr val="accent2"/>
                </a:solidFill>
                <a:latin typeface="Trebuchet MS" pitchFamily="34" charset="0"/>
              </a:rPr>
              <a:t>&lt;/html&gt;</a:t>
            </a:r>
            <a:br>
              <a:rPr lang="en-US" sz="1800" dirty="0">
                <a:solidFill>
                  <a:schemeClr val="accent2"/>
                </a:solidFill>
                <a:latin typeface="Trebuchet MS" pitchFamily="34" charset="0"/>
              </a:rPr>
            </a:br>
            <a:r>
              <a:rPr lang="en-US" sz="1800" dirty="0">
                <a:solidFill>
                  <a:schemeClr val="folHlink"/>
                </a:solidFill>
                <a:latin typeface="Trebuchet MS" pitchFamily="34" charset="0"/>
              </a:rPr>
              <a:t>&lt;/</a:t>
            </a:r>
            <a:r>
              <a:rPr lang="en-US" sz="1800" dirty="0" err="1">
                <a:solidFill>
                  <a:schemeClr val="folHlink"/>
                </a:solidFill>
                <a:latin typeface="Trebuchet MS" pitchFamily="34" charset="0"/>
              </a:rPr>
              <a:t>xsl:template</a:t>
            </a:r>
            <a:r>
              <a:rPr lang="en-US" sz="1800" dirty="0">
                <a:solidFill>
                  <a:schemeClr val="folHlink"/>
                </a:solidFill>
                <a:latin typeface="Trebuchet MS" pitchFamily="34" charset="0"/>
              </a:rPr>
              <a:t>&gt;</a:t>
            </a:r>
            <a:br>
              <a:rPr lang="en-US" sz="1800" dirty="0">
                <a:solidFill>
                  <a:schemeClr val="folHlink"/>
                </a:solidFill>
                <a:latin typeface="Trebuchet MS" pitchFamily="34" charset="0"/>
              </a:rPr>
            </a:br>
            <a:r>
              <a:rPr lang="en-US" sz="1800" dirty="0">
                <a:solidFill>
                  <a:schemeClr val="tx2"/>
                </a:solidFill>
                <a:latin typeface="Trebuchet MS" pitchFamily="34" charset="0"/>
              </a:rPr>
              <a:t>&lt;/</a:t>
            </a:r>
            <a:r>
              <a:rPr lang="en-US" sz="1800" dirty="0" err="1">
                <a:solidFill>
                  <a:schemeClr val="tx2"/>
                </a:solidFill>
                <a:latin typeface="Trebuchet MS" pitchFamily="34" charset="0"/>
              </a:rPr>
              <a:t>xsl:stylesheet</a:t>
            </a:r>
            <a:r>
              <a:rPr lang="en-US" sz="1800" dirty="0">
                <a:solidFill>
                  <a:schemeClr val="tx2"/>
                </a:solidFill>
                <a:latin typeface="Trebuchet MS" pitchFamily="34" charset="0"/>
              </a:rPr>
              <a:t>&gt;</a:t>
            </a:r>
          </a:p>
          <a:p>
            <a:pPr>
              <a:buFont typeface="Arial" charset="0"/>
              <a:buChar char="•"/>
              <a:defRPr/>
            </a:pPr>
            <a:endParaRPr lang="en-US" sz="1800" dirty="0">
              <a:solidFill>
                <a:schemeClr val="tx2"/>
              </a:solidFill>
              <a:latin typeface="Trebuchet MS" pitchFamily="34" charset="0"/>
            </a:endParaRPr>
          </a:p>
        </p:txBody>
      </p:sp>
      <p:sp>
        <p:nvSpPr>
          <p:cNvPr id="16387" name="Rectangle 3"/>
          <p:cNvSpPr>
            <a:spLocks noGrp="1" noChangeArrowheads="1"/>
          </p:cNvSpPr>
          <p:nvPr>
            <p:ph sz="half" idx="4294967295"/>
          </p:nvPr>
        </p:nvSpPr>
        <p:spPr>
          <a:xfrm>
            <a:off x="677863" y="914400"/>
            <a:ext cx="4899025" cy="5127625"/>
          </a:xfrm>
        </p:spPr>
        <p:txBody>
          <a:bodyPr>
            <a:normAutofit lnSpcReduction="10000"/>
          </a:bodyPr>
          <a:lstStyle/>
          <a:p>
            <a:pPr>
              <a:lnSpc>
                <a:spcPct val="90000"/>
              </a:lnSpc>
              <a:buClr>
                <a:schemeClr val="tx1"/>
              </a:buClr>
              <a:buFontTx/>
              <a:buChar char=" "/>
              <a:defRPr/>
            </a:pPr>
            <a:r>
              <a:rPr lang="en-US" sz="1800" dirty="0">
                <a:solidFill>
                  <a:schemeClr val="tx2"/>
                </a:solidFill>
                <a:latin typeface="Trebuchet MS" pitchFamily="34" charset="0"/>
              </a:rPr>
              <a:t>&lt;?xml version="1.0" encoding="ISO-8859-1"?&gt;</a:t>
            </a:r>
            <a:br>
              <a:rPr lang="en-US" sz="1800" dirty="0">
                <a:solidFill>
                  <a:schemeClr val="tx2"/>
                </a:solidFill>
                <a:latin typeface="Trebuchet MS" pitchFamily="34" charset="0"/>
              </a:rPr>
            </a:br>
            <a:r>
              <a:rPr lang="en-US" sz="1800" dirty="0">
                <a:solidFill>
                  <a:schemeClr val="tx2"/>
                </a:solidFill>
                <a:latin typeface="Trebuchet MS" pitchFamily="34" charset="0"/>
              </a:rPr>
              <a:t>&lt;</a:t>
            </a:r>
            <a:r>
              <a:rPr lang="en-US" sz="1800" dirty="0" err="1">
                <a:solidFill>
                  <a:schemeClr val="tx2"/>
                </a:solidFill>
                <a:latin typeface="Trebuchet MS" pitchFamily="34" charset="0"/>
              </a:rPr>
              <a:t>xsl:stylesheet</a:t>
            </a:r>
            <a:r>
              <a:rPr lang="en-US" sz="1800" dirty="0">
                <a:solidFill>
                  <a:schemeClr val="tx2"/>
                </a:solidFill>
                <a:latin typeface="Trebuchet MS" pitchFamily="34" charset="0"/>
              </a:rPr>
              <a:t> version="1.0"</a:t>
            </a:r>
            <a:br>
              <a:rPr lang="en-US" sz="1800" dirty="0">
                <a:solidFill>
                  <a:schemeClr val="tx2"/>
                </a:solidFill>
                <a:latin typeface="Trebuchet MS" pitchFamily="34" charset="0"/>
              </a:rPr>
            </a:br>
            <a:r>
              <a:rPr lang="en-US" sz="1800" dirty="0">
                <a:solidFill>
                  <a:schemeClr val="tx2"/>
                </a:solidFill>
                <a:latin typeface="Trebuchet MS" pitchFamily="34" charset="0"/>
              </a:rPr>
              <a:t>       </a:t>
            </a:r>
            <a:r>
              <a:rPr lang="en-US" sz="1800" dirty="0" err="1">
                <a:solidFill>
                  <a:schemeClr val="tx2"/>
                </a:solidFill>
                <a:latin typeface="Trebuchet MS" pitchFamily="34" charset="0"/>
              </a:rPr>
              <a:t>xmlns:xsl</a:t>
            </a:r>
            <a:r>
              <a:rPr lang="en-US" sz="1800" dirty="0">
                <a:solidFill>
                  <a:schemeClr val="tx2"/>
                </a:solidFill>
                <a:latin typeface="Trebuchet MS" pitchFamily="34" charset="0"/>
              </a:rPr>
              <a:t>="http://www.w3.org/1999/</a:t>
            </a:r>
            <a:br>
              <a:rPr lang="en-US" sz="1800" dirty="0">
                <a:solidFill>
                  <a:schemeClr val="tx2"/>
                </a:solidFill>
                <a:latin typeface="Trebuchet MS" pitchFamily="34" charset="0"/>
              </a:rPr>
            </a:br>
            <a:r>
              <a:rPr lang="en-US" sz="1800" dirty="0">
                <a:solidFill>
                  <a:schemeClr val="tx2"/>
                </a:solidFill>
                <a:latin typeface="Trebuchet MS" pitchFamily="34" charset="0"/>
              </a:rPr>
              <a:t>                        XSL/Transform"&gt;</a:t>
            </a:r>
            <a:br>
              <a:rPr lang="en-US" sz="1800" dirty="0">
                <a:solidFill>
                  <a:schemeClr val="tx2"/>
                </a:solidFill>
                <a:latin typeface="Trebuchet MS" pitchFamily="34" charset="0"/>
              </a:rPr>
            </a:br>
            <a:r>
              <a:rPr lang="en-US" sz="1800" dirty="0">
                <a:solidFill>
                  <a:schemeClr val="folHlink"/>
                </a:solidFill>
                <a:latin typeface="Trebuchet MS" pitchFamily="34" charset="0"/>
              </a:rPr>
              <a:t>&lt;</a:t>
            </a:r>
            <a:r>
              <a:rPr lang="en-US" sz="1800" dirty="0" err="1">
                <a:solidFill>
                  <a:schemeClr val="folHlink"/>
                </a:solidFill>
                <a:latin typeface="Trebuchet MS" pitchFamily="34" charset="0"/>
              </a:rPr>
              <a:t>xsl:template</a:t>
            </a:r>
            <a:r>
              <a:rPr lang="en-US" sz="1800" dirty="0">
                <a:solidFill>
                  <a:schemeClr val="folHlink"/>
                </a:solidFill>
                <a:latin typeface="Trebuchet MS" pitchFamily="34" charset="0"/>
              </a:rPr>
              <a:t> match="/"&gt;</a:t>
            </a:r>
            <a:br>
              <a:rPr lang="en-US" sz="1800" dirty="0">
                <a:solidFill>
                  <a:schemeClr val="folHlink"/>
                </a:solidFill>
                <a:latin typeface="Trebuchet MS" pitchFamily="34" charset="0"/>
              </a:rPr>
            </a:br>
            <a:r>
              <a:rPr lang="en-US" sz="1800" dirty="0">
                <a:solidFill>
                  <a:schemeClr val="accent2"/>
                </a:solidFill>
                <a:latin typeface="Trebuchet MS" pitchFamily="34" charset="0"/>
              </a:rPr>
              <a:t>&lt;html&gt;</a:t>
            </a:r>
            <a:br>
              <a:rPr lang="en-US" sz="1800" dirty="0">
                <a:solidFill>
                  <a:schemeClr val="accent2"/>
                </a:solidFill>
                <a:latin typeface="Trebuchet MS" pitchFamily="34" charset="0"/>
              </a:rPr>
            </a:br>
            <a:r>
              <a:rPr lang="en-US" sz="1800" dirty="0">
                <a:solidFill>
                  <a:schemeClr val="accent2"/>
                </a:solidFill>
                <a:latin typeface="Trebuchet MS" pitchFamily="34" charset="0"/>
              </a:rPr>
              <a:t>  &lt;head&gt;</a:t>
            </a:r>
            <a:br>
              <a:rPr lang="en-US" sz="1800" dirty="0">
                <a:solidFill>
                  <a:schemeClr val="accent2"/>
                </a:solidFill>
                <a:latin typeface="Trebuchet MS" pitchFamily="34" charset="0"/>
              </a:rPr>
            </a:br>
            <a:r>
              <a:rPr lang="en-US" sz="1800" dirty="0">
                <a:solidFill>
                  <a:schemeClr val="accent2"/>
                </a:solidFill>
                <a:latin typeface="Trebuchet MS" pitchFamily="34" charset="0"/>
              </a:rPr>
              <a:t>    &lt;title&gt;Book Titles and Authors&lt;/title&gt;</a:t>
            </a:r>
            <a:br>
              <a:rPr lang="en-US" sz="1800" dirty="0">
                <a:solidFill>
                  <a:schemeClr val="accent2"/>
                </a:solidFill>
                <a:latin typeface="Trebuchet MS" pitchFamily="34" charset="0"/>
              </a:rPr>
            </a:br>
            <a:r>
              <a:rPr lang="en-US" sz="1800" dirty="0">
                <a:solidFill>
                  <a:schemeClr val="accent2"/>
                </a:solidFill>
                <a:latin typeface="Trebuchet MS" pitchFamily="34" charset="0"/>
              </a:rPr>
              <a:t>  &lt;/head&gt;</a:t>
            </a:r>
            <a:br>
              <a:rPr lang="en-US" sz="1800" dirty="0">
                <a:solidFill>
                  <a:schemeClr val="accent2"/>
                </a:solidFill>
                <a:latin typeface="Trebuchet MS" pitchFamily="34" charset="0"/>
              </a:rPr>
            </a:br>
            <a:r>
              <a:rPr lang="en-US" sz="1800" dirty="0">
                <a:solidFill>
                  <a:schemeClr val="accent2"/>
                </a:solidFill>
                <a:latin typeface="Trebuchet MS" pitchFamily="34" charset="0"/>
              </a:rPr>
              <a:t>  &lt;body&gt;</a:t>
            </a:r>
            <a:br>
              <a:rPr lang="en-US" sz="1800" dirty="0">
                <a:solidFill>
                  <a:schemeClr val="accent2"/>
                </a:solidFill>
                <a:latin typeface="Trebuchet MS" pitchFamily="34" charset="0"/>
              </a:rPr>
            </a:br>
            <a:r>
              <a:rPr lang="en-US" sz="1800" dirty="0">
                <a:solidFill>
                  <a:schemeClr val="accent2"/>
                </a:solidFill>
                <a:latin typeface="Trebuchet MS" pitchFamily="34" charset="0"/>
              </a:rPr>
              <a:t>    &lt;h2&gt;Book titles:&lt;/h2&gt;</a:t>
            </a:r>
            <a:br>
              <a:rPr lang="en-US" sz="1800" dirty="0">
                <a:solidFill>
                  <a:schemeClr val="accent2"/>
                </a:solidFill>
                <a:latin typeface="Trebuchet MS" pitchFamily="34" charset="0"/>
              </a:rPr>
            </a:br>
            <a:r>
              <a:rPr lang="en-US" sz="1800" dirty="0">
                <a:solidFill>
                  <a:schemeClr val="accent2"/>
                </a:solidFill>
                <a:latin typeface="Trebuchet MS" pitchFamily="34" charset="0"/>
              </a:rPr>
              <a:t>    &lt;</a:t>
            </a:r>
            <a:r>
              <a:rPr lang="en-US" sz="1800" dirty="0" err="1">
                <a:solidFill>
                  <a:schemeClr val="accent2"/>
                </a:solidFill>
                <a:latin typeface="Trebuchet MS" pitchFamily="34" charset="0"/>
              </a:rPr>
              <a:t>ul</a:t>
            </a:r>
            <a:r>
              <a:rPr lang="en-US" sz="1800" dirty="0">
                <a:solidFill>
                  <a:schemeClr val="accent2"/>
                </a:solidFill>
                <a:latin typeface="Trebuchet MS" pitchFamily="34" charset="0"/>
              </a:rPr>
              <a:t>&gt;</a:t>
            </a:r>
            <a:br>
              <a:rPr lang="en-US" sz="1800" dirty="0">
                <a:solidFill>
                  <a:schemeClr val="accent2"/>
                </a:solidFill>
                <a:latin typeface="Trebuchet MS" pitchFamily="34" charset="0"/>
              </a:rPr>
            </a:br>
            <a:r>
              <a:rPr lang="en-US" sz="1800" dirty="0">
                <a:solidFill>
                  <a:srgbClr val="FFFF7F"/>
                </a:solidFill>
                <a:latin typeface="Trebuchet MS" pitchFamily="34" charset="0"/>
              </a:rPr>
              <a:t>     </a:t>
            </a:r>
            <a:r>
              <a:rPr lang="en-US" sz="1800" dirty="0">
                <a:solidFill>
                  <a:schemeClr val="folHlink"/>
                </a:solidFill>
                <a:latin typeface="Trebuchet MS" pitchFamily="34" charset="0"/>
              </a:rPr>
              <a:t> &lt;</a:t>
            </a:r>
            <a:r>
              <a:rPr lang="en-US" sz="1800" dirty="0" err="1">
                <a:solidFill>
                  <a:schemeClr val="folHlink"/>
                </a:solidFill>
                <a:latin typeface="Trebuchet MS" pitchFamily="34" charset="0"/>
              </a:rPr>
              <a:t>xsl:for-each</a:t>
            </a:r>
            <a:r>
              <a:rPr lang="en-US" sz="1800" dirty="0">
                <a:solidFill>
                  <a:schemeClr val="folHlink"/>
                </a:solidFill>
                <a:latin typeface="Trebuchet MS" pitchFamily="34" charset="0"/>
              </a:rPr>
              <a:t> select="//book"&gt;</a:t>
            </a:r>
            <a:br>
              <a:rPr lang="en-US" sz="1800" dirty="0">
                <a:solidFill>
                  <a:schemeClr val="folHlink"/>
                </a:solidFill>
                <a:latin typeface="Trebuchet MS" pitchFamily="34" charset="0"/>
              </a:rPr>
            </a:br>
            <a:r>
              <a:rPr lang="en-US" sz="1800" dirty="0">
                <a:solidFill>
                  <a:srgbClr val="FFFF7F"/>
                </a:solidFill>
                <a:latin typeface="Trebuchet MS" pitchFamily="34" charset="0"/>
              </a:rPr>
              <a:t>        </a:t>
            </a:r>
            <a:r>
              <a:rPr lang="en-US" sz="1800" dirty="0">
                <a:solidFill>
                  <a:schemeClr val="accent2"/>
                </a:solidFill>
                <a:latin typeface="Trebuchet MS" pitchFamily="34" charset="0"/>
              </a:rPr>
              <a:t>&lt;li&gt;</a:t>
            </a:r>
            <a:br>
              <a:rPr lang="en-US" sz="1800" dirty="0">
                <a:solidFill>
                  <a:schemeClr val="accent2"/>
                </a:solidFill>
                <a:latin typeface="Trebuchet MS" pitchFamily="34" charset="0"/>
              </a:rPr>
            </a:br>
            <a:r>
              <a:rPr lang="en-US" sz="1800" dirty="0">
                <a:solidFill>
                  <a:srgbClr val="FFFF7F"/>
                </a:solidFill>
                <a:latin typeface="Trebuchet MS" pitchFamily="34" charset="0"/>
              </a:rPr>
              <a:t>         </a:t>
            </a:r>
            <a:r>
              <a:rPr lang="en-US" sz="1800" dirty="0">
                <a:solidFill>
                  <a:schemeClr val="folHlink"/>
                </a:solidFill>
                <a:latin typeface="Trebuchet MS" pitchFamily="34" charset="0"/>
              </a:rPr>
              <a:t> &lt;</a:t>
            </a:r>
            <a:r>
              <a:rPr lang="en-US" sz="1800" dirty="0" err="1">
                <a:solidFill>
                  <a:schemeClr val="folHlink"/>
                </a:solidFill>
                <a:latin typeface="Trebuchet MS" pitchFamily="34" charset="0"/>
              </a:rPr>
              <a:t>xsl:value-of</a:t>
            </a:r>
            <a:r>
              <a:rPr lang="en-US" sz="1800" dirty="0">
                <a:solidFill>
                  <a:schemeClr val="folHlink"/>
                </a:solidFill>
                <a:latin typeface="Trebuchet MS" pitchFamily="34" charset="0"/>
              </a:rPr>
              <a:t> select="title"/&gt;</a:t>
            </a:r>
            <a:r>
              <a:rPr lang="en-US" sz="1800" dirty="0">
                <a:solidFill>
                  <a:srgbClr val="FFFF7F"/>
                </a:solidFill>
                <a:latin typeface="Trebuchet MS" pitchFamily="34" charset="0"/>
              </a:rPr>
              <a:t/>
            </a:r>
            <a:br>
              <a:rPr lang="en-US" sz="1800" dirty="0">
                <a:solidFill>
                  <a:srgbClr val="FFFF7F"/>
                </a:solidFill>
                <a:latin typeface="Trebuchet MS" pitchFamily="34" charset="0"/>
              </a:rPr>
            </a:br>
            <a:r>
              <a:rPr lang="en-US" sz="1800" dirty="0">
                <a:solidFill>
                  <a:srgbClr val="FFFF7F"/>
                </a:solidFill>
                <a:latin typeface="Trebuchet MS" pitchFamily="34" charset="0"/>
              </a:rPr>
              <a:t>       </a:t>
            </a:r>
            <a:r>
              <a:rPr lang="en-US" sz="1800" dirty="0">
                <a:solidFill>
                  <a:schemeClr val="accent2"/>
                </a:solidFill>
                <a:latin typeface="Trebuchet MS" pitchFamily="34" charset="0"/>
              </a:rPr>
              <a:t> &lt;/li&gt;</a:t>
            </a:r>
            <a:br>
              <a:rPr lang="en-US" sz="1800" dirty="0">
                <a:solidFill>
                  <a:schemeClr val="accent2"/>
                </a:solidFill>
                <a:latin typeface="Trebuchet MS" pitchFamily="34" charset="0"/>
              </a:rPr>
            </a:br>
            <a:r>
              <a:rPr lang="en-US" sz="1800" dirty="0">
                <a:solidFill>
                  <a:srgbClr val="FFFF7F"/>
                </a:solidFill>
                <a:latin typeface="Trebuchet MS" pitchFamily="34" charset="0"/>
              </a:rPr>
              <a:t>      </a:t>
            </a:r>
            <a:r>
              <a:rPr lang="en-US" sz="1800" dirty="0">
                <a:solidFill>
                  <a:schemeClr val="folHlink"/>
                </a:solidFill>
                <a:latin typeface="Trebuchet MS" pitchFamily="34" charset="0"/>
              </a:rPr>
              <a:t>&lt;/</a:t>
            </a:r>
            <a:r>
              <a:rPr lang="en-US" sz="1800" dirty="0" err="1">
                <a:solidFill>
                  <a:schemeClr val="folHlink"/>
                </a:solidFill>
                <a:latin typeface="Trebuchet MS" pitchFamily="34" charset="0"/>
              </a:rPr>
              <a:t>xsl:for-each</a:t>
            </a:r>
            <a:r>
              <a:rPr lang="en-US" sz="1800" dirty="0">
                <a:solidFill>
                  <a:schemeClr val="folHlink"/>
                </a:solidFill>
                <a:latin typeface="Trebuchet MS" pitchFamily="34" charset="0"/>
              </a:rPr>
              <a:t>&gt;</a:t>
            </a:r>
            <a:br>
              <a:rPr lang="en-US" sz="1800" dirty="0">
                <a:solidFill>
                  <a:schemeClr val="folHlink"/>
                </a:solidFill>
                <a:latin typeface="Trebuchet MS" pitchFamily="34" charset="0"/>
              </a:rPr>
            </a:br>
            <a:r>
              <a:rPr lang="en-US" sz="1800" dirty="0">
                <a:solidFill>
                  <a:srgbClr val="FFFF7F"/>
                </a:solidFill>
                <a:latin typeface="Trebuchet MS" pitchFamily="34" charset="0"/>
              </a:rPr>
              <a:t> </a:t>
            </a:r>
            <a:r>
              <a:rPr lang="en-US" sz="1800" dirty="0">
                <a:solidFill>
                  <a:schemeClr val="accent2"/>
                </a:solidFill>
                <a:latin typeface="Trebuchet MS" pitchFamily="34" charset="0"/>
              </a:rPr>
              <a:t>   &lt;/</a:t>
            </a:r>
            <a:r>
              <a:rPr lang="en-US" sz="1800" dirty="0" err="1">
                <a:solidFill>
                  <a:schemeClr val="accent2"/>
                </a:solidFill>
                <a:latin typeface="Trebuchet MS" pitchFamily="34" charset="0"/>
              </a:rPr>
              <a:t>ul</a:t>
            </a:r>
            <a:r>
              <a:rPr lang="en-US" sz="1800" dirty="0">
                <a:solidFill>
                  <a:schemeClr val="accent2"/>
                </a:solidFill>
                <a:latin typeface="Trebuchet MS" pitchFamily="34" charset="0"/>
              </a:rPr>
              <a:t>&gt;</a:t>
            </a:r>
            <a:br>
              <a:rPr lang="en-US" sz="1800" dirty="0">
                <a:solidFill>
                  <a:schemeClr val="accent2"/>
                </a:solidFill>
                <a:latin typeface="Trebuchet MS" pitchFamily="34" charset="0"/>
              </a:rPr>
            </a:br>
            <a:endParaRPr lang="en-US" sz="1800" dirty="0">
              <a:solidFill>
                <a:schemeClr val="accent2"/>
              </a:solidFill>
              <a:latin typeface="Trebuchet MS" pitchFamily="34" charset="0"/>
            </a:endParaRPr>
          </a:p>
        </p:txBody>
      </p:sp>
      <p:sp>
        <p:nvSpPr>
          <p:cNvPr id="2" name="Footer Placeholder 1"/>
          <p:cNvSpPr>
            <a:spLocks noGrp="1"/>
          </p:cNvSpPr>
          <p:nvPr>
            <p:ph type="ftr" sz="quarter" idx="16"/>
          </p:nvPr>
        </p:nvSpPr>
        <p:spPr>
          <a:xfrm>
            <a:off x="381000" y="6400800"/>
            <a:ext cx="5480050" cy="279400"/>
          </a:xfrm>
        </p:spPr>
        <p:txBody>
          <a:bodyPr/>
          <a:lstStyle/>
          <a:p>
            <a:pPr>
              <a:defRPr/>
            </a:pPr>
            <a:r>
              <a:rPr lang="en-US" dirty="0" err="1"/>
              <a:t>Dr</a:t>
            </a:r>
            <a:r>
              <a:rPr lang="en-US" dirty="0"/>
              <a:t> </a:t>
            </a:r>
            <a:r>
              <a:rPr lang="en-US" dirty="0" err="1"/>
              <a:t>Shridevi.S</a:t>
            </a:r>
            <a:r>
              <a:rPr lang="en-US" dirty="0"/>
              <a:t>, VIT</a:t>
            </a:r>
          </a:p>
        </p:txBody>
      </p:sp>
      <p:sp>
        <p:nvSpPr>
          <p:cNvPr id="21510" name="Slide Number Placeholder 2"/>
          <p:cNvSpPr>
            <a:spLocks noGrp="1"/>
          </p:cNvSpPr>
          <p:nvPr>
            <p:ph type="sldNum" sz="quarter" idx="17"/>
          </p:nvPr>
        </p:nvSpPr>
        <p:spPr bwMode="auto">
          <a:noFill/>
          <a:ln>
            <a:miter lim="800000"/>
            <a:headEnd/>
            <a:tailEnd/>
          </a:ln>
        </p:spPr>
        <p:txBody>
          <a:bodyPr wrap="square" numCol="1" anchorCtr="0" compatLnSpc="1">
            <a:prstTxWarp prst="textNoShape">
              <a:avLst/>
            </a:prstTxWarp>
          </a:bodyPr>
          <a:lstStyle/>
          <a:p>
            <a:fld id="{F22CD769-A31D-4E8F-B0A8-B3EE9D7D5ED6}" type="slidenum">
              <a:rPr lang="en-US" smtClean="0">
                <a:latin typeface="Arial" pitchFamily="34" charset="0"/>
              </a:rPr>
              <a:pPr/>
              <a:t>13</a:t>
            </a:fld>
            <a:endParaRPr lang="en-US" smtClean="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wipe(left)">
                                      <p:cBhvr>
                                        <p:cTn id="7" dur="500"/>
                                        <p:tgtEl>
                                          <p:spTgt spid="163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388">
                                            <p:txEl>
                                              <p:pRg st="0" end="0"/>
                                            </p:txEl>
                                          </p:spTgt>
                                        </p:tgtEl>
                                        <p:attrNameLst>
                                          <p:attrName>style.visibility</p:attrName>
                                        </p:attrNameLst>
                                      </p:cBhvr>
                                      <p:to>
                                        <p:strVal val="visible"/>
                                      </p:to>
                                    </p:set>
                                    <p:animEffect transition="in" filter="wipe(left)">
                                      <p:cBhvr>
                                        <p:cTn id="12" dur="500"/>
                                        <p:tgtEl>
                                          <p:spTgt spid="1638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build="p" bldLvl="5" autoUpdateAnimBg="0"/>
      <p:bldP spid="16387" grpId="0" build="p" bldLvl="5"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09600" y="274638"/>
            <a:ext cx="7924800" cy="868362"/>
          </a:xfrm>
        </p:spPr>
        <p:txBody>
          <a:bodyPr/>
          <a:lstStyle/>
          <a:p>
            <a:pPr>
              <a:defRPr/>
            </a:pPr>
            <a:r>
              <a:rPr lang="en-US" dirty="0"/>
              <a:t>How to use it</a:t>
            </a:r>
          </a:p>
        </p:txBody>
      </p:sp>
      <p:sp>
        <p:nvSpPr>
          <p:cNvPr id="18435" name="Rectangle 3"/>
          <p:cNvSpPr>
            <a:spLocks noGrp="1" noChangeArrowheads="1"/>
          </p:cNvSpPr>
          <p:nvPr>
            <p:ph idx="4294967295"/>
          </p:nvPr>
        </p:nvSpPr>
        <p:spPr>
          <a:xfrm>
            <a:off x="685800" y="1295400"/>
            <a:ext cx="7772400" cy="4953000"/>
          </a:xfrm>
        </p:spPr>
        <p:txBody>
          <a:bodyPr>
            <a:normAutofit fontScale="85000" lnSpcReduction="10000"/>
          </a:bodyPr>
          <a:lstStyle/>
          <a:p>
            <a:pPr>
              <a:buFont typeface="Arial" charset="0"/>
              <a:buChar char="•"/>
              <a:defRPr/>
            </a:pPr>
            <a:r>
              <a:rPr lang="en-US" dirty="0"/>
              <a:t>In a </a:t>
            </a:r>
            <a:r>
              <a:rPr lang="en-US" i="1" dirty="0"/>
              <a:t>modern</a:t>
            </a:r>
            <a:r>
              <a:rPr lang="en-US" dirty="0"/>
              <a:t> browser, such as Netscape 6, Internet Explorer 6, or Mozilla 1.0, you can just open the XML file</a:t>
            </a:r>
          </a:p>
          <a:p>
            <a:pPr lvl="1">
              <a:defRPr/>
            </a:pPr>
            <a:r>
              <a:rPr lang="en-US" dirty="0"/>
              <a:t>Older browsers will ignore the XSL and just show you the XML contents as continuous text</a:t>
            </a:r>
          </a:p>
          <a:p>
            <a:pPr>
              <a:buFont typeface="Arial" charset="0"/>
              <a:buChar char="•"/>
              <a:defRPr/>
            </a:pPr>
            <a:r>
              <a:rPr lang="en-US" dirty="0"/>
              <a:t>You can use a program such as </a:t>
            </a:r>
            <a:r>
              <a:rPr lang="en-US" dirty="0" err="1"/>
              <a:t>Xalan</a:t>
            </a:r>
            <a:r>
              <a:rPr lang="en-US" dirty="0"/>
              <a:t>, MSXML, or Saxon to create the HTML as a file</a:t>
            </a:r>
          </a:p>
          <a:p>
            <a:pPr lvl="1">
              <a:defRPr/>
            </a:pPr>
            <a:r>
              <a:rPr lang="en-US" dirty="0"/>
              <a:t>This can be done on the server side, so that all the client side browser sees is plain HTML</a:t>
            </a:r>
          </a:p>
          <a:p>
            <a:pPr lvl="1">
              <a:defRPr/>
            </a:pPr>
            <a:r>
              <a:rPr lang="en-US" dirty="0"/>
              <a:t>The server can create the HTML </a:t>
            </a:r>
            <a:r>
              <a:rPr lang="en-US" i="1" dirty="0"/>
              <a:t>dynamically</a:t>
            </a:r>
            <a:r>
              <a:rPr lang="en-US" dirty="0"/>
              <a:t> from the information currently in XML</a:t>
            </a:r>
          </a:p>
        </p:txBody>
      </p:sp>
      <p:sp>
        <p:nvSpPr>
          <p:cNvPr id="2" name="Footer Placeholder 1"/>
          <p:cNvSpPr>
            <a:spLocks noGrp="1"/>
          </p:cNvSpPr>
          <p:nvPr>
            <p:ph type="ftr" sz="quarter" idx="11"/>
          </p:nvPr>
        </p:nvSpPr>
        <p:spPr>
          <a:xfrm>
            <a:off x="971550" y="5969000"/>
            <a:ext cx="5480050" cy="279400"/>
          </a:xfrm>
        </p:spPr>
        <p:txBody>
          <a:bodyPr/>
          <a:lstStyle/>
          <a:p>
            <a:pPr>
              <a:defRPr/>
            </a:pPr>
            <a:r>
              <a:rPr lang="en-US"/>
              <a:t>Dr Shridevi.S, VIT</a:t>
            </a:r>
            <a:endParaRPr lang="en-US" dirty="0"/>
          </a:p>
        </p:txBody>
      </p:sp>
      <p:sp>
        <p:nvSpPr>
          <p:cNvPr id="22533" name="Slide Number Placeholder 2"/>
          <p:cNvSpPr>
            <a:spLocks noGrp="1"/>
          </p:cNvSpPr>
          <p:nvPr>
            <p:ph type="sldNum" sz="quarter" idx="15"/>
          </p:nvPr>
        </p:nvSpPr>
        <p:spPr bwMode="auto">
          <a:noFill/>
          <a:ln>
            <a:miter lim="800000"/>
            <a:headEnd/>
            <a:tailEnd/>
          </a:ln>
        </p:spPr>
        <p:txBody>
          <a:bodyPr wrap="square" numCol="1" anchorCtr="0" compatLnSpc="1">
            <a:prstTxWarp prst="textNoShape">
              <a:avLst/>
            </a:prstTxWarp>
          </a:bodyPr>
          <a:lstStyle/>
          <a:p>
            <a:fld id="{FFC1B098-5E1E-449C-8EDC-97720C061DF4}" type="slidenum">
              <a:rPr lang="en-US" smtClean="0">
                <a:latin typeface="Arial" pitchFamily="34" charset="0"/>
              </a:rPr>
              <a:pPr/>
              <a:t>14</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defRPr/>
            </a:pPr>
            <a:r>
              <a:rPr lang="en-US" dirty="0"/>
              <a:t>The result (in IE)</a:t>
            </a:r>
          </a:p>
        </p:txBody>
      </p:sp>
      <p:pic>
        <p:nvPicPr>
          <p:cNvPr id="29700" name="Picture 4" descr="K:\Teaching\cit597-2003\Images\xsl-example.gif"/>
          <p:cNvPicPr>
            <a:picLocks noChangeAspect="1" noChangeArrowheads="1"/>
          </p:cNvPicPr>
          <p:nvPr/>
        </p:nvPicPr>
        <p:blipFill>
          <a:blip r:embed="rId2" cstate="print"/>
          <a:srcRect/>
          <a:stretch>
            <a:fillRect/>
          </a:stretch>
        </p:blipFill>
        <p:spPr bwMode="auto">
          <a:xfrm>
            <a:off x="2114550" y="1905000"/>
            <a:ext cx="4914900" cy="3940175"/>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pPr>
              <a:defRPr/>
            </a:pPr>
            <a:r>
              <a:rPr lang="en-US"/>
              <a:t>Dr Shridevi.S, VIT</a:t>
            </a:r>
          </a:p>
        </p:txBody>
      </p:sp>
      <p:sp>
        <p:nvSpPr>
          <p:cNvPr id="23557" name="Slide Number Placeholder 2"/>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38D952C6-10B3-4DDB-8576-95FA3A2C41F8}" type="slidenum">
              <a:rPr lang="en-US" smtClean="0">
                <a:latin typeface="Arial" pitchFamily="34" charset="0"/>
              </a:rPr>
              <a:pPr/>
              <a:t>15</a:t>
            </a:fld>
            <a:endParaRPr lang="en-US" smtClean="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9700"/>
                                        </p:tgtEl>
                                        <p:attrNameLst>
                                          <p:attrName>style.visibility</p:attrName>
                                        </p:attrNameLst>
                                      </p:cBhvr>
                                      <p:to>
                                        <p:strVal val="visible"/>
                                      </p:to>
                                    </p:set>
                                    <p:animEffect transition="in" filter="dissolve">
                                      <p:cBhvr>
                                        <p:cTn id="7" dur="500"/>
                                        <p:tgtEl>
                                          <p:spTgt spid="29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73125" y="1198563"/>
            <a:ext cx="7508875" cy="4286250"/>
          </a:xfrm>
          <a:prstGeom prst="rect">
            <a:avLst/>
          </a:prstGeom>
        </p:spPr>
        <p:txBody>
          <a:bodyPr lIns="0" tIns="12065" rIns="0" bIns="0">
            <a:spAutoFit/>
          </a:bodyPr>
          <a:lstStyle/>
          <a:p>
            <a:pPr marL="355600" indent="-342900">
              <a:lnSpc>
                <a:spcPct val="80000"/>
              </a:lnSpc>
              <a:spcBef>
                <a:spcPts val="525"/>
              </a:spcBef>
              <a:buFont typeface="Arial" pitchFamily="34" charset="0"/>
              <a:buChar char="•"/>
              <a:tabLst>
                <a:tab pos="354013" algn="l"/>
                <a:tab pos="355600" algn="l"/>
              </a:tabLst>
            </a:pPr>
            <a:r>
              <a:rPr lang="en-US" sz="2400" dirty="0">
                <a:latin typeface="Times New Roman" pitchFamily="18" charset="0"/>
                <a:cs typeface="Times New Roman" pitchFamily="18" charset="0"/>
              </a:rPr>
              <a:t>In case of HTML document, tags are predefined such as table, div,  and span; and the browser knows how to add style to them and  display those using CSS styles.</a:t>
            </a:r>
          </a:p>
          <a:p>
            <a:pPr marL="355600" indent="-342900">
              <a:lnSpc>
                <a:spcPct val="80000"/>
              </a:lnSpc>
              <a:buFont typeface="Arial" pitchFamily="34" charset="0"/>
              <a:buChar char="•"/>
              <a:tabLst>
                <a:tab pos="354013" algn="l"/>
                <a:tab pos="355600" algn="l"/>
              </a:tabLst>
            </a:pPr>
            <a:r>
              <a:rPr lang="en-US" sz="2400" dirty="0">
                <a:latin typeface="Times New Roman" pitchFamily="18" charset="0"/>
                <a:cs typeface="Times New Roman" pitchFamily="18" charset="0"/>
              </a:rPr>
              <a:t>But in case of XML documents, tags are not predefined. In order to  understand and style an XML document, World Wide Web  Consortium (W3C) developed XSL which can act as XML based  Stylesheet Language.</a:t>
            </a:r>
          </a:p>
          <a:p>
            <a:pPr marL="355600" indent="-342900">
              <a:lnSpc>
                <a:spcPct val="80000"/>
              </a:lnSpc>
              <a:buFont typeface="Arial" pitchFamily="34" charset="0"/>
              <a:buChar char="•"/>
              <a:tabLst>
                <a:tab pos="354013" algn="l"/>
                <a:tab pos="355600" algn="l"/>
              </a:tabLst>
            </a:pPr>
            <a:r>
              <a:rPr lang="en-US" sz="2400" dirty="0">
                <a:latin typeface="Times New Roman" pitchFamily="18" charset="0"/>
                <a:cs typeface="Times New Roman" pitchFamily="18" charset="0"/>
              </a:rPr>
              <a:t>An XSL document specifies how a browser should render an XML  document.</a:t>
            </a:r>
          </a:p>
          <a:p>
            <a:pPr marL="355600" indent="-342900">
              <a:buFontTx/>
              <a:buChar char="•"/>
              <a:tabLst>
                <a:tab pos="354013" algn="l"/>
                <a:tab pos="355600" algn="l"/>
              </a:tabLst>
            </a:pPr>
            <a:r>
              <a:rPr lang="en-US" sz="2400" dirty="0">
                <a:latin typeface="Times New Roman" pitchFamily="18" charset="0"/>
                <a:cs typeface="Times New Roman" pitchFamily="18" charset="0"/>
              </a:rPr>
              <a:t>Following are the main parts of XSL −</a:t>
            </a:r>
          </a:p>
          <a:p>
            <a:pPr marL="755650" lvl="1" indent="-285750">
              <a:lnSpc>
                <a:spcPct val="80000"/>
              </a:lnSpc>
              <a:spcBef>
                <a:spcPts val="488"/>
              </a:spcBef>
              <a:buFont typeface="Arial" pitchFamily="34" charset="0"/>
              <a:buChar char="–"/>
              <a:tabLst>
                <a:tab pos="354013" algn="l"/>
                <a:tab pos="355600" algn="l"/>
              </a:tabLst>
            </a:pPr>
            <a:r>
              <a:rPr lang="en-US" sz="2400" b="1" dirty="0">
                <a:latin typeface="Times New Roman" pitchFamily="18" charset="0"/>
                <a:cs typeface="Times New Roman" pitchFamily="18" charset="0"/>
              </a:rPr>
              <a:t>XSLT </a:t>
            </a:r>
            <a:r>
              <a:rPr lang="en-US" sz="2400" dirty="0">
                <a:latin typeface="Times New Roman" pitchFamily="18" charset="0"/>
                <a:cs typeface="Times New Roman" pitchFamily="18" charset="0"/>
              </a:rPr>
              <a:t>− used to transform XML document into various other types of  document.</a:t>
            </a:r>
          </a:p>
          <a:p>
            <a:pPr marL="755650" lvl="1" indent="-285750">
              <a:lnSpc>
                <a:spcPts val="2325"/>
              </a:lnSpc>
              <a:buFont typeface="Arial" pitchFamily="34" charset="0"/>
              <a:buChar char="–"/>
              <a:tabLst>
                <a:tab pos="354013" algn="l"/>
                <a:tab pos="355600" algn="l"/>
              </a:tabLst>
            </a:pPr>
            <a:r>
              <a:rPr lang="en-US" sz="2400" b="1" dirty="0">
                <a:latin typeface="Times New Roman" pitchFamily="18" charset="0"/>
                <a:cs typeface="Times New Roman" pitchFamily="18" charset="0"/>
              </a:rPr>
              <a:t>XPath </a:t>
            </a:r>
            <a:r>
              <a:rPr lang="en-US" sz="2400" dirty="0">
                <a:latin typeface="Times New Roman" pitchFamily="18" charset="0"/>
                <a:cs typeface="Times New Roman" pitchFamily="18" charset="0"/>
              </a:rPr>
              <a:t>− used to navigate XML document.</a:t>
            </a:r>
            <a:endParaRPr lang="en-IN" sz="2400" dirty="0">
              <a:latin typeface="Times New Roman" pitchFamily="18" charset="0"/>
              <a:cs typeface="Times New Roman" pitchFamily="18" charset="0"/>
            </a:endParaRPr>
          </a:p>
          <a:p>
            <a:pPr marL="755650" lvl="1" indent="-285750">
              <a:lnSpc>
                <a:spcPts val="2325"/>
              </a:lnSpc>
              <a:buFont typeface="Arial" pitchFamily="34" charset="0"/>
              <a:buChar char="–"/>
              <a:tabLst>
                <a:tab pos="354013" algn="l"/>
                <a:tab pos="355600" algn="l"/>
              </a:tabLst>
            </a:pPr>
            <a:endParaRPr lang="en-US" sz="2000" dirty="0">
              <a:cs typeface="Arial" pitchFamily="34" charset="0"/>
            </a:endParaRPr>
          </a:p>
        </p:txBody>
      </p:sp>
      <p:sp>
        <p:nvSpPr>
          <p:cNvPr id="24579" name="object 4"/>
          <p:cNvSpPr txBox="1">
            <a:spLocks noChangeArrowheads="1"/>
          </p:cNvSpPr>
          <p:nvPr/>
        </p:nvSpPr>
        <p:spPr bwMode="auto">
          <a:xfrm>
            <a:off x="8504238" y="6426200"/>
            <a:ext cx="103187" cy="198438"/>
          </a:xfrm>
          <a:prstGeom prst="rect">
            <a:avLst/>
          </a:prstGeom>
          <a:noFill/>
          <a:ln w="9525">
            <a:noFill/>
            <a:miter lim="800000"/>
            <a:headEnd/>
            <a:tailEnd/>
          </a:ln>
        </p:spPr>
        <p:txBody>
          <a:bodyPr lIns="0" tIns="12700" rIns="0" bIns="0">
            <a:spAutoFit/>
          </a:bodyPr>
          <a:lstStyle/>
          <a:p>
            <a:pPr marL="12700">
              <a:spcBef>
                <a:spcPts val="100"/>
              </a:spcBef>
            </a:pPr>
            <a:r>
              <a:rPr lang="en-US" sz="1200">
                <a:solidFill>
                  <a:srgbClr val="888888"/>
                </a:solidFill>
                <a:latin typeface="Carlito"/>
                <a:ea typeface="Carlito"/>
                <a:cs typeface="Carlito"/>
              </a:rPr>
              <a:t>2</a:t>
            </a:r>
            <a:endParaRPr lang="en-US" sz="1200">
              <a:latin typeface="Carlito"/>
              <a:ea typeface="Carlito"/>
              <a:cs typeface="Carlito"/>
            </a:endParaRPr>
          </a:p>
        </p:txBody>
      </p:sp>
      <p:sp>
        <p:nvSpPr>
          <p:cNvPr id="5" name="Footer Placeholder 4"/>
          <p:cNvSpPr>
            <a:spLocks noGrp="1"/>
          </p:cNvSpPr>
          <p:nvPr>
            <p:ph type="ftr" sz="quarter" idx="11"/>
          </p:nvPr>
        </p:nvSpPr>
        <p:spPr/>
        <p:txBody>
          <a:bodyPr/>
          <a:lstStyle/>
          <a:p>
            <a:pPr>
              <a:defRPr/>
            </a:pPr>
            <a:r>
              <a:rPr lang="en-IN"/>
              <a:t>Dr Shridevi.S, VIT</a:t>
            </a:r>
          </a:p>
        </p:txBody>
      </p:sp>
      <p:sp>
        <p:nvSpPr>
          <p:cNvPr id="24581" name="Rectangle 2"/>
          <p:cNvSpPr txBox="1">
            <a:spLocks noChangeArrowheads="1"/>
          </p:cNvSpPr>
          <p:nvPr/>
        </p:nvSpPr>
        <p:spPr bwMode="auto">
          <a:xfrm>
            <a:off x="457200" y="274638"/>
            <a:ext cx="8229600" cy="923925"/>
          </a:xfrm>
          <a:prstGeom prst="rect">
            <a:avLst/>
          </a:prstGeom>
          <a:noFill/>
          <a:ln w="9525">
            <a:noFill/>
            <a:miter lim="800000"/>
            <a:headEnd/>
            <a:tailEnd/>
          </a:ln>
        </p:spPr>
        <p:txBody>
          <a:bodyPr/>
          <a:lstStyle/>
          <a:p>
            <a:pPr algn="ctr"/>
            <a:r>
              <a:rPr lang="en-US" sz="4400">
                <a:latin typeface="Arial Narrow" pitchFamily="34" charset="0"/>
              </a:rPr>
              <a:t>Need for XSL</a:t>
            </a:r>
          </a:p>
        </p:txBody>
      </p:sp>
      <p:sp>
        <p:nvSpPr>
          <p:cNvPr id="24582" name="Slide Number Placeholder 1"/>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F9559CE6-3529-4ABF-B6EC-A60FBDA5876D}" type="slidenum">
              <a:rPr lang="en-US" smtClean="0">
                <a:latin typeface="Arial" pitchFamily="34" charset="0"/>
              </a:rPr>
              <a:pPr/>
              <a:t>16</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944688"/>
            <a:ext cx="7162800" cy="2782888"/>
          </a:xfrm>
        </p:spPr>
        <p:txBody>
          <a:bodyPr wrap="square" lIns="0" tIns="12700" rIns="0" bIns="0">
            <a:spAutoFit/>
          </a:bodyPr>
          <a:lstStyle/>
          <a:p>
            <a:pPr marL="12700" algn="ctr">
              <a:spcBef>
                <a:spcPts val="100"/>
              </a:spcBef>
              <a:defRPr/>
            </a:pPr>
            <a:r>
              <a:rPr lang="en-IN" dirty="0" smtClean="0">
                <a:solidFill>
                  <a:srgbClr val="775F54"/>
                </a:solidFill>
              </a:rPr>
              <a:t/>
            </a:r>
            <a:br>
              <a:rPr lang="en-IN" dirty="0" smtClean="0">
                <a:solidFill>
                  <a:srgbClr val="775F54"/>
                </a:solidFill>
              </a:rPr>
            </a:br>
            <a:r>
              <a:rPr lang="en-IN" dirty="0">
                <a:solidFill>
                  <a:srgbClr val="775F54"/>
                </a:solidFill>
              </a:rPr>
              <a:t>	</a:t>
            </a:r>
            <a:r>
              <a:rPr lang="en-IN" dirty="0" smtClean="0">
                <a:solidFill>
                  <a:srgbClr val="775F54"/>
                </a:solidFill>
              </a:rPr>
              <a:t>		</a:t>
            </a:r>
            <a:br>
              <a:rPr lang="en-IN" dirty="0" smtClean="0">
                <a:solidFill>
                  <a:srgbClr val="775F54"/>
                </a:solidFill>
              </a:rPr>
            </a:br>
            <a:r>
              <a:rPr lang="en-IN" dirty="0">
                <a:solidFill>
                  <a:srgbClr val="775F54"/>
                </a:solidFill>
              </a:rPr>
              <a:t/>
            </a:r>
            <a:br>
              <a:rPr lang="en-IN" dirty="0">
                <a:solidFill>
                  <a:srgbClr val="775F54"/>
                </a:solidFill>
              </a:rPr>
            </a:br>
            <a:r>
              <a:rPr lang="en-IN" dirty="0" smtClean="0">
                <a:solidFill>
                  <a:srgbClr val="775F54"/>
                </a:solidFill>
              </a:rPr>
              <a:t/>
            </a:r>
            <a:br>
              <a:rPr lang="en-IN" dirty="0" smtClean="0">
                <a:solidFill>
                  <a:srgbClr val="775F54"/>
                </a:solidFill>
              </a:rPr>
            </a:br>
            <a:r>
              <a:rPr dirty="0" smtClean="0">
                <a:solidFill>
                  <a:schemeClr val="tx1"/>
                </a:solidFill>
              </a:rPr>
              <a:t>XS</a:t>
            </a:r>
            <a:r>
              <a:rPr spc="-325" dirty="0" smtClean="0">
                <a:solidFill>
                  <a:schemeClr val="tx1"/>
                </a:solidFill>
              </a:rPr>
              <a:t>L</a:t>
            </a:r>
            <a:r>
              <a:rPr dirty="0" smtClean="0">
                <a:solidFill>
                  <a:schemeClr val="tx1"/>
                </a:solidFill>
              </a:rPr>
              <a:t>T</a:t>
            </a:r>
            <a:endParaRPr dirty="0">
              <a:solidFill>
                <a:schemeClr val="tx1"/>
              </a:solidFill>
            </a:endParaRPr>
          </a:p>
        </p:txBody>
      </p:sp>
      <p:sp>
        <p:nvSpPr>
          <p:cNvPr id="3" name="object 3"/>
          <p:cNvSpPr txBox="1"/>
          <p:nvPr/>
        </p:nvSpPr>
        <p:spPr>
          <a:xfrm>
            <a:off x="231775" y="1371600"/>
            <a:ext cx="8912225" cy="4374916"/>
          </a:xfrm>
          <a:prstGeom prst="rect">
            <a:avLst/>
          </a:prstGeom>
        </p:spPr>
        <p:txBody>
          <a:bodyPr wrap="square" lIns="0" tIns="12065" rIns="0" bIns="0">
            <a:spAutoFit/>
          </a:bodyPr>
          <a:lstStyle/>
          <a:p>
            <a:pPr marL="331788" indent="-319088">
              <a:spcBef>
                <a:spcPts val="100"/>
              </a:spcBef>
              <a:buClr>
                <a:srgbClr val="DD8046"/>
              </a:buClr>
              <a:buSzPct val="59000"/>
              <a:buFont typeface="Wingdings" pitchFamily="2" charset="2"/>
              <a:buChar char=""/>
              <a:tabLst>
                <a:tab pos="331788" algn="l"/>
              </a:tabLst>
            </a:pPr>
            <a:r>
              <a:rPr lang="en-US" sz="2000" dirty="0">
                <a:cs typeface="Arial" pitchFamily="34" charset="0"/>
              </a:rPr>
              <a:t>XSL has two independent languages:</a:t>
            </a:r>
          </a:p>
          <a:p>
            <a:pPr marL="927100" lvl="1" indent="-228600">
              <a:spcBef>
                <a:spcPts val="2088"/>
              </a:spcBef>
              <a:buClr>
                <a:srgbClr val="DD8046"/>
              </a:buClr>
              <a:buSzPct val="75000"/>
              <a:buFont typeface="Wingdings" pitchFamily="2" charset="2"/>
              <a:buChar char=""/>
              <a:tabLst>
                <a:tab pos="331788" algn="l"/>
              </a:tabLst>
            </a:pPr>
            <a:r>
              <a:rPr lang="en-US" sz="2000" dirty="0">
                <a:cs typeface="Arial" pitchFamily="34" charset="0"/>
              </a:rPr>
              <a:t>The XSL Transformation Language (XSLT)</a:t>
            </a:r>
          </a:p>
          <a:p>
            <a:pPr marL="927100" lvl="1" indent="-228600">
              <a:spcBef>
                <a:spcPts val="2075"/>
              </a:spcBef>
              <a:buClr>
                <a:srgbClr val="DD8046"/>
              </a:buClr>
              <a:buSzPct val="75000"/>
              <a:buFont typeface="Wingdings" pitchFamily="2" charset="2"/>
              <a:buChar char=""/>
              <a:tabLst>
                <a:tab pos="331788" algn="l"/>
              </a:tabLst>
            </a:pPr>
            <a:r>
              <a:rPr lang="en-US" sz="2000" dirty="0">
                <a:cs typeface="Arial" pitchFamily="34" charset="0"/>
              </a:rPr>
              <a:t>The XSL Formatting Object Language (XSL-FO)</a:t>
            </a:r>
          </a:p>
          <a:p>
            <a:pPr marL="927100" lvl="1" indent="-228600">
              <a:spcBef>
                <a:spcPts val="50"/>
              </a:spcBef>
              <a:buClr>
                <a:srgbClr val="DD8046"/>
              </a:buClr>
              <a:buFont typeface="Wingdings" pitchFamily="2" charset="2"/>
              <a:buChar char=""/>
              <a:tabLst>
                <a:tab pos="331788" algn="l"/>
              </a:tabLst>
            </a:pPr>
            <a:endParaRPr lang="en-US" sz="2000" dirty="0">
              <a:cs typeface="Arial" pitchFamily="34" charset="0"/>
            </a:endParaRPr>
          </a:p>
          <a:p>
            <a:pPr marL="331788" indent="-319088">
              <a:buClr>
                <a:srgbClr val="DD8046"/>
              </a:buClr>
              <a:buSzPct val="59000"/>
              <a:buFont typeface="Wingdings" pitchFamily="2" charset="2"/>
              <a:buChar char=""/>
              <a:tabLst>
                <a:tab pos="331788" algn="l"/>
              </a:tabLst>
            </a:pPr>
            <a:r>
              <a:rPr lang="en-US" sz="2000" dirty="0">
                <a:cs typeface="Arial" pitchFamily="34" charset="0"/>
              </a:rPr>
              <a:t>XSLT is used to convert an XML document to another format.</a:t>
            </a:r>
          </a:p>
          <a:p>
            <a:pPr marL="331788" indent="-319088">
              <a:lnSpc>
                <a:spcPct val="160000"/>
              </a:lnSpc>
              <a:spcBef>
                <a:spcPts val="700"/>
              </a:spcBef>
              <a:buClr>
                <a:srgbClr val="DD8046"/>
              </a:buClr>
              <a:buSzPct val="59000"/>
              <a:buFont typeface="Wingdings" pitchFamily="2" charset="2"/>
              <a:buChar char=""/>
              <a:tabLst>
                <a:tab pos="331788" algn="l"/>
              </a:tabLst>
            </a:pPr>
            <a:r>
              <a:rPr lang="en-US" sz="2000" dirty="0">
                <a:cs typeface="Arial" pitchFamily="34" charset="0"/>
              </a:rPr>
              <a:t>XSL-FO provides a way of describing the presentation of an XML </a:t>
            </a:r>
            <a:r>
              <a:rPr lang="en-US" sz="2000" dirty="0" smtClean="0">
                <a:cs typeface="Arial" pitchFamily="34" charset="0"/>
              </a:rPr>
              <a:t>document</a:t>
            </a:r>
            <a:r>
              <a:rPr lang="en-US" sz="2000" dirty="0">
                <a:cs typeface="Arial" pitchFamily="34" charset="0"/>
              </a:rPr>
              <a:t>.</a:t>
            </a:r>
          </a:p>
          <a:p>
            <a:pPr marL="331788" indent="-319088">
              <a:spcBef>
                <a:spcPts val="38"/>
              </a:spcBef>
              <a:buClr>
                <a:srgbClr val="DD8046"/>
              </a:buClr>
              <a:buFont typeface="Wingdings" pitchFamily="2" charset="2"/>
              <a:buChar char=""/>
              <a:tabLst>
                <a:tab pos="331788" algn="l"/>
              </a:tabLst>
            </a:pPr>
            <a:endParaRPr lang="en-US" sz="2000" dirty="0">
              <a:cs typeface="Arial" pitchFamily="34" charset="0"/>
            </a:endParaRPr>
          </a:p>
          <a:p>
            <a:pPr marL="331788" indent="-319088">
              <a:buClr>
                <a:srgbClr val="DD8046"/>
              </a:buClr>
              <a:buSzPct val="59000"/>
              <a:buFont typeface="Wingdings" pitchFamily="2" charset="2"/>
              <a:buChar char=""/>
              <a:tabLst>
                <a:tab pos="331788" algn="l"/>
              </a:tabLst>
            </a:pPr>
            <a:r>
              <a:rPr lang="en-US" sz="2000" dirty="0">
                <a:cs typeface="Arial" pitchFamily="34" charset="0"/>
              </a:rPr>
              <a:t>Both technologies use a supporting XML technology, XPath.</a:t>
            </a:r>
          </a:p>
          <a:p>
            <a:pPr marL="331788" indent="-319088">
              <a:lnSpc>
                <a:spcPct val="160000"/>
              </a:lnSpc>
              <a:spcBef>
                <a:spcPts val="700"/>
              </a:spcBef>
              <a:buClr>
                <a:srgbClr val="DD8046"/>
              </a:buClr>
              <a:buSzPct val="59000"/>
              <a:buFont typeface="Wingdings" pitchFamily="2" charset="2"/>
              <a:buChar char=""/>
              <a:tabLst>
                <a:tab pos="331788" algn="l"/>
              </a:tabLst>
            </a:pPr>
            <a:r>
              <a:rPr lang="en-US" sz="2000" dirty="0" err="1" smtClean="0">
                <a:cs typeface="Arial" pitchFamily="34" charset="0"/>
              </a:rPr>
              <a:t>Xpath</a:t>
            </a:r>
            <a:r>
              <a:rPr lang="en-US" sz="2000" dirty="0" smtClean="0">
                <a:cs typeface="Arial" pitchFamily="34" charset="0"/>
              </a:rPr>
              <a:t> defines</a:t>
            </a:r>
            <a:r>
              <a:rPr lang="en-US" sz="2000" dirty="0">
                <a:cs typeface="Arial" pitchFamily="34" charset="0"/>
              </a:rPr>
              <a:t> </a:t>
            </a:r>
            <a:r>
              <a:rPr lang="en-US" sz="2000" dirty="0" smtClean="0">
                <a:cs typeface="Arial" pitchFamily="34" charset="0"/>
              </a:rPr>
              <a:t>a standard</a:t>
            </a:r>
            <a:r>
              <a:rPr lang="en-US" sz="2000" dirty="0">
                <a:cs typeface="Arial" pitchFamily="34" charset="0"/>
              </a:rPr>
              <a:t> </a:t>
            </a:r>
            <a:r>
              <a:rPr lang="en-US" sz="2000" dirty="0" smtClean="0">
                <a:cs typeface="Arial" pitchFamily="34" charset="0"/>
              </a:rPr>
              <a:t>mechanism</a:t>
            </a:r>
            <a:r>
              <a:rPr lang="en-US" sz="2000" dirty="0">
                <a:cs typeface="Arial" pitchFamily="34" charset="0"/>
              </a:rPr>
              <a:t> </a:t>
            </a:r>
            <a:r>
              <a:rPr lang="en-US" sz="2000" dirty="0" smtClean="0">
                <a:cs typeface="Arial" pitchFamily="34" charset="0"/>
              </a:rPr>
              <a:t>for</a:t>
            </a:r>
            <a:r>
              <a:rPr lang="en-US" sz="2000" dirty="0" smtClean="0">
                <a:cs typeface="Arial" pitchFamily="34" charset="0"/>
              </a:rPr>
              <a:t> </a:t>
            </a:r>
            <a:r>
              <a:rPr lang="en-US" sz="2000" dirty="0" smtClean="0">
                <a:cs typeface="Arial" pitchFamily="34" charset="0"/>
              </a:rPr>
              <a:t>accessing elements within </a:t>
            </a:r>
            <a:r>
              <a:rPr lang="en-US" sz="2000" dirty="0">
                <a:cs typeface="Arial" pitchFamily="34" charset="0"/>
              </a:rPr>
              <a:t>a document.</a:t>
            </a:r>
          </a:p>
        </p:txBody>
      </p:sp>
      <p:sp>
        <p:nvSpPr>
          <p:cNvPr id="25605" name="Slide Number Placeholder 4"/>
          <p:cNvSpPr>
            <a:spLocks noGrp="1"/>
          </p:cNvSpPr>
          <p:nvPr>
            <p:ph type="sldNum" sz="quarter" idx="15"/>
          </p:nvPr>
        </p:nvSpPr>
        <p:spPr bwMode="auto">
          <a:noFill/>
          <a:ln>
            <a:miter lim="800000"/>
            <a:headEnd/>
            <a:tailEnd/>
          </a:ln>
        </p:spPr>
        <p:txBody>
          <a:bodyPr wrap="square" numCol="1" anchorCtr="0" compatLnSpc="1">
            <a:prstTxWarp prst="textNoShape">
              <a:avLst/>
            </a:prstTxWarp>
          </a:bodyPr>
          <a:lstStyle/>
          <a:p>
            <a:fld id="{C01A3BFD-EC59-4B2C-B2C6-094A9876D3DC}" type="slidenum">
              <a:rPr lang="en-US" smtClean="0">
                <a:latin typeface="Arial" pitchFamily="34" charset="0"/>
              </a:rPr>
              <a:pPr/>
              <a:t>17</a:t>
            </a:fld>
            <a:endParaRPr lang="en-US" smtClean="0">
              <a:latin typeface="Arial" pitchFamily="34" charset="0"/>
            </a:endParaRPr>
          </a:p>
        </p:txBody>
      </p:sp>
      <p:sp>
        <p:nvSpPr>
          <p:cNvPr id="6" name="Footer Placeholder 1"/>
          <p:cNvSpPr>
            <a:spLocks noGrp="1"/>
          </p:cNvSpPr>
          <p:nvPr>
            <p:ph type="ftr" sz="quarter" idx="11"/>
          </p:nvPr>
        </p:nvSpPr>
        <p:spPr>
          <a:xfrm>
            <a:off x="609600" y="6356350"/>
            <a:ext cx="3352800" cy="365125"/>
          </a:xfrm>
        </p:spPr>
        <p:txBody>
          <a:bodyPr/>
          <a:lstStyle/>
          <a:p>
            <a:pPr>
              <a:defRPr/>
            </a:pPr>
            <a:r>
              <a:rPr lang="en-US" dirty="0" err="1"/>
              <a:t>Dr</a:t>
            </a:r>
            <a:r>
              <a:rPr lang="en-US" dirty="0"/>
              <a:t> </a:t>
            </a:r>
            <a:r>
              <a:rPr lang="en-US" dirty="0" err="1"/>
              <a:t>Shridevi.S</a:t>
            </a:r>
            <a:r>
              <a:rPr lang="en-US" dirty="0"/>
              <a:t>, VIT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975" y="-1390650"/>
            <a:ext cx="8607425" cy="2228850"/>
          </a:xfrm>
        </p:spPr>
        <p:txBody>
          <a:bodyPr wrap="square" lIns="0" tIns="12700" rIns="0" bIns="0">
            <a:spAutoFit/>
          </a:bodyPr>
          <a:lstStyle/>
          <a:p>
            <a:pPr marL="12700">
              <a:spcBef>
                <a:spcPts val="100"/>
              </a:spcBef>
              <a:defRPr/>
            </a:pPr>
            <a:r>
              <a:rPr lang="en-IN" b="1" spc="-80" dirty="0" smtClean="0">
                <a:solidFill>
                  <a:srgbClr val="775F54"/>
                </a:solidFill>
                <a:latin typeface="Arial"/>
                <a:cs typeface="Arial"/>
              </a:rPr>
              <a:t/>
            </a:r>
            <a:br>
              <a:rPr lang="en-IN" b="1" spc="-80" dirty="0" smtClean="0">
                <a:solidFill>
                  <a:srgbClr val="775F54"/>
                </a:solidFill>
                <a:latin typeface="Arial"/>
                <a:cs typeface="Arial"/>
              </a:rPr>
            </a:br>
            <a:r>
              <a:rPr lang="en-IN" b="1" spc="-80" dirty="0" smtClean="0">
                <a:solidFill>
                  <a:srgbClr val="775F54"/>
                </a:solidFill>
                <a:latin typeface="Arial"/>
                <a:cs typeface="Arial"/>
              </a:rPr>
              <a:t/>
            </a:r>
            <a:br>
              <a:rPr lang="en-IN" b="1" spc="-80" dirty="0" smtClean="0">
                <a:solidFill>
                  <a:srgbClr val="775F54"/>
                </a:solidFill>
                <a:latin typeface="Arial"/>
                <a:cs typeface="Arial"/>
              </a:rPr>
            </a:br>
            <a:r>
              <a:rPr lang="en-IN" b="1" spc="-80" dirty="0" smtClean="0">
                <a:solidFill>
                  <a:srgbClr val="775F54"/>
                </a:solidFill>
                <a:latin typeface="Arial"/>
                <a:cs typeface="Arial"/>
              </a:rPr>
              <a:t/>
            </a:r>
            <a:br>
              <a:rPr lang="en-IN" b="1" spc="-80" dirty="0" smtClean="0">
                <a:solidFill>
                  <a:srgbClr val="775F54"/>
                </a:solidFill>
                <a:latin typeface="Arial"/>
                <a:cs typeface="Arial"/>
              </a:rPr>
            </a:br>
            <a:r>
              <a:rPr b="1" spc="-80" dirty="0" smtClean="0">
                <a:solidFill>
                  <a:schemeClr val="tx1"/>
                </a:solidFill>
                <a:latin typeface="Arial"/>
                <a:cs typeface="Arial"/>
              </a:rPr>
              <a:t>XSLT </a:t>
            </a:r>
            <a:r>
              <a:rPr b="1" dirty="0">
                <a:solidFill>
                  <a:schemeClr val="tx1"/>
                </a:solidFill>
                <a:latin typeface="Arial"/>
                <a:cs typeface="Arial"/>
              </a:rPr>
              <a:t>for </a:t>
            </a:r>
            <a:r>
              <a:rPr b="1" spc="-5" dirty="0">
                <a:solidFill>
                  <a:schemeClr val="tx1"/>
                </a:solidFill>
                <a:latin typeface="Arial"/>
                <a:cs typeface="Arial"/>
              </a:rPr>
              <a:t>Document</a:t>
            </a:r>
            <a:r>
              <a:rPr b="1" spc="25" dirty="0">
                <a:solidFill>
                  <a:schemeClr val="tx1"/>
                </a:solidFill>
                <a:latin typeface="Arial"/>
                <a:cs typeface="Arial"/>
              </a:rPr>
              <a:t> </a:t>
            </a:r>
            <a:r>
              <a:rPr b="1" dirty="0">
                <a:solidFill>
                  <a:schemeClr val="tx1"/>
                </a:solidFill>
                <a:latin typeface="Arial"/>
                <a:cs typeface="Arial"/>
              </a:rPr>
              <a:t>Publishing</a:t>
            </a:r>
          </a:p>
        </p:txBody>
      </p:sp>
      <p:sp>
        <p:nvSpPr>
          <p:cNvPr id="3" name="object 3"/>
          <p:cNvSpPr txBox="1"/>
          <p:nvPr/>
        </p:nvSpPr>
        <p:spPr>
          <a:xfrm>
            <a:off x="307975" y="990600"/>
            <a:ext cx="8302625" cy="4332596"/>
          </a:xfrm>
          <a:prstGeom prst="rect">
            <a:avLst/>
          </a:prstGeom>
        </p:spPr>
        <p:txBody>
          <a:bodyPr lIns="0" tIns="188595" rIns="0" bIns="0">
            <a:spAutoFit/>
          </a:bodyPr>
          <a:lstStyle/>
          <a:p>
            <a:pPr marL="331788" indent="-319088">
              <a:spcBef>
                <a:spcPts val="1488"/>
              </a:spcBef>
              <a:buClr>
                <a:srgbClr val="DD8046"/>
              </a:buClr>
              <a:buSzPct val="59000"/>
              <a:buFont typeface="Wingdings" pitchFamily="2" charset="2"/>
              <a:buChar char=""/>
              <a:tabLst>
                <a:tab pos="331788" algn="l"/>
              </a:tabLst>
            </a:pPr>
            <a:r>
              <a:rPr lang="en-US" sz="2400" dirty="0">
                <a:cs typeface="Arial" pitchFamily="34" charset="0"/>
              </a:rPr>
              <a:t>XSL technology has an important role in the field of </a:t>
            </a:r>
            <a:r>
              <a:rPr lang="en-US" sz="2400" dirty="0">
                <a:cs typeface="Arial" pitchFamily="34" charset="0"/>
              </a:rPr>
              <a:t>document publishing.</a:t>
            </a:r>
          </a:p>
          <a:p>
            <a:pPr marL="331788" indent="-319088">
              <a:spcBef>
                <a:spcPts val="2075"/>
              </a:spcBef>
              <a:buClr>
                <a:srgbClr val="DD8046"/>
              </a:buClr>
              <a:buSzPct val="59000"/>
              <a:buFont typeface="Wingdings" pitchFamily="2" charset="2"/>
              <a:buChar char=""/>
              <a:tabLst>
                <a:tab pos="331788" algn="l"/>
              </a:tabLst>
            </a:pPr>
            <a:r>
              <a:rPr lang="en-US" sz="2400" dirty="0" smtClean="0">
                <a:cs typeface="Arial" pitchFamily="34" charset="0"/>
              </a:rPr>
              <a:t>Using </a:t>
            </a:r>
            <a:r>
              <a:rPr lang="en-US" sz="2400" dirty="0">
                <a:cs typeface="Arial" pitchFamily="34" charset="0"/>
              </a:rPr>
              <a:t>XSL, we can convert the XML document to an HTML file</a:t>
            </a:r>
            <a:r>
              <a:rPr lang="en-US" sz="2400" dirty="0">
                <a:cs typeface="Arial" pitchFamily="34" charset="0"/>
              </a:rPr>
              <a:t>, PDF document, or other format.</a:t>
            </a:r>
          </a:p>
          <a:p>
            <a:pPr marL="331788" indent="-319088">
              <a:lnSpc>
                <a:spcPct val="150000"/>
              </a:lnSpc>
              <a:spcBef>
                <a:spcPts val="700"/>
              </a:spcBef>
              <a:buClr>
                <a:srgbClr val="DD8046"/>
              </a:buClr>
              <a:buSzPct val="59000"/>
              <a:buFont typeface="Wingdings" pitchFamily="2" charset="2"/>
              <a:buChar char=""/>
              <a:tabLst>
                <a:tab pos="331788" algn="l"/>
              </a:tabLst>
            </a:pPr>
            <a:r>
              <a:rPr lang="en-US" sz="2400" dirty="0" smtClean="0">
                <a:cs typeface="Arial" pitchFamily="34" charset="0"/>
              </a:rPr>
              <a:t>By </a:t>
            </a:r>
            <a:r>
              <a:rPr lang="en-US" sz="2400" dirty="0">
                <a:cs typeface="Arial" pitchFamily="34" charset="0"/>
              </a:rPr>
              <a:t>applying an XSL style sheet, </a:t>
            </a:r>
            <a:r>
              <a:rPr lang="en-US" sz="2400" dirty="0" smtClean="0">
                <a:cs typeface="Arial" pitchFamily="34" charset="0"/>
              </a:rPr>
              <a:t>we render </a:t>
            </a:r>
            <a:r>
              <a:rPr lang="en-US" sz="2400" dirty="0">
                <a:cs typeface="Arial" pitchFamily="34" charset="0"/>
              </a:rPr>
              <a:t>a new view of the </a:t>
            </a:r>
            <a:r>
              <a:rPr lang="en-US" sz="2400" dirty="0" smtClean="0">
                <a:cs typeface="Arial" pitchFamily="34" charset="0"/>
              </a:rPr>
              <a:t>data</a:t>
            </a:r>
            <a:r>
              <a:rPr lang="en-US" sz="2400" dirty="0">
                <a:cs typeface="Arial" pitchFamily="34" charset="0"/>
              </a:rPr>
              <a:t>.</a:t>
            </a:r>
          </a:p>
          <a:p>
            <a:pPr marL="331788" indent="-319088">
              <a:lnSpc>
                <a:spcPct val="150000"/>
              </a:lnSpc>
              <a:spcBef>
                <a:spcPts val="713"/>
              </a:spcBef>
              <a:buClr>
                <a:srgbClr val="DD8046"/>
              </a:buClr>
              <a:buSzPct val="59000"/>
              <a:buFont typeface="Wingdings" pitchFamily="2" charset="2"/>
              <a:buChar char=""/>
              <a:tabLst>
                <a:tab pos="331788" algn="l"/>
              </a:tabLst>
            </a:pPr>
            <a:r>
              <a:rPr lang="en-US" sz="2400" dirty="0">
                <a:cs typeface="Arial" pitchFamily="34" charset="0"/>
              </a:rPr>
              <a:t>The	</a:t>
            </a:r>
            <a:r>
              <a:rPr lang="en-US" sz="2400" dirty="0" smtClean="0">
                <a:cs typeface="Arial" pitchFamily="34" charset="0"/>
              </a:rPr>
              <a:t>development of</a:t>
            </a:r>
            <a:r>
              <a:rPr lang="en-US" sz="2400" dirty="0">
                <a:cs typeface="Arial" pitchFamily="34" charset="0"/>
              </a:rPr>
              <a:t> </a:t>
            </a:r>
            <a:r>
              <a:rPr lang="en-US" sz="2400" dirty="0" smtClean="0">
                <a:cs typeface="Arial" pitchFamily="34" charset="0"/>
              </a:rPr>
              <a:t>multiple style sheets</a:t>
            </a:r>
            <a:r>
              <a:rPr lang="en-US" sz="2400" dirty="0">
                <a:cs typeface="Arial" pitchFamily="34" charset="0"/>
              </a:rPr>
              <a:t> </a:t>
            </a:r>
            <a:r>
              <a:rPr lang="en-US" sz="2400" dirty="0" smtClean="0">
                <a:cs typeface="Arial" pitchFamily="34" charset="0"/>
              </a:rPr>
              <a:t>allows</a:t>
            </a:r>
            <a:r>
              <a:rPr lang="en-US" sz="2400" dirty="0">
                <a:cs typeface="Arial" pitchFamily="34" charset="0"/>
              </a:rPr>
              <a:t> </a:t>
            </a:r>
            <a:r>
              <a:rPr lang="en-US" sz="2400" dirty="0" smtClean="0">
                <a:cs typeface="Arial" pitchFamily="34" charset="0"/>
              </a:rPr>
              <a:t>us to have multiple </a:t>
            </a:r>
            <a:r>
              <a:rPr lang="en-US" sz="2400" dirty="0">
                <a:cs typeface="Arial" pitchFamily="34" charset="0"/>
              </a:rPr>
              <a:t>views of the same data.</a:t>
            </a:r>
            <a:r>
              <a:rPr lang="en-IN" sz="2400" dirty="0">
                <a:cs typeface="Arial" pitchFamily="34" charset="0"/>
              </a:rPr>
              <a:t> </a:t>
            </a:r>
            <a:endParaRPr lang="en-US" sz="2400" dirty="0">
              <a:cs typeface="Arial" pitchFamily="34" charset="0"/>
            </a:endParaRPr>
          </a:p>
        </p:txBody>
      </p:sp>
      <p:sp>
        <p:nvSpPr>
          <p:cNvPr id="26629" name="Slide Number Placeholder 4"/>
          <p:cNvSpPr>
            <a:spLocks noGrp="1"/>
          </p:cNvSpPr>
          <p:nvPr>
            <p:ph type="sldNum" sz="quarter" idx="15"/>
          </p:nvPr>
        </p:nvSpPr>
        <p:spPr bwMode="auto">
          <a:noFill/>
          <a:ln>
            <a:miter lim="800000"/>
            <a:headEnd/>
            <a:tailEnd/>
          </a:ln>
        </p:spPr>
        <p:txBody>
          <a:bodyPr wrap="square" numCol="1" anchorCtr="0" compatLnSpc="1">
            <a:prstTxWarp prst="textNoShape">
              <a:avLst/>
            </a:prstTxWarp>
          </a:bodyPr>
          <a:lstStyle/>
          <a:p>
            <a:fld id="{030E7BD8-A1E6-421D-BB1A-8B982F95DEBE}" type="slidenum">
              <a:rPr lang="en-US" smtClean="0">
                <a:latin typeface="Arial" pitchFamily="34" charset="0"/>
              </a:rPr>
              <a:pPr/>
              <a:t>18</a:t>
            </a:fld>
            <a:endParaRPr lang="en-US" smtClean="0">
              <a:latin typeface="Arial" pitchFamily="34" charset="0"/>
            </a:endParaRPr>
          </a:p>
        </p:txBody>
      </p:sp>
      <p:sp>
        <p:nvSpPr>
          <p:cNvPr id="6" name="Footer Placeholder 1"/>
          <p:cNvSpPr>
            <a:spLocks noGrp="1"/>
          </p:cNvSpPr>
          <p:nvPr>
            <p:ph type="ftr" sz="quarter" idx="11"/>
          </p:nvPr>
        </p:nvSpPr>
        <p:spPr>
          <a:xfrm>
            <a:off x="609600" y="6356350"/>
            <a:ext cx="3352800" cy="365125"/>
          </a:xfrm>
        </p:spPr>
        <p:txBody>
          <a:bodyPr/>
          <a:lstStyle/>
          <a:p>
            <a:pPr>
              <a:defRPr/>
            </a:pPr>
            <a:r>
              <a:rPr lang="en-US" dirty="0" err="1"/>
              <a:t>Dr</a:t>
            </a:r>
            <a:r>
              <a:rPr lang="en-US" dirty="0"/>
              <a:t> </a:t>
            </a:r>
            <a:r>
              <a:rPr lang="en-US" dirty="0" err="1"/>
              <a:t>Shridevi.S</a:t>
            </a:r>
            <a:r>
              <a:rPr lang="en-US" dirty="0"/>
              <a:t>, VIT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object 3"/>
          <p:cNvSpPr>
            <a:spLocks noChangeArrowheads="1"/>
          </p:cNvSpPr>
          <p:nvPr/>
        </p:nvSpPr>
        <p:spPr bwMode="auto">
          <a:xfrm>
            <a:off x="2008188" y="1185863"/>
            <a:ext cx="5291137" cy="4311650"/>
          </a:xfrm>
          <a:prstGeom prst="rect">
            <a:avLst/>
          </a:prstGeom>
          <a:blipFill dpi="0" rotWithShape="1">
            <a:blip r:embed="rId2" cstate="print"/>
            <a:srcRect/>
            <a:stretch>
              <a:fillRect/>
            </a:stretch>
          </a:blipFill>
          <a:ln w="9525">
            <a:noFill/>
            <a:miter lim="800000"/>
            <a:headEnd/>
            <a:tailEnd/>
          </a:ln>
        </p:spPr>
        <p:txBody>
          <a:bodyPr lIns="0" tIns="0" rIns="0" bIns="0"/>
          <a:lstStyle/>
          <a:p>
            <a:endParaRPr lang="en-US"/>
          </a:p>
        </p:txBody>
      </p:sp>
      <p:sp>
        <p:nvSpPr>
          <p:cNvPr id="27651" name="object 5"/>
          <p:cNvSpPr txBox="1">
            <a:spLocks noChangeArrowheads="1"/>
          </p:cNvSpPr>
          <p:nvPr/>
        </p:nvSpPr>
        <p:spPr bwMode="auto">
          <a:xfrm>
            <a:off x="8504238" y="6426200"/>
            <a:ext cx="103187" cy="198438"/>
          </a:xfrm>
          <a:prstGeom prst="rect">
            <a:avLst/>
          </a:prstGeom>
          <a:noFill/>
          <a:ln w="9525">
            <a:noFill/>
            <a:miter lim="800000"/>
            <a:headEnd/>
            <a:tailEnd/>
          </a:ln>
        </p:spPr>
        <p:txBody>
          <a:bodyPr lIns="0" tIns="12700" rIns="0" bIns="0">
            <a:spAutoFit/>
          </a:bodyPr>
          <a:lstStyle/>
          <a:p>
            <a:pPr marL="12700">
              <a:spcBef>
                <a:spcPts val="100"/>
              </a:spcBef>
            </a:pPr>
            <a:r>
              <a:rPr lang="en-US" sz="1200">
                <a:solidFill>
                  <a:srgbClr val="888888"/>
                </a:solidFill>
                <a:latin typeface="Carlito"/>
                <a:ea typeface="Carlito"/>
                <a:cs typeface="Carlito"/>
              </a:rPr>
              <a:t>4</a:t>
            </a:r>
            <a:endParaRPr lang="en-US" sz="1200">
              <a:latin typeface="Carlito"/>
              <a:ea typeface="Carlito"/>
              <a:cs typeface="Carlito"/>
            </a:endParaRPr>
          </a:p>
        </p:txBody>
      </p:sp>
      <p:sp>
        <p:nvSpPr>
          <p:cNvPr id="2" name="Footer Placeholder 1"/>
          <p:cNvSpPr>
            <a:spLocks noGrp="1"/>
          </p:cNvSpPr>
          <p:nvPr>
            <p:ph type="ftr" sz="quarter" idx="11"/>
          </p:nvPr>
        </p:nvSpPr>
        <p:spPr/>
        <p:txBody>
          <a:bodyPr/>
          <a:lstStyle/>
          <a:p>
            <a:pPr>
              <a:defRPr/>
            </a:pPr>
            <a:r>
              <a:rPr lang="en-US" dirty="0" err="1"/>
              <a:t>Dr</a:t>
            </a:r>
            <a:r>
              <a:rPr lang="en-US" dirty="0"/>
              <a:t> </a:t>
            </a:r>
            <a:r>
              <a:rPr lang="en-US" dirty="0" err="1"/>
              <a:t>Shridevi.S</a:t>
            </a:r>
            <a:r>
              <a:rPr lang="en-US" dirty="0"/>
              <a:t>, VIT</a:t>
            </a:r>
          </a:p>
        </p:txBody>
      </p:sp>
      <p:sp>
        <p:nvSpPr>
          <p:cNvPr id="27653"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4138748E-052F-4A64-AAEB-12FB4D99E4DE}" type="slidenum">
              <a:rPr lang="en-US" smtClean="0">
                <a:latin typeface="Arial" pitchFamily="34" charset="0"/>
              </a:rPr>
              <a:pPr/>
              <a:t>19</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71550" y="0"/>
            <a:ext cx="7200900" cy="990600"/>
          </a:xfrm>
        </p:spPr>
        <p:txBody>
          <a:bodyPr/>
          <a:lstStyle/>
          <a:p>
            <a:pPr>
              <a:defRPr/>
            </a:pPr>
            <a:r>
              <a:rPr lang="en-US" dirty="0"/>
              <a:t>What is XSL?</a:t>
            </a:r>
          </a:p>
        </p:txBody>
      </p:sp>
      <p:sp>
        <p:nvSpPr>
          <p:cNvPr id="5123" name="Rectangle 3"/>
          <p:cNvSpPr>
            <a:spLocks noGrp="1" noChangeArrowheads="1"/>
          </p:cNvSpPr>
          <p:nvPr>
            <p:ph idx="4294967295"/>
          </p:nvPr>
        </p:nvSpPr>
        <p:spPr>
          <a:xfrm>
            <a:off x="381000" y="1295400"/>
            <a:ext cx="8305800" cy="4837113"/>
          </a:xfrm>
        </p:spPr>
        <p:txBody>
          <a:bodyPr/>
          <a:lstStyle/>
          <a:p>
            <a:pPr>
              <a:lnSpc>
                <a:spcPct val="90000"/>
              </a:lnSpc>
              <a:buFont typeface="Arial" charset="0"/>
              <a:buChar char="•"/>
              <a:defRPr/>
            </a:pPr>
            <a:r>
              <a:rPr lang="en-US" sz="2400" dirty="0">
                <a:solidFill>
                  <a:schemeClr val="tx2"/>
                </a:solidFill>
              </a:rPr>
              <a:t>XSL</a:t>
            </a:r>
            <a:r>
              <a:rPr lang="en-US" sz="2400" dirty="0"/>
              <a:t> stands for </a:t>
            </a:r>
            <a:r>
              <a:rPr lang="en-US" sz="2400" dirty="0">
                <a:solidFill>
                  <a:schemeClr val="tx2"/>
                </a:solidFill>
              </a:rPr>
              <a:t>E</a:t>
            </a:r>
            <a:r>
              <a:rPr lang="en-US" sz="2400" u="sng" dirty="0">
                <a:solidFill>
                  <a:schemeClr val="tx2"/>
                </a:solidFill>
              </a:rPr>
              <a:t>x</a:t>
            </a:r>
            <a:r>
              <a:rPr lang="en-US" sz="2400" dirty="0">
                <a:solidFill>
                  <a:schemeClr val="tx2"/>
                </a:solidFill>
              </a:rPr>
              <a:t>tensible </a:t>
            </a:r>
            <a:r>
              <a:rPr lang="en-US" sz="2400" u="sng" dirty="0" err="1">
                <a:solidFill>
                  <a:schemeClr val="tx2"/>
                </a:solidFill>
              </a:rPr>
              <a:t>S</a:t>
            </a:r>
            <a:r>
              <a:rPr lang="en-US" sz="2400" dirty="0" err="1">
                <a:solidFill>
                  <a:schemeClr val="tx2"/>
                </a:solidFill>
              </a:rPr>
              <a:t>tylesheet</a:t>
            </a:r>
            <a:r>
              <a:rPr lang="en-US" sz="2400" dirty="0">
                <a:solidFill>
                  <a:schemeClr val="tx2"/>
                </a:solidFill>
              </a:rPr>
              <a:t> </a:t>
            </a:r>
            <a:r>
              <a:rPr lang="en-US" sz="2400" u="sng" dirty="0">
                <a:solidFill>
                  <a:schemeClr val="tx2"/>
                </a:solidFill>
              </a:rPr>
              <a:t>L</a:t>
            </a:r>
            <a:r>
              <a:rPr lang="en-US" sz="2400" dirty="0">
                <a:solidFill>
                  <a:schemeClr val="tx2"/>
                </a:solidFill>
              </a:rPr>
              <a:t>anguage</a:t>
            </a:r>
            <a:endParaRPr lang="en-US" sz="2400" dirty="0"/>
          </a:p>
          <a:p>
            <a:pPr>
              <a:lnSpc>
                <a:spcPct val="90000"/>
              </a:lnSpc>
              <a:buFont typeface="Arial" charset="0"/>
              <a:buChar char="•"/>
              <a:defRPr/>
            </a:pPr>
            <a:r>
              <a:rPr lang="en-US" sz="2400" dirty="0"/>
              <a:t>CSS was designed for styling HTML pages, and can be used to style XML pages</a:t>
            </a:r>
          </a:p>
          <a:p>
            <a:pPr>
              <a:lnSpc>
                <a:spcPct val="90000"/>
              </a:lnSpc>
              <a:buFont typeface="Arial" charset="0"/>
              <a:buChar char="•"/>
              <a:defRPr/>
            </a:pPr>
            <a:r>
              <a:rPr lang="en-US" sz="2400" dirty="0"/>
              <a:t>XSL was designed specifically to style XML pages, and is much more sophisticated than CSS</a:t>
            </a:r>
          </a:p>
          <a:p>
            <a:pPr>
              <a:lnSpc>
                <a:spcPct val="90000"/>
              </a:lnSpc>
              <a:buFont typeface="Arial" charset="0"/>
              <a:buChar char="•"/>
              <a:defRPr/>
            </a:pPr>
            <a:r>
              <a:rPr lang="en-US" sz="2400" dirty="0"/>
              <a:t>XSL consists of </a:t>
            </a:r>
            <a:r>
              <a:rPr lang="en-US" sz="2400" i="1" dirty="0"/>
              <a:t>three</a:t>
            </a:r>
            <a:r>
              <a:rPr lang="en-US" sz="2400" dirty="0"/>
              <a:t> languages:</a:t>
            </a:r>
          </a:p>
          <a:p>
            <a:pPr lvl="1">
              <a:lnSpc>
                <a:spcPct val="90000"/>
              </a:lnSpc>
              <a:defRPr/>
            </a:pPr>
            <a:r>
              <a:rPr lang="en-US" sz="2000" dirty="0">
                <a:solidFill>
                  <a:schemeClr val="tx2"/>
                </a:solidFill>
              </a:rPr>
              <a:t>XSLT </a:t>
            </a:r>
            <a:r>
              <a:rPr lang="en-US" sz="2000" dirty="0"/>
              <a:t>(</a:t>
            </a:r>
            <a:r>
              <a:rPr lang="en-US" sz="2000" u="sng" dirty="0">
                <a:solidFill>
                  <a:schemeClr val="tx2"/>
                </a:solidFill>
              </a:rPr>
              <a:t>XSL</a:t>
            </a:r>
            <a:r>
              <a:rPr lang="en-US" sz="2000" dirty="0">
                <a:solidFill>
                  <a:schemeClr val="tx2"/>
                </a:solidFill>
              </a:rPr>
              <a:t> </a:t>
            </a:r>
            <a:r>
              <a:rPr lang="en-US" sz="2000" u="sng" dirty="0">
                <a:solidFill>
                  <a:schemeClr val="tx2"/>
                </a:solidFill>
              </a:rPr>
              <a:t>T</a:t>
            </a:r>
            <a:r>
              <a:rPr lang="en-US" sz="2000" dirty="0">
                <a:solidFill>
                  <a:schemeClr val="tx2"/>
                </a:solidFill>
              </a:rPr>
              <a:t>ransformations</a:t>
            </a:r>
            <a:r>
              <a:rPr lang="en-US" sz="2000" dirty="0"/>
              <a:t>) is a language used to transform XML documents into other kinds of documents (most commonly HTML, so they can be displayed)</a:t>
            </a:r>
          </a:p>
          <a:p>
            <a:pPr lvl="1">
              <a:lnSpc>
                <a:spcPct val="90000"/>
              </a:lnSpc>
              <a:defRPr/>
            </a:pPr>
            <a:r>
              <a:rPr lang="en-US" sz="2000" dirty="0" err="1">
                <a:solidFill>
                  <a:schemeClr val="tx2"/>
                </a:solidFill>
              </a:rPr>
              <a:t>XPath</a:t>
            </a:r>
            <a:r>
              <a:rPr lang="en-US" sz="2000" dirty="0"/>
              <a:t> is a language to select parts of an XML document to transform with </a:t>
            </a:r>
            <a:r>
              <a:rPr lang="en-US" sz="2000" dirty="0" smtClean="0"/>
              <a:t>XSLT</a:t>
            </a:r>
            <a:endParaRPr lang="en-US" sz="2000" dirty="0"/>
          </a:p>
        </p:txBody>
      </p:sp>
      <p:sp>
        <p:nvSpPr>
          <p:cNvPr id="10245" name="Slide Number Placeholder 2"/>
          <p:cNvSpPr>
            <a:spLocks noGrp="1"/>
          </p:cNvSpPr>
          <p:nvPr>
            <p:ph type="sldNum" sz="quarter" idx="15"/>
          </p:nvPr>
        </p:nvSpPr>
        <p:spPr bwMode="auto">
          <a:noFill/>
          <a:ln>
            <a:miter lim="800000"/>
            <a:headEnd/>
            <a:tailEnd/>
          </a:ln>
        </p:spPr>
        <p:txBody>
          <a:bodyPr wrap="square" numCol="1" anchorCtr="0" compatLnSpc="1">
            <a:prstTxWarp prst="textNoShape">
              <a:avLst/>
            </a:prstTxWarp>
          </a:bodyPr>
          <a:lstStyle/>
          <a:p>
            <a:fld id="{AA2609C9-9430-4751-AC49-058406B5AEAA}" type="slidenum">
              <a:rPr lang="en-US" smtClean="0">
                <a:latin typeface="Arial" pitchFamily="34" charset="0"/>
              </a:rPr>
              <a:pPr/>
              <a:t>2</a:t>
            </a:fld>
            <a:endParaRPr lang="en-US" smtClean="0">
              <a:latin typeface="Arial" pitchFamily="34" charset="0"/>
            </a:endParaRPr>
          </a:p>
        </p:txBody>
      </p:sp>
      <p:sp>
        <p:nvSpPr>
          <p:cNvPr id="6" name="Footer Placeholder 1"/>
          <p:cNvSpPr>
            <a:spLocks noGrp="1"/>
          </p:cNvSpPr>
          <p:nvPr>
            <p:ph type="ftr" sz="quarter" idx="11"/>
          </p:nvPr>
        </p:nvSpPr>
        <p:spPr>
          <a:xfrm>
            <a:off x="609600" y="6356350"/>
            <a:ext cx="3352800" cy="365125"/>
          </a:xfrm>
        </p:spPr>
        <p:txBody>
          <a:bodyPr/>
          <a:lstStyle/>
          <a:p>
            <a:pPr>
              <a:defRPr/>
            </a:pPr>
            <a:r>
              <a:rPr lang="en-US" dirty="0" err="1"/>
              <a:t>Dr</a:t>
            </a:r>
            <a:r>
              <a:rPr lang="en-US" dirty="0"/>
              <a:t> </a:t>
            </a:r>
            <a:r>
              <a:rPr lang="en-US" dirty="0" err="1"/>
              <a:t>Shridevi.S</a:t>
            </a:r>
            <a:r>
              <a:rPr lang="en-US" dirty="0"/>
              <a:t>, VIT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975" y="-1162050"/>
            <a:ext cx="8683625" cy="2228850"/>
          </a:xfrm>
        </p:spPr>
        <p:txBody>
          <a:bodyPr wrap="square" lIns="0" tIns="12700" rIns="0" bIns="0">
            <a:spAutoFit/>
          </a:bodyPr>
          <a:lstStyle/>
          <a:p>
            <a:pPr marL="12700" algn="ctr">
              <a:spcBef>
                <a:spcPts val="100"/>
              </a:spcBef>
              <a:defRPr/>
            </a:pPr>
            <a:r>
              <a:rPr lang="en-IN" dirty="0" smtClean="0">
                <a:solidFill>
                  <a:srgbClr val="775F54"/>
                </a:solidFill>
              </a:rPr>
              <a:t/>
            </a:r>
            <a:br>
              <a:rPr lang="en-IN" dirty="0" smtClean="0">
                <a:solidFill>
                  <a:srgbClr val="775F54"/>
                </a:solidFill>
              </a:rPr>
            </a:br>
            <a:r>
              <a:rPr lang="en-IN" dirty="0">
                <a:solidFill>
                  <a:srgbClr val="775F54"/>
                </a:solidFill>
              </a:rPr>
              <a:t/>
            </a:r>
            <a:br>
              <a:rPr lang="en-IN" dirty="0">
                <a:solidFill>
                  <a:srgbClr val="775F54"/>
                </a:solidFill>
              </a:rPr>
            </a:br>
            <a:r>
              <a:rPr lang="en-IN" dirty="0" smtClean="0">
                <a:solidFill>
                  <a:srgbClr val="775F54"/>
                </a:solidFill>
              </a:rPr>
              <a:t/>
            </a:r>
            <a:br>
              <a:rPr lang="en-IN" dirty="0" smtClean="0">
                <a:solidFill>
                  <a:srgbClr val="775F54"/>
                </a:solidFill>
              </a:rPr>
            </a:br>
            <a:r>
              <a:rPr lang="en-IN" dirty="0">
                <a:solidFill>
                  <a:srgbClr val="775F54"/>
                </a:solidFill>
              </a:rPr>
              <a:t>	</a:t>
            </a:r>
            <a:r>
              <a:rPr dirty="0" smtClean="0">
                <a:solidFill>
                  <a:schemeClr val="tx1"/>
                </a:solidFill>
              </a:rPr>
              <a:t>XS</a:t>
            </a:r>
            <a:r>
              <a:rPr spc="-325" dirty="0" smtClean="0">
                <a:solidFill>
                  <a:schemeClr val="tx1"/>
                </a:solidFill>
              </a:rPr>
              <a:t>L</a:t>
            </a:r>
            <a:r>
              <a:rPr dirty="0" smtClean="0">
                <a:solidFill>
                  <a:schemeClr val="tx1"/>
                </a:solidFill>
              </a:rPr>
              <a:t>T</a:t>
            </a:r>
            <a:endParaRPr dirty="0">
              <a:solidFill>
                <a:schemeClr val="tx1"/>
              </a:solidFill>
            </a:endParaRPr>
          </a:p>
        </p:txBody>
      </p:sp>
      <p:sp>
        <p:nvSpPr>
          <p:cNvPr id="3" name="object 3"/>
          <p:cNvSpPr txBox="1"/>
          <p:nvPr/>
        </p:nvSpPr>
        <p:spPr>
          <a:xfrm>
            <a:off x="307975" y="1066800"/>
            <a:ext cx="8683625" cy="4783138"/>
          </a:xfrm>
          <a:prstGeom prst="rect">
            <a:avLst/>
          </a:prstGeom>
        </p:spPr>
        <p:txBody>
          <a:bodyPr lIns="0" tIns="12700" rIns="0" bIns="0">
            <a:spAutoFit/>
          </a:bodyPr>
          <a:lstStyle/>
          <a:p>
            <a:pPr marL="331788" indent="-319088" algn="just">
              <a:lnSpc>
                <a:spcPct val="130000"/>
              </a:lnSpc>
              <a:spcBef>
                <a:spcPts val="100"/>
              </a:spcBef>
              <a:buClr>
                <a:srgbClr val="DD8046"/>
              </a:buClr>
              <a:buSzPct val="60000"/>
              <a:buFont typeface="Wingdings" pitchFamily="2" charset="2"/>
              <a:buChar char=""/>
              <a:tabLst>
                <a:tab pos="331788" algn="l"/>
              </a:tabLst>
            </a:pPr>
            <a:r>
              <a:rPr lang="en-US" sz="2500">
                <a:cs typeface="Arial" pitchFamily="34" charset="0"/>
              </a:rPr>
              <a:t>XSLT provides the mechanism for converting an XML  document to another format.</a:t>
            </a:r>
          </a:p>
          <a:p>
            <a:pPr marL="331788" indent="-319088" algn="just">
              <a:lnSpc>
                <a:spcPct val="130000"/>
              </a:lnSpc>
              <a:spcBef>
                <a:spcPts val="700"/>
              </a:spcBef>
              <a:buClr>
                <a:srgbClr val="DD8046"/>
              </a:buClr>
              <a:buSzPct val="60000"/>
              <a:buFont typeface="Wingdings" pitchFamily="2" charset="2"/>
              <a:buChar char=""/>
              <a:tabLst>
                <a:tab pos="331788" algn="l"/>
              </a:tabLst>
            </a:pPr>
            <a:r>
              <a:rPr lang="en-US" sz="2500">
                <a:cs typeface="Arial" pitchFamily="34" charset="0"/>
              </a:rPr>
              <a:t>This is accomplished by applying an XSLT style sheet to  the XML document.</a:t>
            </a:r>
          </a:p>
          <a:p>
            <a:pPr marL="331788" indent="-319088" algn="just">
              <a:lnSpc>
                <a:spcPct val="130000"/>
              </a:lnSpc>
              <a:spcBef>
                <a:spcPts val="700"/>
              </a:spcBef>
              <a:buClr>
                <a:srgbClr val="DD8046"/>
              </a:buClr>
              <a:buSzPct val="60000"/>
              <a:buFont typeface="Wingdings" pitchFamily="2" charset="2"/>
              <a:buChar char=""/>
              <a:tabLst>
                <a:tab pos="331788" algn="l"/>
              </a:tabLst>
            </a:pPr>
            <a:r>
              <a:rPr lang="en-US" sz="2500">
                <a:cs typeface="Arial" pitchFamily="34" charset="0"/>
              </a:rPr>
              <a:t>The style sheet contains conversion rules for accessing  and transforming the input XML document to a different  output format.</a:t>
            </a:r>
          </a:p>
          <a:p>
            <a:pPr marL="331788" indent="-319088" algn="just">
              <a:lnSpc>
                <a:spcPct val="130000"/>
              </a:lnSpc>
              <a:spcBef>
                <a:spcPts val="713"/>
              </a:spcBef>
              <a:buClr>
                <a:srgbClr val="DD8046"/>
              </a:buClr>
              <a:buSzPct val="60000"/>
              <a:buFont typeface="Wingdings" pitchFamily="2" charset="2"/>
              <a:buChar char=""/>
              <a:tabLst>
                <a:tab pos="331788" algn="l"/>
              </a:tabLst>
            </a:pPr>
            <a:r>
              <a:rPr lang="en-US" sz="2500">
                <a:cs typeface="Arial" pitchFamily="34" charset="0"/>
              </a:rPr>
              <a:t>An XSLT processor is responsible for applying the rules  defined in the style sheet to the input XML document.</a:t>
            </a:r>
          </a:p>
        </p:txBody>
      </p:sp>
      <p:sp>
        <p:nvSpPr>
          <p:cNvPr id="28677" name="Slide Number Placeholder 4"/>
          <p:cNvSpPr>
            <a:spLocks noGrp="1"/>
          </p:cNvSpPr>
          <p:nvPr>
            <p:ph type="sldNum" sz="quarter" idx="15"/>
          </p:nvPr>
        </p:nvSpPr>
        <p:spPr bwMode="auto">
          <a:noFill/>
          <a:ln>
            <a:miter lim="800000"/>
            <a:headEnd/>
            <a:tailEnd/>
          </a:ln>
        </p:spPr>
        <p:txBody>
          <a:bodyPr wrap="square" numCol="1" anchorCtr="0" compatLnSpc="1">
            <a:prstTxWarp prst="textNoShape">
              <a:avLst/>
            </a:prstTxWarp>
          </a:bodyPr>
          <a:lstStyle/>
          <a:p>
            <a:fld id="{3737D611-2354-4ACF-A450-8C59EF4C490E}" type="slidenum">
              <a:rPr lang="en-US" smtClean="0">
                <a:latin typeface="Arial" pitchFamily="34" charset="0"/>
              </a:rPr>
              <a:pPr/>
              <a:t>20</a:t>
            </a:fld>
            <a:endParaRPr lang="en-US" smtClean="0">
              <a:latin typeface="Arial" pitchFamily="34" charset="0"/>
            </a:endParaRPr>
          </a:p>
        </p:txBody>
      </p:sp>
      <p:sp>
        <p:nvSpPr>
          <p:cNvPr id="6" name="Footer Placeholder 1"/>
          <p:cNvSpPr>
            <a:spLocks noGrp="1"/>
          </p:cNvSpPr>
          <p:nvPr>
            <p:ph type="ftr" sz="quarter" idx="11"/>
          </p:nvPr>
        </p:nvSpPr>
        <p:spPr>
          <a:xfrm>
            <a:off x="609600" y="6356350"/>
            <a:ext cx="3352800" cy="365125"/>
          </a:xfrm>
        </p:spPr>
        <p:txBody>
          <a:bodyPr/>
          <a:lstStyle/>
          <a:p>
            <a:pPr>
              <a:defRPr/>
            </a:pPr>
            <a:r>
              <a:rPr lang="en-US" dirty="0" err="1"/>
              <a:t>Dr</a:t>
            </a:r>
            <a:r>
              <a:rPr lang="en-US" dirty="0"/>
              <a:t> </a:t>
            </a:r>
            <a:r>
              <a:rPr lang="en-US" dirty="0" err="1"/>
              <a:t>Shridevi.S</a:t>
            </a:r>
            <a:r>
              <a:rPr lang="en-US" dirty="0"/>
              <a:t>, VIT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35363" y="-1162050"/>
            <a:ext cx="2179637" cy="2228850"/>
          </a:xfrm>
        </p:spPr>
        <p:txBody>
          <a:bodyPr wrap="square" lIns="0" tIns="12700" rIns="0" bIns="0">
            <a:spAutoFit/>
          </a:bodyPr>
          <a:lstStyle/>
          <a:p>
            <a:pPr marL="12700">
              <a:spcBef>
                <a:spcPts val="100"/>
              </a:spcBef>
              <a:defRPr/>
            </a:pPr>
            <a:r>
              <a:rPr lang="en-IN" dirty="0" smtClean="0">
                <a:solidFill>
                  <a:srgbClr val="775F54"/>
                </a:solidFill>
              </a:rPr>
              <a:t/>
            </a:r>
            <a:br>
              <a:rPr lang="en-IN" dirty="0" smtClean="0">
                <a:solidFill>
                  <a:srgbClr val="775F54"/>
                </a:solidFill>
              </a:rPr>
            </a:br>
            <a:r>
              <a:rPr lang="en-IN" dirty="0">
                <a:solidFill>
                  <a:srgbClr val="775F54"/>
                </a:solidFill>
              </a:rPr>
              <a:t/>
            </a:r>
            <a:br>
              <a:rPr lang="en-IN" dirty="0">
                <a:solidFill>
                  <a:srgbClr val="775F54"/>
                </a:solidFill>
              </a:rPr>
            </a:br>
            <a:r>
              <a:rPr lang="en-IN" dirty="0" smtClean="0">
                <a:solidFill>
                  <a:srgbClr val="775F54"/>
                </a:solidFill>
              </a:rPr>
              <a:t/>
            </a:r>
            <a:br>
              <a:rPr lang="en-IN" dirty="0" smtClean="0">
                <a:solidFill>
                  <a:srgbClr val="775F54"/>
                </a:solidFill>
              </a:rPr>
            </a:br>
            <a:r>
              <a:rPr dirty="0" smtClean="0">
                <a:solidFill>
                  <a:schemeClr val="tx1"/>
                </a:solidFill>
              </a:rPr>
              <a:t>XS</a:t>
            </a:r>
            <a:r>
              <a:rPr spc="-325" dirty="0" smtClean="0">
                <a:solidFill>
                  <a:schemeClr val="tx1"/>
                </a:solidFill>
              </a:rPr>
              <a:t>L</a:t>
            </a:r>
            <a:r>
              <a:rPr dirty="0" smtClean="0">
                <a:solidFill>
                  <a:schemeClr val="tx1"/>
                </a:solidFill>
              </a:rPr>
              <a:t>T</a:t>
            </a:r>
            <a:endParaRPr dirty="0">
              <a:solidFill>
                <a:schemeClr val="tx1"/>
              </a:solidFill>
            </a:endParaRPr>
          </a:p>
        </p:txBody>
      </p:sp>
      <p:sp>
        <p:nvSpPr>
          <p:cNvPr id="4" name="Footer Placeholder 3"/>
          <p:cNvSpPr>
            <a:spLocks noGrp="1"/>
          </p:cNvSpPr>
          <p:nvPr>
            <p:ph type="ftr" sz="quarter" idx="11"/>
          </p:nvPr>
        </p:nvSpPr>
        <p:spPr/>
        <p:txBody>
          <a:bodyPr/>
          <a:lstStyle/>
          <a:p>
            <a:pPr>
              <a:defRPr/>
            </a:pPr>
            <a:r>
              <a:rPr lang="en-IN"/>
              <a:t>Dr Shridevi.S, VIT</a:t>
            </a:r>
          </a:p>
        </p:txBody>
      </p:sp>
      <p:sp>
        <p:nvSpPr>
          <p:cNvPr id="29700" name="object 3"/>
          <p:cNvSpPr>
            <a:spLocks noChangeArrowheads="1"/>
          </p:cNvSpPr>
          <p:nvPr/>
        </p:nvSpPr>
        <p:spPr bwMode="auto">
          <a:xfrm>
            <a:off x="1322388" y="1676400"/>
            <a:ext cx="6278562" cy="4065588"/>
          </a:xfrm>
          <a:prstGeom prst="rect">
            <a:avLst/>
          </a:prstGeom>
          <a:blipFill dpi="0" rotWithShape="1">
            <a:blip r:embed="rId2" cstate="print"/>
            <a:srcRect/>
            <a:stretch>
              <a:fillRect/>
            </a:stretch>
          </a:blipFill>
          <a:ln w="9525">
            <a:noFill/>
            <a:miter lim="800000"/>
            <a:headEnd/>
            <a:tailEnd/>
          </a:ln>
        </p:spPr>
        <p:txBody>
          <a:bodyPr lIns="0" tIns="0" rIns="0" bIns="0"/>
          <a:lstStyle/>
          <a:p>
            <a:endParaRPr lang="en-US"/>
          </a:p>
        </p:txBody>
      </p:sp>
      <p:sp>
        <p:nvSpPr>
          <p:cNvPr id="29701"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F517CECB-3EE8-4BBA-9A52-02C64A4BD03B}" type="slidenum">
              <a:rPr lang="en-US" smtClean="0">
                <a:latin typeface="Arial" pitchFamily="34" charset="0"/>
              </a:rPr>
              <a:pPr/>
              <a:t>21</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975" y="-282575"/>
            <a:ext cx="8378825" cy="1120775"/>
          </a:xfrm>
        </p:spPr>
        <p:txBody>
          <a:bodyPr wrap="square" lIns="0" tIns="12700" rIns="0" bIns="0">
            <a:spAutoFit/>
          </a:bodyPr>
          <a:lstStyle/>
          <a:p>
            <a:pPr marL="12700">
              <a:spcBef>
                <a:spcPts val="100"/>
              </a:spcBef>
              <a:defRPr/>
            </a:pPr>
            <a:r>
              <a:rPr lang="en-IN" b="1" dirty="0" smtClean="0">
                <a:solidFill>
                  <a:srgbClr val="775F54"/>
                </a:solidFill>
                <a:latin typeface="Arial"/>
                <a:cs typeface="Arial"/>
              </a:rPr>
              <a:t/>
            </a:r>
            <a:br>
              <a:rPr lang="en-IN" b="1" dirty="0" smtClean="0">
                <a:solidFill>
                  <a:srgbClr val="775F54"/>
                </a:solidFill>
                <a:latin typeface="Arial"/>
                <a:cs typeface="Arial"/>
              </a:rPr>
            </a:br>
            <a:r>
              <a:rPr b="1" dirty="0" smtClean="0">
                <a:solidFill>
                  <a:schemeClr val="tx1"/>
                </a:solidFill>
                <a:latin typeface="Arial"/>
                <a:cs typeface="Arial"/>
              </a:rPr>
              <a:t>Creating </a:t>
            </a:r>
            <a:r>
              <a:rPr b="1" dirty="0">
                <a:solidFill>
                  <a:schemeClr val="tx1"/>
                </a:solidFill>
                <a:latin typeface="Arial"/>
                <a:cs typeface="Arial"/>
              </a:rPr>
              <a:t>the XSL Style</a:t>
            </a:r>
            <a:r>
              <a:rPr b="1" spc="-150" dirty="0">
                <a:solidFill>
                  <a:schemeClr val="tx1"/>
                </a:solidFill>
                <a:latin typeface="Arial"/>
                <a:cs typeface="Arial"/>
              </a:rPr>
              <a:t> </a:t>
            </a:r>
            <a:r>
              <a:rPr b="1" dirty="0">
                <a:solidFill>
                  <a:schemeClr val="tx1"/>
                </a:solidFill>
                <a:latin typeface="Arial"/>
                <a:cs typeface="Arial"/>
              </a:rPr>
              <a:t>Sheet</a:t>
            </a:r>
          </a:p>
        </p:txBody>
      </p:sp>
      <p:sp>
        <p:nvSpPr>
          <p:cNvPr id="3" name="object 3"/>
          <p:cNvSpPr txBox="1"/>
          <p:nvPr/>
        </p:nvSpPr>
        <p:spPr>
          <a:xfrm>
            <a:off x="307975" y="914400"/>
            <a:ext cx="8683625" cy="5030788"/>
          </a:xfrm>
          <a:prstGeom prst="rect">
            <a:avLst/>
          </a:prstGeom>
        </p:spPr>
        <p:txBody>
          <a:bodyPr lIns="0" tIns="76835" rIns="0" bIns="0">
            <a:spAutoFit/>
          </a:bodyPr>
          <a:lstStyle/>
          <a:p>
            <a:pPr marL="331788" indent="-319088">
              <a:spcBef>
                <a:spcPts val="600"/>
              </a:spcBef>
              <a:buClr>
                <a:srgbClr val="DD8046"/>
              </a:buClr>
              <a:buSzPct val="59000"/>
              <a:buFont typeface="Wingdings" pitchFamily="2" charset="2"/>
              <a:buChar char=""/>
              <a:tabLst>
                <a:tab pos="331788" algn="l"/>
              </a:tabLst>
            </a:pPr>
            <a:r>
              <a:rPr lang="en-US" sz="2300">
                <a:cs typeface="Arial" pitchFamily="34" charset="0"/>
              </a:rPr>
              <a:t>An XSL style sheet has the following general structure:</a:t>
            </a:r>
          </a:p>
          <a:p>
            <a:pPr marL="331788" indent="-319088">
              <a:spcBef>
                <a:spcPts val="513"/>
              </a:spcBef>
              <a:tabLst>
                <a:tab pos="331788" algn="l"/>
              </a:tabLst>
            </a:pPr>
            <a:r>
              <a:rPr lang="en-US" sz="2300">
                <a:cs typeface="Arial" pitchFamily="34" charset="0"/>
              </a:rPr>
              <a:t>&lt;?xml version=”1.0”?&gt;</a:t>
            </a:r>
          </a:p>
          <a:p>
            <a:pPr marL="331788" indent="-319088">
              <a:spcBef>
                <a:spcPts val="500"/>
              </a:spcBef>
              <a:tabLst>
                <a:tab pos="331788" algn="l"/>
              </a:tabLst>
            </a:pPr>
            <a:r>
              <a:rPr lang="en-US" sz="2300">
                <a:cs typeface="Arial" pitchFamily="34" charset="0"/>
              </a:rPr>
              <a:t>&lt;xsl:stylesheet xmlns:xsl=”</a:t>
            </a:r>
            <a:r>
              <a:rPr lang="en-US" sz="2300" i="1">
                <a:cs typeface="Arial" pitchFamily="34" charset="0"/>
              </a:rPr>
              <a:t>URI” version=”1.0”&gt;</a:t>
            </a:r>
            <a:endParaRPr lang="en-US" sz="2300">
              <a:cs typeface="Arial" pitchFamily="34" charset="0"/>
            </a:endParaRPr>
          </a:p>
          <a:p>
            <a:pPr marL="331788" indent="-319088">
              <a:spcBef>
                <a:spcPts val="488"/>
              </a:spcBef>
              <a:tabLst>
                <a:tab pos="331788" algn="l"/>
              </a:tabLst>
            </a:pPr>
            <a:r>
              <a:rPr lang="en-US" sz="2300" i="1">
                <a:cs typeface="Arial" pitchFamily="34" charset="0"/>
              </a:rPr>
              <a:t>&lt;!--XSL-T CONVERSION RULES--&gt;</a:t>
            </a:r>
            <a:endParaRPr lang="en-US" sz="2300">
              <a:cs typeface="Arial" pitchFamily="34" charset="0"/>
            </a:endParaRPr>
          </a:p>
          <a:p>
            <a:pPr marL="331788" indent="-319088">
              <a:spcBef>
                <a:spcPts val="500"/>
              </a:spcBef>
              <a:tabLst>
                <a:tab pos="331788" algn="l"/>
              </a:tabLst>
            </a:pPr>
            <a:r>
              <a:rPr lang="en-US" sz="2300">
                <a:cs typeface="Arial" pitchFamily="34" charset="0"/>
              </a:rPr>
              <a:t>&lt;/xsl:stylesheet&gt;</a:t>
            </a:r>
          </a:p>
          <a:p>
            <a:pPr marL="331788" indent="-319088">
              <a:spcBef>
                <a:spcPts val="700"/>
              </a:spcBef>
              <a:buClr>
                <a:srgbClr val="DD8046"/>
              </a:buClr>
              <a:buSzPct val="59000"/>
              <a:buFont typeface="Wingdings" pitchFamily="2" charset="2"/>
              <a:buChar char=""/>
              <a:tabLst>
                <a:tab pos="331788" algn="l"/>
              </a:tabLst>
            </a:pPr>
            <a:r>
              <a:rPr lang="en-US" sz="2300">
                <a:cs typeface="Arial" pitchFamily="34" charset="0"/>
              </a:rPr>
              <a:t>The &lt;xsl:stylesheet&gt; element defines how the XSLT processor  should process the current XSL document.</a:t>
            </a:r>
          </a:p>
          <a:p>
            <a:pPr marL="331788" indent="-319088">
              <a:spcBef>
                <a:spcPts val="713"/>
              </a:spcBef>
              <a:buClr>
                <a:srgbClr val="DD8046"/>
              </a:buClr>
              <a:buSzPct val="59000"/>
              <a:buFont typeface="Wingdings" pitchFamily="2" charset="2"/>
              <a:buChar char=""/>
              <a:tabLst>
                <a:tab pos="331788" algn="l"/>
              </a:tabLst>
            </a:pPr>
            <a:r>
              <a:rPr lang="en-US" sz="2300">
                <a:cs typeface="Arial" pitchFamily="34" charset="0"/>
              </a:rPr>
              <a:t>The xmlns attribute is the namespace definition.</a:t>
            </a:r>
          </a:p>
          <a:p>
            <a:pPr marL="331788" indent="-319088">
              <a:spcBef>
                <a:spcPts val="700"/>
              </a:spcBef>
              <a:buClr>
                <a:srgbClr val="DD8046"/>
              </a:buClr>
              <a:buSzPct val="59000"/>
              <a:buFont typeface="Wingdings" pitchFamily="2" charset="2"/>
              <a:buChar char=""/>
              <a:tabLst>
                <a:tab pos="331788" algn="l"/>
              </a:tabLst>
            </a:pPr>
            <a:r>
              <a:rPr lang="en-US" sz="2300">
                <a:cs typeface="Arial" pitchFamily="34" charset="0"/>
              </a:rPr>
              <a:t>The XSL Transformation engine reads the xmlns attribute and</a:t>
            </a:r>
          </a:p>
          <a:p>
            <a:pPr marL="331788" indent="-319088">
              <a:tabLst>
                <a:tab pos="331788" algn="l"/>
              </a:tabLst>
            </a:pPr>
            <a:r>
              <a:rPr lang="en-US" sz="2300">
                <a:cs typeface="Arial" pitchFamily="34" charset="0"/>
              </a:rPr>
              <a:t>determines whether it supports the given namespace.</a:t>
            </a:r>
          </a:p>
          <a:p>
            <a:pPr marL="331788" indent="-319088">
              <a:spcBef>
                <a:spcPts val="700"/>
              </a:spcBef>
              <a:buClr>
                <a:srgbClr val="DD8046"/>
              </a:buClr>
              <a:buSzPct val="59000"/>
              <a:buFont typeface="Wingdings" pitchFamily="2" charset="2"/>
              <a:buChar char=""/>
              <a:tabLst>
                <a:tab pos="331788" algn="l"/>
              </a:tabLst>
            </a:pPr>
            <a:r>
              <a:rPr lang="en-US" sz="2300">
                <a:cs typeface="Arial" pitchFamily="34" charset="0"/>
              </a:rPr>
              <a:t>The xmlns attribute specifies the XSL prefix.</a:t>
            </a:r>
          </a:p>
          <a:p>
            <a:pPr marL="331788" indent="-319088">
              <a:spcBef>
                <a:spcPts val="713"/>
              </a:spcBef>
              <a:buClr>
                <a:srgbClr val="DD8046"/>
              </a:buClr>
              <a:buSzPct val="59000"/>
              <a:buFont typeface="Wingdings" pitchFamily="2" charset="2"/>
              <a:buChar char=""/>
              <a:tabLst>
                <a:tab pos="331788" algn="l"/>
              </a:tabLst>
            </a:pPr>
            <a:r>
              <a:rPr lang="en-US" sz="2300">
                <a:cs typeface="Arial" pitchFamily="34" charset="0"/>
              </a:rPr>
              <a:t>All XSL elements and types in the document use the prefix.</a:t>
            </a:r>
          </a:p>
        </p:txBody>
      </p:sp>
      <p:sp>
        <p:nvSpPr>
          <p:cNvPr id="30725" name="Slide Number Placeholder 4"/>
          <p:cNvSpPr>
            <a:spLocks noGrp="1"/>
          </p:cNvSpPr>
          <p:nvPr>
            <p:ph type="sldNum" sz="quarter" idx="15"/>
          </p:nvPr>
        </p:nvSpPr>
        <p:spPr bwMode="auto">
          <a:noFill/>
          <a:ln>
            <a:miter lim="800000"/>
            <a:headEnd/>
            <a:tailEnd/>
          </a:ln>
        </p:spPr>
        <p:txBody>
          <a:bodyPr wrap="square" numCol="1" anchorCtr="0" compatLnSpc="1">
            <a:prstTxWarp prst="textNoShape">
              <a:avLst/>
            </a:prstTxWarp>
          </a:bodyPr>
          <a:lstStyle/>
          <a:p>
            <a:fld id="{EE7C984A-C586-4351-BC89-CBE3FB73E72F}" type="slidenum">
              <a:rPr lang="en-US" smtClean="0">
                <a:latin typeface="Arial" pitchFamily="34" charset="0"/>
              </a:rPr>
              <a:pPr/>
              <a:t>22</a:t>
            </a:fld>
            <a:endParaRPr lang="en-US" smtClean="0">
              <a:latin typeface="Arial" pitchFamily="34" charset="0"/>
            </a:endParaRPr>
          </a:p>
        </p:txBody>
      </p:sp>
      <p:sp>
        <p:nvSpPr>
          <p:cNvPr id="6" name="Footer Placeholder 1"/>
          <p:cNvSpPr>
            <a:spLocks noGrp="1"/>
          </p:cNvSpPr>
          <p:nvPr>
            <p:ph type="ftr" sz="quarter" idx="11"/>
          </p:nvPr>
        </p:nvSpPr>
        <p:spPr>
          <a:xfrm>
            <a:off x="609600" y="6356350"/>
            <a:ext cx="3352800" cy="365125"/>
          </a:xfrm>
        </p:spPr>
        <p:txBody>
          <a:bodyPr/>
          <a:lstStyle/>
          <a:p>
            <a:pPr>
              <a:defRPr/>
            </a:pPr>
            <a:r>
              <a:rPr lang="en-US" dirty="0" err="1"/>
              <a:t>Dr</a:t>
            </a:r>
            <a:r>
              <a:rPr lang="en-US" dirty="0"/>
              <a:t> </a:t>
            </a:r>
            <a:r>
              <a:rPr lang="en-US" dirty="0" err="1"/>
              <a:t>Shridevi.S</a:t>
            </a:r>
            <a:r>
              <a:rPr lang="en-US" dirty="0"/>
              <a:t>, VIT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975" y="-1792288"/>
            <a:ext cx="8683625" cy="2782888"/>
          </a:xfrm>
        </p:spPr>
        <p:txBody>
          <a:bodyPr wrap="square" lIns="0" tIns="12700" rIns="0" bIns="0">
            <a:spAutoFit/>
          </a:bodyPr>
          <a:lstStyle/>
          <a:p>
            <a:pPr marL="12700">
              <a:spcBef>
                <a:spcPts val="100"/>
              </a:spcBef>
              <a:defRPr/>
            </a:pPr>
            <a:r>
              <a:rPr lang="en-IN" dirty="0" smtClean="0">
                <a:solidFill>
                  <a:srgbClr val="775F54"/>
                </a:solidFill>
              </a:rPr>
              <a:t/>
            </a:r>
            <a:br>
              <a:rPr lang="en-IN" dirty="0" smtClean="0">
                <a:solidFill>
                  <a:srgbClr val="775F54"/>
                </a:solidFill>
              </a:rPr>
            </a:br>
            <a:r>
              <a:rPr lang="en-IN" dirty="0">
                <a:solidFill>
                  <a:srgbClr val="775F54"/>
                </a:solidFill>
              </a:rPr>
              <a:t/>
            </a:r>
            <a:br>
              <a:rPr lang="en-IN" dirty="0">
                <a:solidFill>
                  <a:srgbClr val="775F54"/>
                </a:solidFill>
              </a:rPr>
            </a:br>
            <a:r>
              <a:rPr lang="en-IN" dirty="0" smtClean="0">
                <a:solidFill>
                  <a:srgbClr val="775F54"/>
                </a:solidFill>
              </a:rPr>
              <a:t/>
            </a:r>
            <a:br>
              <a:rPr lang="en-IN" dirty="0" smtClean="0">
                <a:solidFill>
                  <a:srgbClr val="775F54"/>
                </a:solidFill>
              </a:rPr>
            </a:br>
            <a:r>
              <a:rPr lang="en-IN" dirty="0">
                <a:solidFill>
                  <a:srgbClr val="775F54"/>
                </a:solidFill>
              </a:rPr>
              <a:t/>
            </a:r>
            <a:br>
              <a:rPr lang="en-IN" dirty="0">
                <a:solidFill>
                  <a:srgbClr val="775F54"/>
                </a:solidFill>
              </a:rPr>
            </a:br>
            <a:r>
              <a:rPr lang="en-IN" dirty="0" smtClean="0">
                <a:solidFill>
                  <a:srgbClr val="775F54"/>
                </a:solidFill>
              </a:rPr>
              <a:t>		</a:t>
            </a:r>
            <a:r>
              <a:rPr dirty="0" smtClean="0">
                <a:solidFill>
                  <a:schemeClr val="tx1"/>
                </a:solidFill>
              </a:rPr>
              <a:t>&lt;</a:t>
            </a:r>
            <a:r>
              <a:rPr dirty="0">
                <a:solidFill>
                  <a:schemeClr val="tx1"/>
                </a:solidFill>
              </a:rPr>
              <a:t>xsl:template&gt;</a:t>
            </a:r>
            <a:r>
              <a:rPr spc="-65" dirty="0">
                <a:solidFill>
                  <a:schemeClr val="tx1"/>
                </a:solidFill>
              </a:rPr>
              <a:t> </a:t>
            </a:r>
            <a:r>
              <a:rPr dirty="0">
                <a:solidFill>
                  <a:schemeClr val="tx1"/>
                </a:solidFill>
              </a:rPr>
              <a:t>element</a:t>
            </a:r>
          </a:p>
        </p:txBody>
      </p:sp>
      <p:sp>
        <p:nvSpPr>
          <p:cNvPr id="3" name="object 3"/>
          <p:cNvSpPr txBox="1"/>
          <p:nvPr/>
        </p:nvSpPr>
        <p:spPr>
          <a:xfrm>
            <a:off x="693738" y="1066800"/>
            <a:ext cx="7688262" cy="4767972"/>
          </a:xfrm>
          <a:prstGeom prst="rect">
            <a:avLst/>
          </a:prstGeom>
        </p:spPr>
        <p:txBody>
          <a:bodyPr lIns="0" tIns="12700" rIns="0" bIns="0">
            <a:spAutoFit/>
          </a:bodyPr>
          <a:lstStyle/>
          <a:p>
            <a:pPr marL="331788" indent="-319088">
              <a:lnSpc>
                <a:spcPct val="150000"/>
              </a:lnSpc>
              <a:spcBef>
                <a:spcPts val="100"/>
              </a:spcBef>
              <a:buClr>
                <a:srgbClr val="DD8046"/>
              </a:buClr>
              <a:buSzPct val="60000"/>
              <a:buFont typeface="Wingdings" pitchFamily="2" charset="2"/>
              <a:buChar char=""/>
              <a:tabLst>
                <a:tab pos="331788" algn="l"/>
                <a:tab pos="1096963" algn="l"/>
                <a:tab pos="1903413" algn="l"/>
                <a:tab pos="3440113" algn="l"/>
                <a:tab pos="4111625" algn="l"/>
                <a:tab pos="5575300" algn="l"/>
                <a:tab pos="6486525" algn="l"/>
                <a:tab pos="7065963" algn="l"/>
                <a:tab pos="7721600" algn="l"/>
              </a:tabLst>
            </a:pPr>
            <a:r>
              <a:rPr lang="en-US" sz="2400" dirty="0" smtClean="0">
                <a:cs typeface="Arial" pitchFamily="34" charset="0"/>
              </a:rPr>
              <a:t>The XSL</a:t>
            </a:r>
            <a:r>
              <a:rPr lang="en-US" sz="2400" dirty="0">
                <a:cs typeface="Arial" pitchFamily="34" charset="0"/>
              </a:rPr>
              <a:t> </a:t>
            </a:r>
            <a:r>
              <a:rPr lang="en-US" sz="2400" dirty="0" smtClean="0">
                <a:cs typeface="Arial" pitchFamily="34" charset="0"/>
              </a:rPr>
              <a:t>elements</a:t>
            </a:r>
            <a:r>
              <a:rPr lang="en-US" sz="2400" dirty="0">
                <a:cs typeface="Arial" pitchFamily="34" charset="0"/>
              </a:rPr>
              <a:t> </a:t>
            </a:r>
            <a:r>
              <a:rPr lang="en-US" sz="2400" dirty="0" smtClean="0">
                <a:cs typeface="Arial" pitchFamily="34" charset="0"/>
              </a:rPr>
              <a:t>are</a:t>
            </a:r>
            <a:r>
              <a:rPr lang="en-US" sz="2400" dirty="0">
                <a:cs typeface="Arial" pitchFamily="34" charset="0"/>
              </a:rPr>
              <a:t> </a:t>
            </a:r>
            <a:r>
              <a:rPr lang="en-US" sz="2400" dirty="0" smtClean="0">
                <a:cs typeface="Arial" pitchFamily="34" charset="0"/>
              </a:rPr>
              <a:t>template</a:t>
            </a:r>
            <a:r>
              <a:rPr lang="en-US" sz="2400" dirty="0">
                <a:cs typeface="Arial" pitchFamily="34" charset="0"/>
              </a:rPr>
              <a:t> </a:t>
            </a:r>
            <a:r>
              <a:rPr lang="en-US" sz="2400" dirty="0" smtClean="0">
                <a:cs typeface="Arial" pitchFamily="34" charset="0"/>
              </a:rPr>
              <a:t>rules</a:t>
            </a:r>
            <a:r>
              <a:rPr lang="en-US" sz="2400" dirty="0">
                <a:cs typeface="Arial" pitchFamily="34" charset="0"/>
              </a:rPr>
              <a:t> </a:t>
            </a:r>
            <a:r>
              <a:rPr lang="en-US" sz="2400" dirty="0" smtClean="0">
                <a:cs typeface="Arial" pitchFamily="34" charset="0"/>
              </a:rPr>
              <a:t>for</a:t>
            </a:r>
            <a:r>
              <a:rPr lang="en-US" sz="2400" dirty="0">
                <a:cs typeface="Arial" pitchFamily="34" charset="0"/>
              </a:rPr>
              <a:t> </a:t>
            </a:r>
            <a:r>
              <a:rPr lang="en-US" sz="2400" dirty="0" smtClean="0">
                <a:cs typeface="Arial" pitchFamily="34" charset="0"/>
              </a:rPr>
              <a:t>the</a:t>
            </a:r>
            <a:r>
              <a:rPr lang="en-US" sz="2400" dirty="0">
                <a:cs typeface="Arial" pitchFamily="34" charset="0"/>
              </a:rPr>
              <a:t> </a:t>
            </a:r>
            <a:r>
              <a:rPr lang="en-US" sz="2400" dirty="0" smtClean="0">
                <a:cs typeface="Arial" pitchFamily="34" charset="0"/>
              </a:rPr>
              <a:t>XSLT  </a:t>
            </a:r>
            <a:r>
              <a:rPr lang="en-US" sz="2400" dirty="0">
                <a:cs typeface="Arial" pitchFamily="34" charset="0"/>
              </a:rPr>
              <a:t>processor.</a:t>
            </a:r>
          </a:p>
          <a:p>
            <a:pPr marL="331788" indent="-319088">
              <a:lnSpc>
                <a:spcPct val="150000"/>
              </a:lnSpc>
              <a:spcBef>
                <a:spcPts val="700"/>
              </a:spcBef>
              <a:buClr>
                <a:srgbClr val="DD8046"/>
              </a:buClr>
              <a:buSzPct val="60000"/>
              <a:buFont typeface="Wingdings" pitchFamily="2" charset="2"/>
              <a:buChar char=""/>
              <a:tabLst>
                <a:tab pos="331788" algn="l"/>
                <a:tab pos="1096963" algn="l"/>
                <a:tab pos="1903413" algn="l"/>
                <a:tab pos="3440113" algn="l"/>
                <a:tab pos="4111625" algn="l"/>
                <a:tab pos="5575300" algn="l"/>
                <a:tab pos="6486525" algn="l"/>
                <a:tab pos="7065963" algn="l"/>
                <a:tab pos="7721600" algn="l"/>
              </a:tabLst>
            </a:pPr>
            <a:r>
              <a:rPr lang="en-US" sz="2400" dirty="0" smtClean="0">
                <a:cs typeface="Arial" pitchFamily="34" charset="0"/>
              </a:rPr>
              <a:t>A template</a:t>
            </a:r>
            <a:r>
              <a:rPr lang="en-US" sz="2400" dirty="0">
                <a:cs typeface="Arial" pitchFamily="34" charset="0"/>
              </a:rPr>
              <a:t>	</a:t>
            </a:r>
            <a:r>
              <a:rPr lang="en-US" sz="2400" dirty="0" smtClean="0">
                <a:cs typeface="Arial" pitchFamily="34" charset="0"/>
              </a:rPr>
              <a:t>is associated</a:t>
            </a:r>
            <a:r>
              <a:rPr lang="en-US" sz="2400" dirty="0">
                <a:cs typeface="Arial" pitchFamily="34" charset="0"/>
              </a:rPr>
              <a:t> </a:t>
            </a:r>
            <a:r>
              <a:rPr lang="en-US" sz="2400" dirty="0" smtClean="0">
                <a:cs typeface="Arial" pitchFamily="34" charset="0"/>
              </a:rPr>
              <a:t>with a</a:t>
            </a:r>
            <a:r>
              <a:rPr lang="en-US" sz="2400" dirty="0">
                <a:cs typeface="Arial" pitchFamily="34" charset="0"/>
              </a:rPr>
              <a:t> </a:t>
            </a:r>
            <a:r>
              <a:rPr lang="en-US" sz="2400" dirty="0" smtClean="0">
                <a:cs typeface="Arial" pitchFamily="34" charset="0"/>
              </a:rPr>
              <a:t>given</a:t>
            </a:r>
            <a:r>
              <a:rPr lang="en-US" sz="2400" dirty="0">
                <a:cs typeface="Arial" pitchFamily="34" charset="0"/>
              </a:rPr>
              <a:t> </a:t>
            </a:r>
            <a:r>
              <a:rPr lang="en-US" sz="2400" dirty="0" smtClean="0">
                <a:cs typeface="Arial" pitchFamily="34" charset="0"/>
              </a:rPr>
              <a:t>element in</a:t>
            </a:r>
            <a:r>
              <a:rPr lang="en-US" sz="2400" dirty="0">
                <a:cs typeface="Arial" pitchFamily="34" charset="0"/>
              </a:rPr>
              <a:t>	the  XML document.</a:t>
            </a:r>
          </a:p>
          <a:p>
            <a:pPr marL="331788" indent="-319088">
              <a:lnSpc>
                <a:spcPct val="150000"/>
              </a:lnSpc>
              <a:spcBef>
                <a:spcPts val="700"/>
              </a:spcBef>
              <a:buClr>
                <a:srgbClr val="DD8046"/>
              </a:buClr>
              <a:buSzPct val="60000"/>
              <a:buFont typeface="Wingdings" pitchFamily="2" charset="2"/>
              <a:buChar char=""/>
              <a:tabLst>
                <a:tab pos="331788" algn="l"/>
                <a:tab pos="1096963" algn="l"/>
                <a:tab pos="1903413" algn="l"/>
                <a:tab pos="3440113" algn="l"/>
                <a:tab pos="4111625" algn="l"/>
                <a:tab pos="5575300" algn="l"/>
                <a:tab pos="6486525" algn="l"/>
                <a:tab pos="7065963" algn="l"/>
                <a:tab pos="7721600" algn="l"/>
              </a:tabLst>
            </a:pPr>
            <a:r>
              <a:rPr lang="en-US" sz="2400" dirty="0">
                <a:cs typeface="Arial" pitchFamily="34" charset="0"/>
              </a:rPr>
              <a:t>A template is defined to match on the &lt;book&gt; element  using the following code:</a:t>
            </a:r>
          </a:p>
          <a:p>
            <a:pPr marL="331788" indent="-319088">
              <a:spcBef>
                <a:spcPts val="1975"/>
              </a:spcBef>
              <a:tabLst>
                <a:tab pos="331788" algn="l"/>
                <a:tab pos="1096963" algn="l"/>
                <a:tab pos="1903413" algn="l"/>
                <a:tab pos="3440113" algn="l"/>
                <a:tab pos="4111625" algn="l"/>
                <a:tab pos="5575300" algn="l"/>
                <a:tab pos="6486525" algn="l"/>
                <a:tab pos="7065963" algn="l"/>
                <a:tab pos="7721600" algn="l"/>
              </a:tabLst>
            </a:pPr>
            <a:r>
              <a:rPr lang="en-US" sz="2400" dirty="0">
                <a:cs typeface="Arial" pitchFamily="34" charset="0"/>
              </a:rPr>
              <a:t>&lt;</a:t>
            </a:r>
            <a:r>
              <a:rPr lang="en-US" sz="2400" dirty="0" err="1">
                <a:cs typeface="Arial" pitchFamily="34" charset="0"/>
              </a:rPr>
              <a:t>xsl:template</a:t>
            </a:r>
            <a:r>
              <a:rPr lang="en-US" sz="2400" dirty="0">
                <a:cs typeface="Arial" pitchFamily="34" charset="0"/>
              </a:rPr>
              <a:t> match=”/book”&gt;</a:t>
            </a:r>
          </a:p>
          <a:p>
            <a:pPr marL="331788" indent="-319088">
              <a:spcBef>
                <a:spcPts val="1950"/>
              </a:spcBef>
              <a:tabLst>
                <a:tab pos="331788" algn="l"/>
                <a:tab pos="1096963" algn="l"/>
                <a:tab pos="1903413" algn="l"/>
                <a:tab pos="3440113" algn="l"/>
                <a:tab pos="4111625" algn="l"/>
                <a:tab pos="5575300" algn="l"/>
                <a:tab pos="6486525" algn="l"/>
                <a:tab pos="7065963" algn="l"/>
                <a:tab pos="7721600" algn="l"/>
              </a:tabLst>
            </a:pPr>
            <a:r>
              <a:rPr lang="en-US" sz="2400" i="1" dirty="0">
                <a:cs typeface="Arial" pitchFamily="34" charset="0"/>
              </a:rPr>
              <a:t>&lt;!--static text and </a:t>
            </a:r>
            <a:r>
              <a:rPr lang="en-US" sz="2400" i="1" dirty="0" err="1">
                <a:cs typeface="Arial" pitchFamily="34" charset="0"/>
              </a:rPr>
              <a:t>xsl</a:t>
            </a:r>
            <a:r>
              <a:rPr lang="en-US" sz="2400" i="1" dirty="0">
                <a:cs typeface="Arial" pitchFamily="34" charset="0"/>
              </a:rPr>
              <a:t> rules --&gt;</a:t>
            </a:r>
            <a:endParaRPr lang="en-US" sz="2400" dirty="0">
              <a:cs typeface="Arial" pitchFamily="34" charset="0"/>
            </a:endParaRPr>
          </a:p>
        </p:txBody>
      </p:sp>
      <p:sp>
        <p:nvSpPr>
          <p:cNvPr id="31749" name="Slide Number Placeholder 4"/>
          <p:cNvSpPr>
            <a:spLocks noGrp="1"/>
          </p:cNvSpPr>
          <p:nvPr>
            <p:ph type="sldNum" sz="quarter" idx="15"/>
          </p:nvPr>
        </p:nvSpPr>
        <p:spPr bwMode="auto">
          <a:noFill/>
          <a:ln>
            <a:miter lim="800000"/>
            <a:headEnd/>
            <a:tailEnd/>
          </a:ln>
        </p:spPr>
        <p:txBody>
          <a:bodyPr wrap="square" numCol="1" anchorCtr="0" compatLnSpc="1">
            <a:prstTxWarp prst="textNoShape">
              <a:avLst/>
            </a:prstTxWarp>
          </a:bodyPr>
          <a:lstStyle/>
          <a:p>
            <a:fld id="{769FA922-EC22-4CA9-8DF5-D3D05287C98F}" type="slidenum">
              <a:rPr lang="en-US" smtClean="0">
                <a:latin typeface="Arial" pitchFamily="34" charset="0"/>
              </a:rPr>
              <a:pPr/>
              <a:t>23</a:t>
            </a:fld>
            <a:endParaRPr lang="en-US" smtClean="0">
              <a:latin typeface="Arial" pitchFamily="34" charset="0"/>
            </a:endParaRPr>
          </a:p>
        </p:txBody>
      </p:sp>
      <p:sp>
        <p:nvSpPr>
          <p:cNvPr id="6" name="Footer Placeholder 1"/>
          <p:cNvSpPr>
            <a:spLocks noGrp="1"/>
          </p:cNvSpPr>
          <p:nvPr>
            <p:ph type="ftr" sz="quarter" idx="11"/>
          </p:nvPr>
        </p:nvSpPr>
        <p:spPr>
          <a:xfrm>
            <a:off x="609600" y="6356350"/>
            <a:ext cx="3352800" cy="365125"/>
          </a:xfrm>
        </p:spPr>
        <p:txBody>
          <a:bodyPr/>
          <a:lstStyle/>
          <a:p>
            <a:pPr>
              <a:defRPr/>
            </a:pPr>
            <a:r>
              <a:rPr lang="en-US" dirty="0" err="1"/>
              <a:t>Dr</a:t>
            </a:r>
            <a:r>
              <a:rPr lang="en-US" dirty="0"/>
              <a:t> </a:t>
            </a:r>
            <a:r>
              <a:rPr lang="en-US" dirty="0" err="1"/>
              <a:t>Shridevi.S</a:t>
            </a:r>
            <a:r>
              <a:rPr lang="en-US" dirty="0"/>
              <a:t>, VIT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975" y="-1563688"/>
            <a:ext cx="8683625" cy="2782888"/>
          </a:xfrm>
        </p:spPr>
        <p:txBody>
          <a:bodyPr wrap="square" lIns="0" tIns="12700" rIns="0" bIns="0">
            <a:spAutoFit/>
          </a:bodyPr>
          <a:lstStyle/>
          <a:p>
            <a:pPr marL="12700">
              <a:spcBef>
                <a:spcPts val="100"/>
              </a:spcBef>
              <a:defRPr/>
            </a:pPr>
            <a:r>
              <a:rPr lang="en-IN" dirty="0" smtClean="0">
                <a:solidFill>
                  <a:srgbClr val="775F54"/>
                </a:solidFill>
              </a:rPr>
              <a:t/>
            </a:r>
            <a:br>
              <a:rPr lang="en-IN" dirty="0" smtClean="0">
                <a:solidFill>
                  <a:srgbClr val="775F54"/>
                </a:solidFill>
              </a:rPr>
            </a:br>
            <a:r>
              <a:rPr lang="en-IN" dirty="0">
                <a:solidFill>
                  <a:srgbClr val="775F54"/>
                </a:solidFill>
              </a:rPr>
              <a:t/>
            </a:r>
            <a:br>
              <a:rPr lang="en-IN" dirty="0">
                <a:solidFill>
                  <a:srgbClr val="775F54"/>
                </a:solidFill>
              </a:rPr>
            </a:br>
            <a:r>
              <a:rPr lang="en-IN" dirty="0" smtClean="0">
                <a:solidFill>
                  <a:srgbClr val="775F54"/>
                </a:solidFill>
              </a:rPr>
              <a:t/>
            </a:r>
            <a:br>
              <a:rPr lang="en-IN" dirty="0" smtClean="0">
                <a:solidFill>
                  <a:srgbClr val="775F54"/>
                </a:solidFill>
              </a:rPr>
            </a:br>
            <a:r>
              <a:rPr lang="en-IN" dirty="0">
                <a:solidFill>
                  <a:srgbClr val="775F54"/>
                </a:solidFill>
              </a:rPr>
              <a:t/>
            </a:r>
            <a:br>
              <a:rPr lang="en-IN" dirty="0">
                <a:solidFill>
                  <a:srgbClr val="775F54"/>
                </a:solidFill>
              </a:rPr>
            </a:br>
            <a:r>
              <a:rPr lang="en-IN" dirty="0" smtClean="0">
                <a:solidFill>
                  <a:srgbClr val="775F54"/>
                </a:solidFill>
              </a:rPr>
              <a:t>	</a:t>
            </a:r>
            <a:r>
              <a:rPr dirty="0" smtClean="0">
                <a:solidFill>
                  <a:schemeClr val="tx1"/>
                </a:solidFill>
              </a:rPr>
              <a:t>&lt;</a:t>
            </a:r>
            <a:r>
              <a:rPr dirty="0">
                <a:solidFill>
                  <a:schemeClr val="tx1"/>
                </a:solidFill>
              </a:rPr>
              <a:t>xsl:value-of&gt;</a:t>
            </a:r>
            <a:r>
              <a:rPr spc="-60" dirty="0">
                <a:solidFill>
                  <a:schemeClr val="tx1"/>
                </a:solidFill>
              </a:rPr>
              <a:t> </a:t>
            </a:r>
            <a:r>
              <a:rPr dirty="0">
                <a:solidFill>
                  <a:schemeClr val="tx1"/>
                </a:solidFill>
              </a:rPr>
              <a:t>element</a:t>
            </a:r>
          </a:p>
        </p:txBody>
      </p:sp>
      <p:sp>
        <p:nvSpPr>
          <p:cNvPr id="3" name="object 3"/>
          <p:cNvSpPr txBox="1"/>
          <p:nvPr/>
        </p:nvSpPr>
        <p:spPr>
          <a:xfrm>
            <a:off x="307975" y="1676400"/>
            <a:ext cx="8683625" cy="3408625"/>
          </a:xfrm>
          <a:prstGeom prst="rect">
            <a:avLst/>
          </a:prstGeom>
        </p:spPr>
        <p:txBody>
          <a:bodyPr lIns="0" tIns="12700" rIns="0" bIns="0">
            <a:spAutoFit/>
          </a:bodyPr>
          <a:lstStyle/>
          <a:p>
            <a:pPr marL="331788" indent="-319088">
              <a:spcBef>
                <a:spcPts val="100"/>
              </a:spcBef>
              <a:buClr>
                <a:srgbClr val="DD8046"/>
              </a:buClr>
              <a:buSzPct val="60000"/>
              <a:buFont typeface="Wingdings" pitchFamily="2" charset="2"/>
              <a:buChar char=""/>
              <a:tabLst>
                <a:tab pos="331788" algn="l"/>
                <a:tab pos="1249363" algn="l"/>
                <a:tab pos="3822700" algn="l"/>
                <a:tab pos="5414963" algn="l"/>
                <a:tab pos="7069138" algn="l"/>
                <a:tab pos="7554913" algn="l"/>
              </a:tabLst>
            </a:pPr>
            <a:r>
              <a:rPr lang="en-US" sz="2900" dirty="0">
                <a:cs typeface="Arial" pitchFamily="34" charset="0"/>
              </a:rPr>
              <a:t>The	&lt;</a:t>
            </a:r>
            <a:r>
              <a:rPr lang="en-US" sz="2900" dirty="0" err="1">
                <a:cs typeface="Arial" pitchFamily="34" charset="0"/>
              </a:rPr>
              <a:t>xsl:value-of</a:t>
            </a:r>
            <a:r>
              <a:rPr lang="en-US" sz="2900" dirty="0">
                <a:cs typeface="Arial" pitchFamily="34" charset="0"/>
              </a:rPr>
              <a:t>&gt;	element	contains	a	select  attribute.</a:t>
            </a:r>
          </a:p>
          <a:p>
            <a:pPr marL="331788" indent="-319088">
              <a:spcBef>
                <a:spcPts val="700"/>
              </a:spcBef>
              <a:buClr>
                <a:srgbClr val="DD8046"/>
              </a:buClr>
              <a:buSzPct val="60000"/>
              <a:buFont typeface="Wingdings" pitchFamily="2" charset="2"/>
              <a:buChar char=""/>
              <a:tabLst>
                <a:tab pos="331788" algn="l"/>
                <a:tab pos="1249363" algn="l"/>
                <a:tab pos="3822700" algn="l"/>
                <a:tab pos="5414963" algn="l"/>
                <a:tab pos="7069138" algn="l"/>
                <a:tab pos="7554913" algn="l"/>
              </a:tabLst>
            </a:pPr>
            <a:r>
              <a:rPr lang="en-US" sz="2900" dirty="0">
                <a:cs typeface="Arial" pitchFamily="34" charset="0"/>
              </a:rPr>
              <a:t>This attribute value is the name of the actual XML  element you want to retrieve.</a:t>
            </a:r>
          </a:p>
          <a:p>
            <a:pPr marL="331788" indent="-319088">
              <a:spcBef>
                <a:spcPts val="700"/>
              </a:spcBef>
              <a:buClr>
                <a:srgbClr val="DD8046"/>
              </a:buClr>
              <a:buSzPct val="60000"/>
              <a:buFont typeface="Wingdings" pitchFamily="2" charset="2"/>
              <a:buChar char=""/>
              <a:tabLst>
                <a:tab pos="331788" algn="l"/>
                <a:tab pos="1249363" algn="l"/>
                <a:tab pos="3822700" algn="l"/>
                <a:tab pos="5414963" algn="l"/>
                <a:tab pos="7069138" algn="l"/>
                <a:tab pos="7554913" algn="l"/>
              </a:tabLst>
            </a:pPr>
            <a:r>
              <a:rPr lang="en-US" sz="2900" dirty="0" smtClean="0">
                <a:cs typeface="Arial" pitchFamily="34" charset="0"/>
              </a:rPr>
              <a:t>For example, the</a:t>
            </a:r>
            <a:r>
              <a:rPr lang="en-US" sz="2900" dirty="0">
                <a:cs typeface="Arial" pitchFamily="34" charset="0"/>
              </a:rPr>
              <a:t> </a:t>
            </a:r>
            <a:r>
              <a:rPr lang="en-US" sz="2900" dirty="0" smtClean="0">
                <a:cs typeface="Arial" pitchFamily="34" charset="0"/>
              </a:rPr>
              <a:t>following</a:t>
            </a:r>
            <a:r>
              <a:rPr lang="en-US" sz="2900" dirty="0">
                <a:cs typeface="Arial" pitchFamily="34" charset="0"/>
              </a:rPr>
              <a:t> </a:t>
            </a:r>
            <a:r>
              <a:rPr lang="en-US" sz="2900" dirty="0" smtClean="0">
                <a:cs typeface="Arial" pitchFamily="34" charset="0"/>
              </a:rPr>
              <a:t>code</a:t>
            </a:r>
            <a:r>
              <a:rPr lang="en-US" sz="2900" dirty="0">
                <a:cs typeface="Arial" pitchFamily="34" charset="0"/>
              </a:rPr>
              <a:t> </a:t>
            </a:r>
            <a:r>
              <a:rPr lang="en-US" sz="2900" dirty="0" smtClean="0">
                <a:cs typeface="Arial" pitchFamily="34" charset="0"/>
              </a:rPr>
              <a:t>will</a:t>
            </a:r>
            <a:r>
              <a:rPr lang="en-US" sz="2900" dirty="0">
                <a:cs typeface="Arial" pitchFamily="34" charset="0"/>
              </a:rPr>
              <a:t> </a:t>
            </a:r>
            <a:r>
              <a:rPr lang="en-US" sz="2900" dirty="0" smtClean="0">
                <a:cs typeface="Arial" pitchFamily="34" charset="0"/>
              </a:rPr>
              <a:t>retrieve</a:t>
            </a:r>
            <a:r>
              <a:rPr lang="en-US" sz="2900" dirty="0">
                <a:cs typeface="Arial" pitchFamily="34" charset="0"/>
              </a:rPr>
              <a:t>	the  title of the book:</a:t>
            </a:r>
          </a:p>
          <a:p>
            <a:pPr marL="331788" indent="-319088" algn="just">
              <a:spcBef>
                <a:spcPts val="1825"/>
              </a:spcBef>
              <a:tabLst>
                <a:tab pos="331788" algn="l"/>
                <a:tab pos="1249363" algn="l"/>
                <a:tab pos="3822700" algn="l"/>
                <a:tab pos="5414963" algn="l"/>
                <a:tab pos="7069138" algn="l"/>
                <a:tab pos="7554913" algn="l"/>
              </a:tabLst>
            </a:pPr>
            <a:r>
              <a:rPr lang="en-US" sz="2000" dirty="0">
                <a:cs typeface="Arial" pitchFamily="34" charset="0"/>
              </a:rPr>
              <a:t>&lt;</a:t>
            </a:r>
            <a:r>
              <a:rPr lang="en-US" sz="2000" dirty="0" err="1">
                <a:cs typeface="Arial" pitchFamily="34" charset="0"/>
              </a:rPr>
              <a:t>xsl:value-of</a:t>
            </a:r>
            <a:r>
              <a:rPr lang="en-US" sz="2000" dirty="0">
                <a:cs typeface="Arial" pitchFamily="34" charset="0"/>
              </a:rPr>
              <a:t> select=”title” /&gt;</a:t>
            </a:r>
          </a:p>
        </p:txBody>
      </p:sp>
      <p:sp>
        <p:nvSpPr>
          <p:cNvPr id="32773" name="Slide Number Placeholder 4"/>
          <p:cNvSpPr>
            <a:spLocks noGrp="1"/>
          </p:cNvSpPr>
          <p:nvPr>
            <p:ph type="sldNum" sz="quarter" idx="15"/>
          </p:nvPr>
        </p:nvSpPr>
        <p:spPr bwMode="auto">
          <a:noFill/>
          <a:ln>
            <a:miter lim="800000"/>
            <a:headEnd/>
            <a:tailEnd/>
          </a:ln>
        </p:spPr>
        <p:txBody>
          <a:bodyPr wrap="square" numCol="1" anchorCtr="0" compatLnSpc="1">
            <a:prstTxWarp prst="textNoShape">
              <a:avLst/>
            </a:prstTxWarp>
          </a:bodyPr>
          <a:lstStyle/>
          <a:p>
            <a:fld id="{2DEAA9C3-197B-4A5B-A7EE-187AB54DB5F3}" type="slidenum">
              <a:rPr lang="en-US" smtClean="0">
                <a:latin typeface="Arial" pitchFamily="34" charset="0"/>
              </a:rPr>
              <a:pPr/>
              <a:t>24</a:t>
            </a:fld>
            <a:endParaRPr lang="en-US" smtClean="0">
              <a:latin typeface="Arial" pitchFamily="34" charset="0"/>
            </a:endParaRPr>
          </a:p>
        </p:txBody>
      </p:sp>
      <p:sp>
        <p:nvSpPr>
          <p:cNvPr id="6" name="Footer Placeholder 1"/>
          <p:cNvSpPr>
            <a:spLocks noGrp="1"/>
          </p:cNvSpPr>
          <p:nvPr>
            <p:ph type="ftr" sz="quarter" idx="11"/>
          </p:nvPr>
        </p:nvSpPr>
        <p:spPr>
          <a:xfrm>
            <a:off x="609600" y="6356350"/>
            <a:ext cx="3352800" cy="365125"/>
          </a:xfrm>
        </p:spPr>
        <p:txBody>
          <a:bodyPr/>
          <a:lstStyle/>
          <a:p>
            <a:pPr>
              <a:defRPr/>
            </a:pPr>
            <a:r>
              <a:rPr lang="en-US" dirty="0" err="1"/>
              <a:t>Dr</a:t>
            </a:r>
            <a:r>
              <a:rPr lang="en-US" dirty="0"/>
              <a:t> </a:t>
            </a:r>
            <a:r>
              <a:rPr lang="en-US" dirty="0" err="1"/>
              <a:t>Shridevi.S</a:t>
            </a:r>
            <a:r>
              <a:rPr lang="en-US" dirty="0"/>
              <a:t>, VIT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975" y="414338"/>
            <a:ext cx="3502025" cy="566737"/>
          </a:xfrm>
        </p:spPr>
        <p:txBody>
          <a:bodyPr wrap="square" lIns="0" tIns="12700" rIns="0" bIns="0">
            <a:spAutoFit/>
          </a:bodyPr>
          <a:lstStyle/>
          <a:p>
            <a:pPr marL="12700">
              <a:spcBef>
                <a:spcPts val="100"/>
              </a:spcBef>
              <a:defRPr/>
            </a:pPr>
            <a:r>
              <a:rPr dirty="0">
                <a:solidFill>
                  <a:schemeClr val="tx1"/>
                </a:solidFill>
              </a:rPr>
              <a:t>Example</a:t>
            </a:r>
            <a:r>
              <a:rPr spc="-95" dirty="0">
                <a:solidFill>
                  <a:schemeClr val="tx1"/>
                </a:solidFill>
              </a:rPr>
              <a:t> </a:t>
            </a:r>
            <a:r>
              <a:rPr dirty="0">
                <a:solidFill>
                  <a:schemeClr val="tx1"/>
                </a:solidFill>
              </a:rPr>
              <a:t>1</a:t>
            </a:r>
          </a:p>
        </p:txBody>
      </p:sp>
      <p:sp>
        <p:nvSpPr>
          <p:cNvPr id="3" name="object 3"/>
          <p:cNvSpPr txBox="1"/>
          <p:nvPr/>
        </p:nvSpPr>
        <p:spPr>
          <a:xfrm>
            <a:off x="1295400" y="990600"/>
            <a:ext cx="6446838" cy="5323252"/>
          </a:xfrm>
          <a:prstGeom prst="rect">
            <a:avLst/>
          </a:prstGeom>
        </p:spPr>
        <p:txBody>
          <a:bodyPr lIns="0" tIns="59690" rIns="0" bIns="0">
            <a:spAutoFit/>
          </a:bodyPr>
          <a:lstStyle/>
          <a:p>
            <a:pPr marL="12700">
              <a:spcBef>
                <a:spcPts val="0"/>
              </a:spcBef>
              <a:defRPr/>
            </a:pPr>
            <a:r>
              <a:rPr spc="-5" dirty="0">
                <a:latin typeface="Arial"/>
                <a:cs typeface="Arial"/>
              </a:rPr>
              <a:t>&lt;?xml version="1.0"</a:t>
            </a:r>
            <a:r>
              <a:rPr spc="-15" dirty="0">
                <a:latin typeface="Arial"/>
                <a:cs typeface="Arial"/>
              </a:rPr>
              <a:t> </a:t>
            </a:r>
            <a:r>
              <a:rPr spc="-5" dirty="0">
                <a:latin typeface="Arial"/>
                <a:cs typeface="Arial"/>
              </a:rPr>
              <a:t>encoding="UTF-8"?&gt;</a:t>
            </a:r>
            <a:endParaRPr dirty="0">
              <a:latin typeface="Arial"/>
              <a:cs typeface="Arial"/>
            </a:endParaRPr>
          </a:p>
          <a:p>
            <a:pPr marL="12700">
              <a:spcBef>
                <a:spcPts val="0"/>
              </a:spcBef>
              <a:defRPr/>
            </a:pPr>
            <a:r>
              <a:rPr dirty="0">
                <a:latin typeface="Arial"/>
                <a:cs typeface="Arial"/>
              </a:rPr>
              <a:t>&lt;catalog&gt;</a:t>
            </a:r>
          </a:p>
          <a:p>
            <a:pPr marL="111760">
              <a:spcBef>
                <a:spcPts val="0"/>
              </a:spcBef>
              <a:defRPr/>
            </a:pPr>
            <a:r>
              <a:rPr dirty="0">
                <a:latin typeface="Arial"/>
                <a:cs typeface="Arial"/>
              </a:rPr>
              <a:t>&lt;cd&gt;</a:t>
            </a:r>
          </a:p>
          <a:p>
            <a:pPr marL="210185">
              <a:spcBef>
                <a:spcPts val="0"/>
              </a:spcBef>
              <a:defRPr/>
            </a:pPr>
            <a:r>
              <a:rPr spc="-5" dirty="0">
                <a:latin typeface="Arial"/>
                <a:cs typeface="Arial"/>
              </a:rPr>
              <a:t>&lt;title&gt;Empire</a:t>
            </a:r>
            <a:r>
              <a:rPr spc="-45" dirty="0">
                <a:latin typeface="Arial"/>
                <a:cs typeface="Arial"/>
              </a:rPr>
              <a:t> </a:t>
            </a:r>
            <a:r>
              <a:rPr spc="-5" dirty="0">
                <a:latin typeface="Arial"/>
                <a:cs typeface="Arial"/>
              </a:rPr>
              <a:t>Burlesque&lt;/title&gt;</a:t>
            </a:r>
            <a:endParaRPr dirty="0">
              <a:latin typeface="Arial"/>
              <a:cs typeface="Arial"/>
            </a:endParaRPr>
          </a:p>
          <a:p>
            <a:pPr marL="210185">
              <a:spcBef>
                <a:spcPts val="0"/>
              </a:spcBef>
              <a:defRPr/>
            </a:pPr>
            <a:r>
              <a:rPr spc="-5" dirty="0">
                <a:latin typeface="Arial"/>
                <a:cs typeface="Arial"/>
              </a:rPr>
              <a:t>&lt;artist&gt;Bob</a:t>
            </a:r>
            <a:r>
              <a:rPr spc="-45" dirty="0">
                <a:latin typeface="Arial"/>
                <a:cs typeface="Arial"/>
              </a:rPr>
              <a:t> </a:t>
            </a:r>
            <a:r>
              <a:rPr spc="-5" dirty="0">
                <a:latin typeface="Arial"/>
                <a:cs typeface="Arial"/>
              </a:rPr>
              <a:t>Dylan&lt;/artist&gt;</a:t>
            </a:r>
            <a:endParaRPr dirty="0">
              <a:latin typeface="Arial"/>
              <a:cs typeface="Arial"/>
            </a:endParaRPr>
          </a:p>
          <a:p>
            <a:pPr marL="210185">
              <a:spcBef>
                <a:spcPts val="0"/>
              </a:spcBef>
              <a:defRPr/>
            </a:pPr>
            <a:r>
              <a:rPr spc="-5" dirty="0">
                <a:latin typeface="Arial"/>
                <a:cs typeface="Arial"/>
              </a:rPr>
              <a:t>&lt;country&gt;USA&lt;/country&gt;</a:t>
            </a:r>
            <a:endParaRPr dirty="0">
              <a:latin typeface="Arial"/>
              <a:cs typeface="Arial"/>
            </a:endParaRPr>
          </a:p>
          <a:p>
            <a:pPr marL="210185">
              <a:spcBef>
                <a:spcPts val="0"/>
              </a:spcBef>
              <a:defRPr/>
            </a:pPr>
            <a:r>
              <a:rPr spc="-5" dirty="0">
                <a:latin typeface="Arial"/>
                <a:cs typeface="Arial"/>
              </a:rPr>
              <a:t>&lt;company&gt;Columbia&lt;/company&gt;</a:t>
            </a:r>
            <a:endParaRPr dirty="0">
              <a:latin typeface="Arial"/>
              <a:cs typeface="Arial"/>
            </a:endParaRPr>
          </a:p>
          <a:p>
            <a:pPr marL="210185">
              <a:spcBef>
                <a:spcPts val="0"/>
              </a:spcBef>
              <a:defRPr/>
            </a:pPr>
            <a:r>
              <a:rPr spc="-5" dirty="0">
                <a:latin typeface="Arial"/>
                <a:cs typeface="Arial"/>
              </a:rPr>
              <a:t>&lt;price&gt;10.90&lt;/price&gt;</a:t>
            </a:r>
            <a:endParaRPr dirty="0">
              <a:latin typeface="Arial"/>
              <a:cs typeface="Arial"/>
            </a:endParaRPr>
          </a:p>
          <a:p>
            <a:pPr marL="210185">
              <a:spcBef>
                <a:spcPts val="0"/>
              </a:spcBef>
              <a:defRPr/>
            </a:pPr>
            <a:r>
              <a:rPr spc="-5" dirty="0">
                <a:latin typeface="Arial"/>
                <a:cs typeface="Arial"/>
              </a:rPr>
              <a:t>&lt;year&gt;1985&lt;/year&gt;</a:t>
            </a:r>
            <a:endParaRPr dirty="0">
              <a:latin typeface="Arial"/>
              <a:cs typeface="Arial"/>
            </a:endParaRPr>
          </a:p>
          <a:p>
            <a:pPr marL="111760">
              <a:spcBef>
                <a:spcPts val="0"/>
              </a:spcBef>
              <a:defRPr/>
            </a:pPr>
            <a:r>
              <a:rPr dirty="0">
                <a:latin typeface="Arial"/>
                <a:cs typeface="Arial"/>
              </a:rPr>
              <a:t>&lt;/cd&gt;</a:t>
            </a:r>
          </a:p>
          <a:p>
            <a:pPr marL="111760">
              <a:spcBef>
                <a:spcPts val="0"/>
              </a:spcBef>
              <a:defRPr/>
            </a:pPr>
            <a:r>
              <a:rPr dirty="0">
                <a:latin typeface="Arial"/>
                <a:cs typeface="Arial"/>
              </a:rPr>
              <a:t>&lt;cd&gt;</a:t>
            </a:r>
          </a:p>
          <a:p>
            <a:pPr marL="210185">
              <a:spcBef>
                <a:spcPts val="0"/>
              </a:spcBef>
              <a:defRPr/>
            </a:pPr>
            <a:r>
              <a:rPr dirty="0">
                <a:latin typeface="Arial"/>
                <a:cs typeface="Arial"/>
              </a:rPr>
              <a:t>&lt;title&gt;Hide </a:t>
            </a:r>
            <a:r>
              <a:rPr spc="-5" dirty="0">
                <a:latin typeface="Arial"/>
                <a:cs typeface="Arial"/>
              </a:rPr>
              <a:t>your</a:t>
            </a:r>
            <a:r>
              <a:rPr spc="-135" dirty="0">
                <a:latin typeface="Arial"/>
                <a:cs typeface="Arial"/>
              </a:rPr>
              <a:t> </a:t>
            </a:r>
            <a:r>
              <a:rPr dirty="0">
                <a:latin typeface="Arial"/>
                <a:cs typeface="Arial"/>
              </a:rPr>
              <a:t>heart&lt;/title&gt;</a:t>
            </a:r>
          </a:p>
          <a:p>
            <a:pPr marL="210185">
              <a:spcBef>
                <a:spcPts val="0"/>
              </a:spcBef>
              <a:defRPr/>
            </a:pPr>
            <a:r>
              <a:rPr spc="-5" dirty="0">
                <a:latin typeface="Arial"/>
                <a:cs typeface="Arial"/>
              </a:rPr>
              <a:t>&lt;artist&gt;Bonnie</a:t>
            </a:r>
            <a:r>
              <a:rPr spc="-65" dirty="0">
                <a:latin typeface="Arial"/>
                <a:cs typeface="Arial"/>
              </a:rPr>
              <a:t> </a:t>
            </a:r>
            <a:r>
              <a:rPr spc="-10" dirty="0">
                <a:latin typeface="Arial"/>
                <a:cs typeface="Arial"/>
              </a:rPr>
              <a:t>Tyler&lt;/artist&gt;</a:t>
            </a:r>
            <a:endParaRPr dirty="0">
              <a:latin typeface="Arial"/>
              <a:cs typeface="Arial"/>
            </a:endParaRPr>
          </a:p>
          <a:p>
            <a:pPr marL="210185">
              <a:spcBef>
                <a:spcPts val="0"/>
              </a:spcBef>
              <a:defRPr/>
            </a:pPr>
            <a:r>
              <a:rPr spc="-5" dirty="0">
                <a:latin typeface="Arial"/>
                <a:cs typeface="Arial"/>
              </a:rPr>
              <a:t>&lt;country&gt;UK&lt;/country&gt;</a:t>
            </a:r>
            <a:endParaRPr dirty="0">
              <a:latin typeface="Arial"/>
              <a:cs typeface="Arial"/>
            </a:endParaRPr>
          </a:p>
          <a:p>
            <a:pPr marL="210185">
              <a:spcBef>
                <a:spcPts val="0"/>
              </a:spcBef>
              <a:defRPr/>
            </a:pPr>
            <a:r>
              <a:rPr spc="-5" dirty="0">
                <a:latin typeface="Arial"/>
                <a:cs typeface="Arial"/>
              </a:rPr>
              <a:t>&lt;company&gt;CBS</a:t>
            </a:r>
            <a:r>
              <a:rPr spc="-25" dirty="0">
                <a:latin typeface="Arial"/>
                <a:cs typeface="Arial"/>
              </a:rPr>
              <a:t> </a:t>
            </a:r>
            <a:r>
              <a:rPr spc="-5" dirty="0">
                <a:latin typeface="Arial"/>
                <a:cs typeface="Arial"/>
              </a:rPr>
              <a:t>Records&lt;/company&gt;</a:t>
            </a:r>
            <a:endParaRPr dirty="0">
              <a:latin typeface="Arial"/>
              <a:cs typeface="Arial"/>
            </a:endParaRPr>
          </a:p>
          <a:p>
            <a:pPr marL="210185">
              <a:spcBef>
                <a:spcPts val="0"/>
              </a:spcBef>
              <a:defRPr/>
            </a:pPr>
            <a:r>
              <a:rPr spc="-5" dirty="0">
                <a:latin typeface="Arial"/>
                <a:cs typeface="Arial"/>
              </a:rPr>
              <a:t>&lt;price&gt;9.90&lt;/price&gt;</a:t>
            </a:r>
            <a:endParaRPr dirty="0">
              <a:latin typeface="Arial"/>
              <a:cs typeface="Arial"/>
            </a:endParaRPr>
          </a:p>
          <a:p>
            <a:pPr marL="210185">
              <a:spcBef>
                <a:spcPts val="0"/>
              </a:spcBef>
              <a:defRPr/>
            </a:pPr>
            <a:r>
              <a:rPr spc="-5" dirty="0">
                <a:latin typeface="Arial"/>
                <a:cs typeface="Arial"/>
              </a:rPr>
              <a:t>&lt;year&gt;1988&lt;/year&gt;</a:t>
            </a:r>
            <a:endParaRPr dirty="0">
              <a:latin typeface="Arial"/>
              <a:cs typeface="Arial"/>
            </a:endParaRPr>
          </a:p>
          <a:p>
            <a:pPr marL="111760">
              <a:spcBef>
                <a:spcPts val="0"/>
              </a:spcBef>
              <a:defRPr/>
            </a:pPr>
            <a:r>
              <a:rPr dirty="0">
                <a:latin typeface="Arial"/>
                <a:cs typeface="Arial"/>
              </a:rPr>
              <a:t>&lt;/cd&gt;</a:t>
            </a:r>
          </a:p>
          <a:p>
            <a:pPr marL="12700">
              <a:spcBef>
                <a:spcPts val="0"/>
              </a:spcBef>
              <a:defRPr/>
            </a:pPr>
            <a:r>
              <a:rPr dirty="0">
                <a:latin typeface="Arial"/>
                <a:cs typeface="Arial"/>
              </a:rPr>
              <a:t>&lt;/catalog&gt;</a:t>
            </a:r>
          </a:p>
        </p:txBody>
      </p:sp>
      <p:sp>
        <p:nvSpPr>
          <p:cNvPr id="33797" name="Slide Number Placeholder 4"/>
          <p:cNvSpPr>
            <a:spLocks noGrp="1"/>
          </p:cNvSpPr>
          <p:nvPr>
            <p:ph type="sldNum" sz="quarter" idx="15"/>
          </p:nvPr>
        </p:nvSpPr>
        <p:spPr bwMode="auto">
          <a:noFill/>
          <a:ln>
            <a:miter lim="800000"/>
            <a:headEnd/>
            <a:tailEnd/>
          </a:ln>
        </p:spPr>
        <p:txBody>
          <a:bodyPr wrap="square" numCol="1" anchorCtr="0" compatLnSpc="1">
            <a:prstTxWarp prst="textNoShape">
              <a:avLst/>
            </a:prstTxWarp>
          </a:bodyPr>
          <a:lstStyle/>
          <a:p>
            <a:fld id="{4F51D15F-6891-4E59-BA54-A45F2DE908D5}" type="slidenum">
              <a:rPr lang="en-US" smtClean="0">
                <a:latin typeface="Arial" pitchFamily="34" charset="0"/>
              </a:rPr>
              <a:pPr/>
              <a:t>25</a:t>
            </a:fld>
            <a:endParaRPr lang="en-US" smtClean="0">
              <a:latin typeface="Arial" pitchFamily="34" charset="0"/>
            </a:endParaRPr>
          </a:p>
        </p:txBody>
      </p:sp>
      <p:sp>
        <p:nvSpPr>
          <p:cNvPr id="6" name="Footer Placeholder 1"/>
          <p:cNvSpPr>
            <a:spLocks noGrp="1"/>
          </p:cNvSpPr>
          <p:nvPr>
            <p:ph type="ftr" sz="quarter" idx="11"/>
          </p:nvPr>
        </p:nvSpPr>
        <p:spPr>
          <a:xfrm>
            <a:off x="609600" y="6356350"/>
            <a:ext cx="3352800" cy="365125"/>
          </a:xfrm>
        </p:spPr>
        <p:txBody>
          <a:bodyPr/>
          <a:lstStyle/>
          <a:p>
            <a:pPr>
              <a:defRPr/>
            </a:pPr>
            <a:r>
              <a:rPr lang="en-US" dirty="0" err="1"/>
              <a:t>Dr</a:t>
            </a:r>
            <a:r>
              <a:rPr lang="en-US" dirty="0"/>
              <a:t> </a:t>
            </a:r>
            <a:r>
              <a:rPr lang="en-US" dirty="0" err="1"/>
              <a:t>Shridevi.S</a:t>
            </a:r>
            <a:r>
              <a:rPr lang="en-US" dirty="0"/>
              <a:t>, VIT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975" y="414338"/>
            <a:ext cx="3349625" cy="566737"/>
          </a:xfrm>
        </p:spPr>
        <p:txBody>
          <a:bodyPr wrap="square" lIns="0" tIns="12700" rIns="0" bIns="0">
            <a:spAutoFit/>
          </a:bodyPr>
          <a:lstStyle/>
          <a:p>
            <a:pPr marL="12700">
              <a:spcBef>
                <a:spcPts val="100"/>
              </a:spcBef>
              <a:defRPr/>
            </a:pPr>
            <a:r>
              <a:rPr dirty="0">
                <a:solidFill>
                  <a:schemeClr val="tx1"/>
                </a:solidFill>
              </a:rPr>
              <a:t>Example</a:t>
            </a:r>
            <a:r>
              <a:rPr spc="-95" dirty="0">
                <a:solidFill>
                  <a:schemeClr val="tx1"/>
                </a:solidFill>
              </a:rPr>
              <a:t> </a:t>
            </a:r>
            <a:r>
              <a:rPr dirty="0">
                <a:solidFill>
                  <a:schemeClr val="tx1"/>
                </a:solidFill>
              </a:rPr>
              <a:t>1</a:t>
            </a:r>
          </a:p>
        </p:txBody>
      </p:sp>
      <p:sp>
        <p:nvSpPr>
          <p:cNvPr id="3" name="object 3"/>
          <p:cNvSpPr txBox="1"/>
          <p:nvPr/>
        </p:nvSpPr>
        <p:spPr>
          <a:xfrm>
            <a:off x="457200" y="990600"/>
            <a:ext cx="8305800" cy="5030788"/>
          </a:xfrm>
          <a:prstGeom prst="rect">
            <a:avLst/>
          </a:prstGeom>
        </p:spPr>
        <p:txBody>
          <a:bodyPr lIns="0" tIns="60325" rIns="0" bIns="0">
            <a:spAutoFit/>
          </a:bodyPr>
          <a:lstStyle/>
          <a:p>
            <a:pPr marL="12700">
              <a:spcBef>
                <a:spcPts val="475"/>
              </a:spcBef>
            </a:pPr>
            <a:r>
              <a:rPr lang="en-US" sz="2700" dirty="0">
                <a:cs typeface="Arial" pitchFamily="34" charset="0"/>
              </a:rPr>
              <a:t>&lt;?xml version="1.0" encoding="UTF-8"?&gt;</a:t>
            </a:r>
          </a:p>
          <a:p>
            <a:pPr marL="12700">
              <a:lnSpc>
                <a:spcPts val="2925"/>
              </a:lnSpc>
              <a:spcBef>
                <a:spcPts val="738"/>
              </a:spcBef>
            </a:pPr>
            <a:r>
              <a:rPr lang="en-US" sz="2700" dirty="0">
                <a:cs typeface="Arial" pitchFamily="34" charset="0"/>
              </a:rPr>
              <a:t>&lt;</a:t>
            </a:r>
            <a:r>
              <a:rPr lang="en-US" sz="2700" dirty="0" err="1">
                <a:cs typeface="Arial" pitchFamily="34" charset="0"/>
              </a:rPr>
              <a:t>xsl:stylesheet</a:t>
            </a:r>
            <a:r>
              <a:rPr lang="en-US" sz="2700" dirty="0">
                <a:cs typeface="Arial" pitchFamily="34" charset="0"/>
              </a:rPr>
              <a:t> version="1.0“  </a:t>
            </a:r>
            <a:r>
              <a:rPr lang="en-US" sz="2700" dirty="0" err="1">
                <a:cs typeface="Arial" pitchFamily="34" charset="0"/>
              </a:rPr>
              <a:t>xmlns:xsl</a:t>
            </a:r>
            <a:r>
              <a:rPr lang="en-US" sz="2700" dirty="0">
                <a:cs typeface="Arial" pitchFamily="34" charset="0"/>
              </a:rPr>
              <a:t>="http://www.w3.org/1999/XSL/Transform"&gt;</a:t>
            </a:r>
          </a:p>
          <a:p>
            <a:pPr marL="12700">
              <a:spcBef>
                <a:spcPts val="325"/>
              </a:spcBef>
            </a:pPr>
            <a:r>
              <a:rPr lang="en-US" sz="2700" dirty="0">
                <a:cs typeface="Arial" pitchFamily="34" charset="0"/>
              </a:rPr>
              <a:t>&lt;</a:t>
            </a:r>
            <a:r>
              <a:rPr lang="en-US" sz="2700" dirty="0" err="1">
                <a:cs typeface="Arial" pitchFamily="34" charset="0"/>
              </a:rPr>
              <a:t>xsl:template</a:t>
            </a:r>
            <a:r>
              <a:rPr lang="en-US" sz="2700" dirty="0">
                <a:cs typeface="Arial" pitchFamily="34" charset="0"/>
              </a:rPr>
              <a:t> match="/"&gt;</a:t>
            </a:r>
          </a:p>
          <a:p>
            <a:pPr marL="12700">
              <a:spcBef>
                <a:spcPts val="388"/>
              </a:spcBef>
            </a:pPr>
            <a:r>
              <a:rPr lang="en-US" sz="2700" dirty="0">
                <a:cs typeface="Arial" pitchFamily="34" charset="0"/>
              </a:rPr>
              <a:t>&lt;html&gt;</a:t>
            </a:r>
          </a:p>
          <a:p>
            <a:pPr marL="12700">
              <a:spcBef>
                <a:spcPts val="375"/>
              </a:spcBef>
            </a:pPr>
            <a:r>
              <a:rPr lang="en-US" sz="2700" dirty="0">
                <a:cs typeface="Arial" pitchFamily="34" charset="0"/>
              </a:rPr>
              <a:t>&lt;body&gt;</a:t>
            </a:r>
          </a:p>
          <a:p>
            <a:pPr marL="12700">
              <a:spcBef>
                <a:spcPts val="375"/>
              </a:spcBef>
            </a:pPr>
            <a:r>
              <a:rPr lang="en-US" sz="2700" dirty="0">
                <a:cs typeface="Arial" pitchFamily="34" charset="0"/>
              </a:rPr>
              <a:t>&lt;h2&gt;My CD Collection&lt;/h2&gt;</a:t>
            </a:r>
          </a:p>
          <a:p>
            <a:pPr marL="12700">
              <a:spcBef>
                <a:spcPts val="388"/>
              </a:spcBef>
            </a:pPr>
            <a:r>
              <a:rPr lang="en-US" sz="2700" dirty="0">
                <a:cs typeface="Arial" pitchFamily="34" charset="0"/>
              </a:rPr>
              <a:t>&lt;table border="1"&gt;</a:t>
            </a:r>
          </a:p>
          <a:p>
            <a:pPr marL="12700">
              <a:spcBef>
                <a:spcPts val="375"/>
              </a:spcBef>
            </a:pPr>
            <a:r>
              <a:rPr lang="en-US" sz="2700" dirty="0">
                <a:cs typeface="Arial" pitchFamily="34" charset="0"/>
              </a:rPr>
              <a:t>&lt;</a:t>
            </a:r>
            <a:r>
              <a:rPr lang="en-US" sz="2700" dirty="0" err="1">
                <a:cs typeface="Arial" pitchFamily="34" charset="0"/>
              </a:rPr>
              <a:t>tr</a:t>
            </a:r>
            <a:r>
              <a:rPr lang="en-US" sz="2700" dirty="0">
                <a:cs typeface="Arial" pitchFamily="34" charset="0"/>
              </a:rPr>
              <a:t> </a:t>
            </a:r>
            <a:r>
              <a:rPr lang="en-US" sz="2700" dirty="0" err="1">
                <a:cs typeface="Arial" pitchFamily="34" charset="0"/>
              </a:rPr>
              <a:t>bgcolor</a:t>
            </a:r>
            <a:r>
              <a:rPr lang="en-US" sz="2700" dirty="0">
                <a:cs typeface="Arial" pitchFamily="34" charset="0"/>
              </a:rPr>
              <a:t>="#9acd32"&gt;</a:t>
            </a:r>
          </a:p>
          <a:p>
            <a:pPr marL="12700">
              <a:spcBef>
                <a:spcPts val="375"/>
              </a:spcBef>
            </a:pPr>
            <a:r>
              <a:rPr lang="en-US" sz="2700" dirty="0">
                <a:cs typeface="Arial" pitchFamily="34" charset="0"/>
              </a:rPr>
              <a:t>&lt;</a:t>
            </a:r>
            <a:r>
              <a:rPr lang="en-US" sz="2700" dirty="0" err="1">
                <a:cs typeface="Arial" pitchFamily="34" charset="0"/>
              </a:rPr>
              <a:t>th</a:t>
            </a:r>
            <a:r>
              <a:rPr lang="en-US" sz="2700" dirty="0">
                <a:cs typeface="Arial" pitchFamily="34" charset="0"/>
              </a:rPr>
              <a:t>&gt;Title&lt;/</a:t>
            </a:r>
            <a:r>
              <a:rPr lang="en-US" sz="2700" dirty="0" err="1">
                <a:cs typeface="Arial" pitchFamily="34" charset="0"/>
              </a:rPr>
              <a:t>th</a:t>
            </a:r>
            <a:r>
              <a:rPr lang="en-US" sz="2700" dirty="0">
                <a:cs typeface="Arial" pitchFamily="34" charset="0"/>
              </a:rPr>
              <a:t>&gt; &lt;</a:t>
            </a:r>
            <a:r>
              <a:rPr lang="en-US" sz="2700" dirty="0" err="1">
                <a:cs typeface="Arial" pitchFamily="34" charset="0"/>
              </a:rPr>
              <a:t>th</a:t>
            </a:r>
            <a:r>
              <a:rPr lang="en-US" sz="2700" dirty="0">
                <a:cs typeface="Arial" pitchFamily="34" charset="0"/>
              </a:rPr>
              <a:t>&gt;Artist&lt;/</a:t>
            </a:r>
            <a:r>
              <a:rPr lang="en-US" sz="2700" dirty="0" err="1">
                <a:cs typeface="Arial" pitchFamily="34" charset="0"/>
              </a:rPr>
              <a:t>th</a:t>
            </a:r>
            <a:r>
              <a:rPr lang="en-US" sz="2700" dirty="0">
                <a:cs typeface="Arial" pitchFamily="34" charset="0"/>
              </a:rPr>
              <a:t>&gt;</a:t>
            </a:r>
          </a:p>
          <a:p>
            <a:pPr marL="12700">
              <a:spcBef>
                <a:spcPts val="388"/>
              </a:spcBef>
            </a:pPr>
            <a:r>
              <a:rPr lang="en-US" sz="2700" dirty="0">
                <a:cs typeface="Arial" pitchFamily="34" charset="0"/>
              </a:rPr>
              <a:t>&lt;/</a:t>
            </a:r>
            <a:r>
              <a:rPr lang="en-US" sz="2700" dirty="0" err="1">
                <a:cs typeface="Arial" pitchFamily="34" charset="0"/>
              </a:rPr>
              <a:t>tr</a:t>
            </a:r>
            <a:r>
              <a:rPr lang="en-US" sz="2700" dirty="0">
                <a:cs typeface="Arial" pitchFamily="34" charset="0"/>
              </a:rPr>
              <a:t>&gt;</a:t>
            </a:r>
          </a:p>
        </p:txBody>
      </p:sp>
      <p:sp>
        <p:nvSpPr>
          <p:cNvPr id="34821" name="Slide Number Placeholder 4"/>
          <p:cNvSpPr>
            <a:spLocks noGrp="1"/>
          </p:cNvSpPr>
          <p:nvPr>
            <p:ph type="sldNum" sz="quarter" idx="15"/>
          </p:nvPr>
        </p:nvSpPr>
        <p:spPr bwMode="auto">
          <a:noFill/>
          <a:ln>
            <a:miter lim="800000"/>
            <a:headEnd/>
            <a:tailEnd/>
          </a:ln>
        </p:spPr>
        <p:txBody>
          <a:bodyPr wrap="square" numCol="1" anchorCtr="0" compatLnSpc="1">
            <a:prstTxWarp prst="textNoShape">
              <a:avLst/>
            </a:prstTxWarp>
          </a:bodyPr>
          <a:lstStyle/>
          <a:p>
            <a:fld id="{131C6643-1D38-40DF-B30E-C4C5745D8F57}" type="slidenum">
              <a:rPr lang="en-US" smtClean="0">
                <a:latin typeface="Arial" pitchFamily="34" charset="0"/>
              </a:rPr>
              <a:pPr/>
              <a:t>26</a:t>
            </a:fld>
            <a:endParaRPr lang="en-US" smtClean="0">
              <a:latin typeface="Arial" pitchFamily="34" charset="0"/>
            </a:endParaRPr>
          </a:p>
        </p:txBody>
      </p:sp>
      <p:sp>
        <p:nvSpPr>
          <p:cNvPr id="6" name="Footer Placeholder 1"/>
          <p:cNvSpPr>
            <a:spLocks noGrp="1"/>
          </p:cNvSpPr>
          <p:nvPr>
            <p:ph type="ftr" sz="quarter" idx="11"/>
          </p:nvPr>
        </p:nvSpPr>
        <p:spPr>
          <a:xfrm>
            <a:off x="609600" y="6356350"/>
            <a:ext cx="3352800" cy="365125"/>
          </a:xfrm>
        </p:spPr>
        <p:txBody>
          <a:bodyPr/>
          <a:lstStyle/>
          <a:p>
            <a:pPr>
              <a:defRPr/>
            </a:pPr>
            <a:r>
              <a:rPr lang="en-US" dirty="0" err="1"/>
              <a:t>Dr</a:t>
            </a:r>
            <a:r>
              <a:rPr lang="en-US" dirty="0"/>
              <a:t> </a:t>
            </a:r>
            <a:r>
              <a:rPr lang="en-US" dirty="0" err="1"/>
              <a:t>Shridevi.S</a:t>
            </a:r>
            <a:r>
              <a:rPr lang="en-US" dirty="0"/>
              <a:t>, VIT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975" y="414338"/>
            <a:ext cx="3273425" cy="566737"/>
          </a:xfrm>
        </p:spPr>
        <p:txBody>
          <a:bodyPr wrap="square" lIns="0" tIns="12700" rIns="0" bIns="0">
            <a:spAutoFit/>
          </a:bodyPr>
          <a:lstStyle/>
          <a:p>
            <a:pPr marL="12700">
              <a:spcBef>
                <a:spcPts val="100"/>
              </a:spcBef>
              <a:defRPr/>
            </a:pPr>
            <a:r>
              <a:rPr dirty="0">
                <a:solidFill>
                  <a:schemeClr val="tx1"/>
                </a:solidFill>
              </a:rPr>
              <a:t>Example</a:t>
            </a:r>
            <a:r>
              <a:rPr spc="-95" dirty="0">
                <a:solidFill>
                  <a:schemeClr val="tx1"/>
                </a:solidFill>
              </a:rPr>
              <a:t> </a:t>
            </a:r>
            <a:r>
              <a:rPr dirty="0">
                <a:solidFill>
                  <a:schemeClr val="tx1"/>
                </a:solidFill>
              </a:rPr>
              <a:t>1</a:t>
            </a:r>
          </a:p>
        </p:txBody>
      </p:sp>
      <p:sp>
        <p:nvSpPr>
          <p:cNvPr id="3" name="object 3"/>
          <p:cNvSpPr txBox="1"/>
          <p:nvPr/>
        </p:nvSpPr>
        <p:spPr>
          <a:xfrm>
            <a:off x="304800" y="1066800"/>
            <a:ext cx="8382000" cy="4470400"/>
          </a:xfrm>
          <a:prstGeom prst="rect">
            <a:avLst/>
          </a:prstGeom>
        </p:spPr>
        <p:txBody>
          <a:bodyPr lIns="0" tIns="101600" rIns="0" bIns="0">
            <a:spAutoFit/>
          </a:bodyPr>
          <a:lstStyle/>
          <a:p>
            <a:pPr marL="332740">
              <a:spcBef>
                <a:spcPts val="800"/>
              </a:spcBef>
              <a:defRPr/>
            </a:pPr>
            <a:r>
              <a:rPr sz="2700" spc="-5" dirty="0">
                <a:latin typeface="Arial"/>
                <a:cs typeface="Arial"/>
              </a:rPr>
              <a:t>&lt;tr&gt;</a:t>
            </a:r>
            <a:endParaRPr sz="2700" dirty="0">
              <a:latin typeface="Arial"/>
              <a:cs typeface="Arial"/>
            </a:endParaRPr>
          </a:p>
          <a:p>
            <a:pPr marL="774700">
              <a:spcBef>
                <a:spcPts val="700"/>
              </a:spcBef>
              <a:defRPr/>
            </a:pPr>
            <a:r>
              <a:rPr sz="2700" spc="-5" dirty="0">
                <a:latin typeface="Arial"/>
                <a:cs typeface="Arial"/>
              </a:rPr>
              <a:t>&lt;td&gt;&lt;xsl:value-of</a:t>
            </a:r>
            <a:r>
              <a:rPr sz="2700" spc="-40" dirty="0">
                <a:latin typeface="Arial"/>
                <a:cs typeface="Arial"/>
              </a:rPr>
              <a:t> </a:t>
            </a:r>
            <a:r>
              <a:rPr sz="2700" dirty="0">
                <a:latin typeface="Arial"/>
                <a:cs typeface="Arial"/>
              </a:rPr>
              <a:t>select="catalog/cd/title"/&gt;&lt;/td&gt;</a:t>
            </a:r>
          </a:p>
          <a:p>
            <a:pPr marL="426720">
              <a:defRPr/>
            </a:pPr>
            <a:r>
              <a:rPr sz="2700" spc="-5" dirty="0">
                <a:latin typeface="Arial"/>
                <a:cs typeface="Arial"/>
              </a:rPr>
              <a:t>&lt;td&gt;&lt;xsl:value-of</a:t>
            </a:r>
            <a:r>
              <a:rPr sz="2700" spc="-20" dirty="0">
                <a:latin typeface="Arial"/>
                <a:cs typeface="Arial"/>
              </a:rPr>
              <a:t> </a:t>
            </a:r>
            <a:r>
              <a:rPr sz="2700" dirty="0">
                <a:latin typeface="Arial"/>
                <a:cs typeface="Arial"/>
              </a:rPr>
              <a:t>select="catalog/cd/artist"/&gt;&lt;/td&gt;</a:t>
            </a:r>
          </a:p>
          <a:p>
            <a:pPr marL="584200">
              <a:spcBef>
                <a:spcPts val="695"/>
              </a:spcBef>
              <a:defRPr/>
            </a:pPr>
            <a:r>
              <a:rPr sz="2700" dirty="0">
                <a:latin typeface="Arial"/>
                <a:cs typeface="Arial"/>
              </a:rPr>
              <a:t>&lt;/tr&gt;</a:t>
            </a:r>
          </a:p>
          <a:p>
            <a:pPr marL="393700">
              <a:spcBef>
                <a:spcPts val="710"/>
              </a:spcBef>
              <a:defRPr/>
            </a:pPr>
            <a:r>
              <a:rPr sz="2700" spc="-5" dirty="0">
                <a:latin typeface="Arial"/>
                <a:cs typeface="Arial"/>
              </a:rPr>
              <a:t>&lt;/table&gt;</a:t>
            </a:r>
            <a:endParaRPr sz="2700" dirty="0">
              <a:latin typeface="Arial"/>
              <a:cs typeface="Arial"/>
            </a:endParaRPr>
          </a:p>
          <a:p>
            <a:pPr marL="203200">
              <a:spcBef>
                <a:spcPts val="695"/>
              </a:spcBef>
              <a:defRPr/>
            </a:pPr>
            <a:r>
              <a:rPr sz="2700" spc="-5" dirty="0">
                <a:latin typeface="Arial"/>
                <a:cs typeface="Arial"/>
              </a:rPr>
              <a:t>&lt;/body&gt;</a:t>
            </a:r>
            <a:endParaRPr sz="2700" dirty="0">
              <a:latin typeface="Arial"/>
              <a:cs typeface="Arial"/>
            </a:endParaRPr>
          </a:p>
          <a:p>
            <a:pPr marL="203200">
              <a:spcBef>
                <a:spcPts val="695"/>
              </a:spcBef>
              <a:defRPr/>
            </a:pPr>
            <a:r>
              <a:rPr sz="2700" dirty="0">
                <a:latin typeface="Arial"/>
                <a:cs typeface="Arial"/>
              </a:rPr>
              <a:t>&lt;/html&gt;</a:t>
            </a:r>
          </a:p>
          <a:p>
            <a:pPr marL="12700">
              <a:spcBef>
                <a:spcPts val="715"/>
              </a:spcBef>
              <a:defRPr/>
            </a:pPr>
            <a:r>
              <a:rPr sz="2700" dirty="0">
                <a:latin typeface="Arial"/>
                <a:cs typeface="Arial"/>
              </a:rPr>
              <a:t>&lt;/xsl:template&gt;</a:t>
            </a:r>
          </a:p>
          <a:p>
            <a:pPr marL="12700">
              <a:spcBef>
                <a:spcPts val="695"/>
              </a:spcBef>
              <a:defRPr/>
            </a:pPr>
            <a:r>
              <a:rPr sz="2700" dirty="0">
                <a:latin typeface="Arial"/>
                <a:cs typeface="Arial"/>
              </a:rPr>
              <a:t>&lt;/xsl:stylesheet&gt;</a:t>
            </a:r>
          </a:p>
        </p:txBody>
      </p:sp>
      <p:sp>
        <p:nvSpPr>
          <p:cNvPr id="35845" name="object 4"/>
          <p:cNvSpPr>
            <a:spLocks noChangeArrowheads="1"/>
          </p:cNvSpPr>
          <p:nvPr/>
        </p:nvSpPr>
        <p:spPr bwMode="auto">
          <a:xfrm>
            <a:off x="4092575" y="3690938"/>
            <a:ext cx="4048125" cy="1730375"/>
          </a:xfrm>
          <a:prstGeom prst="rect">
            <a:avLst/>
          </a:prstGeom>
          <a:blipFill dpi="0" rotWithShape="1">
            <a:blip r:embed="rId2" cstate="print"/>
            <a:srcRect/>
            <a:stretch>
              <a:fillRect/>
            </a:stretch>
          </a:blipFill>
          <a:ln w="9525">
            <a:noFill/>
            <a:miter lim="800000"/>
            <a:headEnd/>
            <a:tailEnd/>
          </a:ln>
        </p:spPr>
        <p:txBody>
          <a:bodyPr lIns="0" tIns="0" rIns="0" bIns="0"/>
          <a:lstStyle/>
          <a:p>
            <a:endParaRPr lang="en-US"/>
          </a:p>
        </p:txBody>
      </p:sp>
      <p:sp>
        <p:nvSpPr>
          <p:cNvPr id="35846" name="Slide Number Placeholder 5"/>
          <p:cNvSpPr>
            <a:spLocks noGrp="1"/>
          </p:cNvSpPr>
          <p:nvPr>
            <p:ph type="sldNum" sz="quarter" idx="15"/>
          </p:nvPr>
        </p:nvSpPr>
        <p:spPr bwMode="auto">
          <a:noFill/>
          <a:ln>
            <a:miter lim="800000"/>
            <a:headEnd/>
            <a:tailEnd/>
          </a:ln>
        </p:spPr>
        <p:txBody>
          <a:bodyPr wrap="square" numCol="1" anchorCtr="0" compatLnSpc="1">
            <a:prstTxWarp prst="textNoShape">
              <a:avLst/>
            </a:prstTxWarp>
          </a:bodyPr>
          <a:lstStyle/>
          <a:p>
            <a:fld id="{1D9AA186-B0A8-424F-8448-30736166F975}" type="slidenum">
              <a:rPr lang="en-US" smtClean="0">
                <a:latin typeface="Arial" pitchFamily="34" charset="0"/>
              </a:rPr>
              <a:pPr/>
              <a:t>27</a:t>
            </a:fld>
            <a:endParaRPr lang="en-US" smtClean="0">
              <a:latin typeface="Arial" pitchFamily="34" charset="0"/>
            </a:endParaRPr>
          </a:p>
        </p:txBody>
      </p:sp>
      <p:sp>
        <p:nvSpPr>
          <p:cNvPr id="7" name="Footer Placeholder 1"/>
          <p:cNvSpPr>
            <a:spLocks noGrp="1"/>
          </p:cNvSpPr>
          <p:nvPr>
            <p:ph type="ftr" sz="quarter" idx="11"/>
          </p:nvPr>
        </p:nvSpPr>
        <p:spPr>
          <a:xfrm>
            <a:off x="609600" y="6356350"/>
            <a:ext cx="3352800" cy="365125"/>
          </a:xfrm>
        </p:spPr>
        <p:txBody>
          <a:bodyPr/>
          <a:lstStyle/>
          <a:p>
            <a:pPr>
              <a:defRPr/>
            </a:pPr>
            <a:r>
              <a:rPr lang="en-US" dirty="0" err="1"/>
              <a:t>Dr</a:t>
            </a:r>
            <a:r>
              <a:rPr lang="en-US" dirty="0"/>
              <a:t> </a:t>
            </a:r>
            <a:r>
              <a:rPr lang="en-US" dirty="0" err="1"/>
              <a:t>Shridevi.S</a:t>
            </a:r>
            <a:r>
              <a:rPr lang="en-US" dirty="0"/>
              <a:t>, VIT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2574925"/>
            <a:ext cx="7696200" cy="3336925"/>
          </a:xfrm>
        </p:spPr>
        <p:txBody>
          <a:bodyPr wrap="square" lIns="0" tIns="12700" rIns="0" bIns="0">
            <a:spAutoFit/>
          </a:bodyPr>
          <a:lstStyle/>
          <a:p>
            <a:pPr marL="12700">
              <a:spcBef>
                <a:spcPts val="100"/>
              </a:spcBef>
              <a:defRPr/>
            </a:pPr>
            <a:r>
              <a:rPr lang="en-IN" b="1" dirty="0" smtClean="0">
                <a:solidFill>
                  <a:srgbClr val="775F54"/>
                </a:solidFill>
                <a:latin typeface="Arial"/>
                <a:cs typeface="Arial"/>
              </a:rPr>
              <a:t/>
            </a:r>
            <a:br>
              <a:rPr lang="en-IN" b="1" dirty="0" smtClean="0">
                <a:solidFill>
                  <a:srgbClr val="775F54"/>
                </a:solidFill>
                <a:latin typeface="Arial"/>
                <a:cs typeface="Arial"/>
              </a:rPr>
            </a:br>
            <a:r>
              <a:rPr lang="en-IN" b="1" dirty="0">
                <a:solidFill>
                  <a:srgbClr val="775F54"/>
                </a:solidFill>
                <a:latin typeface="Arial"/>
                <a:cs typeface="Arial"/>
              </a:rPr>
              <a:t/>
            </a:r>
            <a:br>
              <a:rPr lang="en-IN" b="1" dirty="0">
                <a:solidFill>
                  <a:srgbClr val="775F54"/>
                </a:solidFill>
                <a:latin typeface="Arial"/>
                <a:cs typeface="Arial"/>
              </a:rPr>
            </a:br>
            <a:r>
              <a:rPr lang="en-IN" b="1" dirty="0" smtClean="0">
                <a:solidFill>
                  <a:srgbClr val="775F54"/>
                </a:solidFill>
                <a:latin typeface="Arial"/>
                <a:cs typeface="Arial"/>
              </a:rPr>
              <a:t/>
            </a:r>
            <a:br>
              <a:rPr lang="en-IN" b="1" dirty="0" smtClean="0">
                <a:solidFill>
                  <a:srgbClr val="775F54"/>
                </a:solidFill>
                <a:latin typeface="Arial"/>
                <a:cs typeface="Arial"/>
              </a:rPr>
            </a:br>
            <a:r>
              <a:rPr lang="en-IN" b="1" dirty="0">
                <a:solidFill>
                  <a:srgbClr val="775F54"/>
                </a:solidFill>
                <a:latin typeface="Arial"/>
                <a:cs typeface="Arial"/>
              </a:rPr>
              <a:t/>
            </a:r>
            <a:br>
              <a:rPr lang="en-IN" b="1" dirty="0">
                <a:solidFill>
                  <a:srgbClr val="775F54"/>
                </a:solidFill>
                <a:latin typeface="Arial"/>
                <a:cs typeface="Arial"/>
              </a:rPr>
            </a:br>
            <a:r>
              <a:rPr lang="en-IN" b="1" dirty="0" smtClean="0">
                <a:solidFill>
                  <a:srgbClr val="775F54"/>
                </a:solidFill>
                <a:latin typeface="Arial"/>
                <a:cs typeface="Arial"/>
              </a:rPr>
              <a:t>				</a:t>
            </a:r>
            <a:br>
              <a:rPr lang="en-IN" b="1" dirty="0" smtClean="0">
                <a:solidFill>
                  <a:srgbClr val="775F54"/>
                </a:solidFill>
                <a:latin typeface="Arial"/>
                <a:cs typeface="Arial"/>
              </a:rPr>
            </a:br>
            <a:r>
              <a:rPr lang="en-IN" b="1" dirty="0" smtClean="0">
                <a:solidFill>
                  <a:srgbClr val="775F54"/>
                </a:solidFill>
                <a:latin typeface="Arial"/>
                <a:cs typeface="Arial"/>
              </a:rPr>
              <a:t>		</a:t>
            </a:r>
            <a:r>
              <a:rPr b="1" dirty="0" smtClean="0">
                <a:solidFill>
                  <a:schemeClr val="tx1"/>
                </a:solidFill>
                <a:latin typeface="Arial"/>
                <a:cs typeface="Arial"/>
              </a:rPr>
              <a:t>The </a:t>
            </a:r>
            <a:r>
              <a:rPr b="1" spc="-85" dirty="0">
                <a:solidFill>
                  <a:schemeClr val="tx1"/>
                </a:solidFill>
                <a:latin typeface="Arial"/>
                <a:cs typeface="Arial"/>
              </a:rPr>
              <a:t>XSLT</a:t>
            </a:r>
            <a:r>
              <a:rPr b="1" spc="-60" dirty="0">
                <a:solidFill>
                  <a:schemeClr val="tx1"/>
                </a:solidFill>
                <a:latin typeface="Arial"/>
                <a:cs typeface="Arial"/>
              </a:rPr>
              <a:t> </a:t>
            </a:r>
            <a:r>
              <a:rPr b="1" dirty="0">
                <a:solidFill>
                  <a:schemeClr val="tx1"/>
                </a:solidFill>
                <a:latin typeface="Arial"/>
                <a:cs typeface="Arial"/>
              </a:rPr>
              <a:t>Processor</a:t>
            </a:r>
          </a:p>
        </p:txBody>
      </p:sp>
      <p:sp>
        <p:nvSpPr>
          <p:cNvPr id="3" name="object 3"/>
          <p:cNvSpPr txBox="1"/>
          <p:nvPr/>
        </p:nvSpPr>
        <p:spPr>
          <a:xfrm>
            <a:off x="1184275" y="4114800"/>
            <a:ext cx="7221538" cy="1798638"/>
          </a:xfrm>
          <a:prstGeom prst="rect">
            <a:avLst/>
          </a:prstGeom>
        </p:spPr>
        <p:txBody>
          <a:bodyPr lIns="0" tIns="13335" rIns="0" bIns="0">
            <a:spAutoFit/>
          </a:bodyPr>
          <a:lstStyle/>
          <a:p>
            <a:pPr marL="788988" lvl="1" indent="-319088">
              <a:spcBef>
                <a:spcPts val="100"/>
              </a:spcBef>
              <a:buClr>
                <a:srgbClr val="DD8046"/>
              </a:buClr>
              <a:buSzPct val="60000"/>
              <a:buFont typeface="Wingdings" pitchFamily="2" charset="2"/>
              <a:buChar char=""/>
              <a:tabLst>
                <a:tab pos="331788" algn="l"/>
              </a:tabLst>
            </a:pPr>
            <a:r>
              <a:rPr lang="en-IN" sz="2900">
                <a:cs typeface="Arial" pitchFamily="34" charset="0"/>
              </a:rPr>
              <a:t> two </a:t>
            </a:r>
            <a:r>
              <a:rPr lang="en-US" sz="2900">
                <a:cs typeface="Arial" pitchFamily="34" charset="0"/>
              </a:rPr>
              <a:t>techniques are available for performing the  XSLT processing: client-side processing and  server-side processing.</a:t>
            </a:r>
          </a:p>
        </p:txBody>
      </p:sp>
      <p:sp>
        <p:nvSpPr>
          <p:cNvPr id="36869" name="object 4"/>
          <p:cNvSpPr>
            <a:spLocks noChangeArrowheads="1"/>
          </p:cNvSpPr>
          <p:nvPr/>
        </p:nvSpPr>
        <p:spPr bwMode="auto">
          <a:xfrm>
            <a:off x="1031875" y="1219200"/>
            <a:ext cx="7373938" cy="2514600"/>
          </a:xfrm>
          <a:prstGeom prst="rect">
            <a:avLst/>
          </a:prstGeom>
          <a:blipFill dpi="0" rotWithShape="1">
            <a:blip r:embed="rId2" cstate="print"/>
            <a:srcRect/>
            <a:stretch>
              <a:fillRect/>
            </a:stretch>
          </a:blipFill>
          <a:ln w="9525">
            <a:noFill/>
            <a:miter lim="800000"/>
            <a:headEnd/>
            <a:tailEnd/>
          </a:ln>
        </p:spPr>
        <p:txBody>
          <a:bodyPr lIns="0" tIns="0" rIns="0" bIns="0"/>
          <a:lstStyle/>
          <a:p>
            <a:endParaRPr lang="en-US"/>
          </a:p>
        </p:txBody>
      </p:sp>
      <p:sp>
        <p:nvSpPr>
          <p:cNvPr id="36870" name="Slide Number Placeholder 5"/>
          <p:cNvSpPr>
            <a:spLocks noGrp="1"/>
          </p:cNvSpPr>
          <p:nvPr>
            <p:ph type="sldNum" sz="quarter" idx="15"/>
          </p:nvPr>
        </p:nvSpPr>
        <p:spPr bwMode="auto">
          <a:noFill/>
          <a:ln>
            <a:miter lim="800000"/>
            <a:headEnd/>
            <a:tailEnd/>
          </a:ln>
        </p:spPr>
        <p:txBody>
          <a:bodyPr wrap="square" numCol="1" anchorCtr="0" compatLnSpc="1">
            <a:prstTxWarp prst="textNoShape">
              <a:avLst/>
            </a:prstTxWarp>
          </a:bodyPr>
          <a:lstStyle/>
          <a:p>
            <a:fld id="{C0827A1C-26EC-4580-8C6C-3EFA452D40AD}" type="slidenum">
              <a:rPr lang="en-US" smtClean="0">
                <a:latin typeface="Arial" pitchFamily="34" charset="0"/>
              </a:rPr>
              <a:pPr/>
              <a:t>28</a:t>
            </a:fld>
            <a:endParaRPr lang="en-US" smtClean="0">
              <a:latin typeface="Arial" pitchFamily="34" charset="0"/>
            </a:endParaRPr>
          </a:p>
        </p:txBody>
      </p:sp>
      <p:sp>
        <p:nvSpPr>
          <p:cNvPr id="7" name="Footer Placeholder 1"/>
          <p:cNvSpPr>
            <a:spLocks noGrp="1"/>
          </p:cNvSpPr>
          <p:nvPr>
            <p:ph type="ftr" sz="quarter" idx="11"/>
          </p:nvPr>
        </p:nvSpPr>
        <p:spPr>
          <a:xfrm>
            <a:off x="609600" y="6356350"/>
            <a:ext cx="3352800" cy="365125"/>
          </a:xfrm>
        </p:spPr>
        <p:txBody>
          <a:bodyPr/>
          <a:lstStyle/>
          <a:p>
            <a:pPr>
              <a:defRPr/>
            </a:pPr>
            <a:r>
              <a:rPr lang="en-US" dirty="0" err="1"/>
              <a:t>Dr</a:t>
            </a:r>
            <a:r>
              <a:rPr lang="en-US" dirty="0"/>
              <a:t> </a:t>
            </a:r>
            <a:r>
              <a:rPr lang="en-US" dirty="0" err="1"/>
              <a:t>Shridevi.S</a:t>
            </a:r>
            <a:r>
              <a:rPr lang="en-US" dirty="0"/>
              <a:t>, VIT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975" y="-282575"/>
            <a:ext cx="8226425" cy="1120775"/>
          </a:xfrm>
        </p:spPr>
        <p:txBody>
          <a:bodyPr wrap="square" lIns="0" tIns="12700" rIns="0" bIns="0">
            <a:spAutoFit/>
          </a:bodyPr>
          <a:lstStyle/>
          <a:p>
            <a:pPr marL="12700">
              <a:spcBef>
                <a:spcPts val="100"/>
              </a:spcBef>
              <a:defRPr/>
            </a:pPr>
            <a:r>
              <a:rPr lang="en-IN" dirty="0" smtClean="0">
                <a:solidFill>
                  <a:srgbClr val="775F54"/>
                </a:solidFill>
              </a:rPr>
              <a:t/>
            </a:r>
            <a:br>
              <a:rPr lang="en-IN" dirty="0" smtClean="0">
                <a:solidFill>
                  <a:srgbClr val="775F54"/>
                </a:solidFill>
              </a:rPr>
            </a:br>
            <a:r>
              <a:rPr dirty="0" smtClean="0">
                <a:solidFill>
                  <a:schemeClr val="tx1"/>
                </a:solidFill>
              </a:rPr>
              <a:t>Client-side </a:t>
            </a:r>
            <a:r>
              <a:rPr spc="-80" dirty="0">
                <a:solidFill>
                  <a:schemeClr val="tx1"/>
                </a:solidFill>
              </a:rPr>
              <a:t>XSLT</a:t>
            </a:r>
            <a:r>
              <a:rPr spc="-170" dirty="0">
                <a:solidFill>
                  <a:schemeClr val="tx1"/>
                </a:solidFill>
              </a:rPr>
              <a:t> </a:t>
            </a:r>
            <a:r>
              <a:rPr dirty="0">
                <a:solidFill>
                  <a:schemeClr val="tx1"/>
                </a:solidFill>
              </a:rPr>
              <a:t>processing</a:t>
            </a:r>
          </a:p>
        </p:txBody>
      </p:sp>
      <p:sp>
        <p:nvSpPr>
          <p:cNvPr id="3" name="object 3"/>
          <p:cNvSpPr txBox="1"/>
          <p:nvPr/>
        </p:nvSpPr>
        <p:spPr>
          <a:xfrm>
            <a:off x="307975" y="990600"/>
            <a:ext cx="8683625" cy="4821833"/>
          </a:xfrm>
          <a:prstGeom prst="rect">
            <a:avLst/>
          </a:prstGeom>
        </p:spPr>
        <p:txBody>
          <a:bodyPr lIns="0" tIns="12700" rIns="0" bIns="0">
            <a:spAutoFit/>
          </a:bodyPr>
          <a:lstStyle/>
          <a:p>
            <a:pPr marL="331788" indent="-319088">
              <a:lnSpc>
                <a:spcPct val="140000"/>
              </a:lnSpc>
              <a:spcBef>
                <a:spcPts val="100"/>
              </a:spcBef>
              <a:buClr>
                <a:srgbClr val="DD8046"/>
              </a:buClr>
              <a:buSzPct val="60000"/>
              <a:buFont typeface="Wingdings" pitchFamily="2" charset="2"/>
              <a:buChar char=""/>
              <a:tabLst>
                <a:tab pos="331788" algn="l"/>
                <a:tab pos="1963738" algn="l"/>
                <a:tab pos="4529138" algn="l"/>
                <a:tab pos="6108700" algn="l"/>
                <a:tab pos="7177088" algn="l"/>
                <a:tab pos="7558088" algn="l"/>
                <a:tab pos="7869238" algn="l"/>
              </a:tabLst>
            </a:pPr>
            <a:r>
              <a:rPr lang="en-US" sz="2500" dirty="0">
                <a:cs typeface="Arial" pitchFamily="34" charset="0"/>
              </a:rPr>
              <a:t>Client-side	XSLT processing	commonly	occurs	in	a	Web  browser.</a:t>
            </a:r>
          </a:p>
          <a:p>
            <a:pPr marL="331788" indent="-319088">
              <a:spcBef>
                <a:spcPts val="0"/>
              </a:spcBef>
              <a:buClr>
                <a:srgbClr val="DD8046"/>
              </a:buClr>
              <a:buSzPct val="60000"/>
              <a:buFont typeface="Wingdings" pitchFamily="2" charset="2"/>
              <a:buChar char=""/>
              <a:tabLst>
                <a:tab pos="331788" algn="l"/>
                <a:tab pos="1963738" algn="l"/>
                <a:tab pos="4529138" algn="l"/>
                <a:tab pos="6108700" algn="l"/>
                <a:tab pos="7177088" algn="l"/>
                <a:tab pos="7558088" algn="l"/>
                <a:tab pos="7869238" algn="l"/>
              </a:tabLst>
            </a:pPr>
            <a:r>
              <a:rPr lang="en-US" sz="2500" dirty="0" smtClean="0">
                <a:cs typeface="Arial" pitchFamily="34" charset="0"/>
              </a:rPr>
              <a:t>The Web</a:t>
            </a:r>
            <a:r>
              <a:rPr lang="en-US" sz="2500" dirty="0">
                <a:cs typeface="Arial" pitchFamily="34" charset="0"/>
              </a:rPr>
              <a:t> </a:t>
            </a:r>
            <a:r>
              <a:rPr lang="en-US" sz="2500" dirty="0" smtClean="0">
                <a:cs typeface="Arial" pitchFamily="34" charset="0"/>
              </a:rPr>
              <a:t>browser</a:t>
            </a:r>
            <a:r>
              <a:rPr lang="en-US" sz="2500" dirty="0">
                <a:cs typeface="Arial" pitchFamily="34" charset="0"/>
              </a:rPr>
              <a:t> </a:t>
            </a:r>
            <a:r>
              <a:rPr lang="en-US" sz="2500" dirty="0" smtClean="0">
                <a:cs typeface="Arial" pitchFamily="34" charset="0"/>
              </a:rPr>
              <a:t>includes</a:t>
            </a:r>
            <a:r>
              <a:rPr lang="en-US" sz="2500" dirty="0">
                <a:cs typeface="Arial" pitchFamily="34" charset="0"/>
              </a:rPr>
              <a:t> </a:t>
            </a:r>
            <a:r>
              <a:rPr lang="en-US" sz="2500" dirty="0" smtClean="0">
                <a:cs typeface="Arial" pitchFamily="34" charset="0"/>
              </a:rPr>
              <a:t>an</a:t>
            </a:r>
            <a:r>
              <a:rPr lang="en-US" sz="2500" dirty="0">
                <a:cs typeface="Arial" pitchFamily="34" charset="0"/>
              </a:rPr>
              <a:t>	</a:t>
            </a:r>
            <a:r>
              <a:rPr lang="en-US" sz="2500" dirty="0" smtClean="0">
                <a:cs typeface="Arial" pitchFamily="34" charset="0"/>
              </a:rPr>
              <a:t>XSLT processor</a:t>
            </a:r>
            <a:r>
              <a:rPr lang="en-US" sz="2500" dirty="0">
                <a:cs typeface="Arial" pitchFamily="34" charset="0"/>
              </a:rPr>
              <a:t> </a:t>
            </a:r>
            <a:r>
              <a:rPr lang="en-US" sz="2500" dirty="0" smtClean="0">
                <a:cs typeface="Arial" pitchFamily="34" charset="0"/>
              </a:rPr>
              <a:t>and retrieves </a:t>
            </a:r>
            <a:r>
              <a:rPr lang="en-US" sz="2500" dirty="0">
                <a:cs typeface="Arial" pitchFamily="34" charset="0"/>
              </a:rPr>
              <a:t>the XML document and XSL style sheet</a:t>
            </a:r>
          </a:p>
          <a:p>
            <a:pPr marL="331788" indent="-319088">
              <a:lnSpc>
                <a:spcPct val="140000"/>
              </a:lnSpc>
              <a:spcBef>
                <a:spcPts val="700"/>
              </a:spcBef>
              <a:buClr>
                <a:srgbClr val="DD8046"/>
              </a:buClr>
              <a:buSzPct val="60000"/>
              <a:buFont typeface="Wingdings" pitchFamily="2" charset="2"/>
              <a:buChar char=""/>
              <a:tabLst>
                <a:tab pos="331788" algn="l"/>
                <a:tab pos="1963738" algn="l"/>
                <a:tab pos="4529138" algn="l"/>
                <a:tab pos="6108700" algn="l"/>
                <a:tab pos="7177088" algn="l"/>
                <a:tab pos="7558088" algn="l"/>
                <a:tab pos="7869238" algn="l"/>
              </a:tabLst>
            </a:pPr>
            <a:r>
              <a:rPr lang="en-US" sz="2500" dirty="0">
                <a:cs typeface="Arial" pitchFamily="34" charset="0"/>
              </a:rPr>
              <a:t>The client-side technique offloads the XSLT processing to  the client machine.</a:t>
            </a:r>
          </a:p>
          <a:p>
            <a:pPr marL="331788" indent="-319088">
              <a:spcBef>
                <a:spcPts val="1913"/>
              </a:spcBef>
              <a:buClr>
                <a:srgbClr val="DD8046"/>
              </a:buClr>
              <a:buSzPct val="60000"/>
              <a:buFont typeface="Wingdings" pitchFamily="2" charset="2"/>
              <a:buChar char=""/>
              <a:tabLst>
                <a:tab pos="331788" algn="l"/>
                <a:tab pos="1963738" algn="l"/>
                <a:tab pos="4529138" algn="l"/>
                <a:tab pos="6108700" algn="l"/>
                <a:tab pos="7177088" algn="l"/>
                <a:tab pos="7558088" algn="l"/>
                <a:tab pos="7869238" algn="l"/>
              </a:tabLst>
            </a:pPr>
            <a:r>
              <a:rPr lang="en-US" sz="2500" dirty="0">
                <a:cs typeface="Arial" pitchFamily="34" charset="0"/>
              </a:rPr>
              <a:t>This minimizes the workload on the Web server.</a:t>
            </a:r>
          </a:p>
          <a:p>
            <a:pPr marL="331788" indent="-319088">
              <a:lnSpc>
                <a:spcPct val="140000"/>
              </a:lnSpc>
              <a:spcBef>
                <a:spcPts val="700"/>
              </a:spcBef>
              <a:buClr>
                <a:srgbClr val="DD8046"/>
              </a:buClr>
              <a:buSzPct val="60000"/>
              <a:buFont typeface="Wingdings" pitchFamily="2" charset="2"/>
              <a:buChar char=""/>
              <a:tabLst>
                <a:tab pos="331788" algn="l"/>
                <a:tab pos="1963738" algn="l"/>
                <a:tab pos="4529138" algn="l"/>
                <a:tab pos="6108700" algn="l"/>
                <a:tab pos="7177088" algn="l"/>
                <a:tab pos="7558088" algn="l"/>
                <a:tab pos="7869238" algn="l"/>
              </a:tabLst>
            </a:pPr>
            <a:r>
              <a:rPr lang="en-US" sz="2500" dirty="0">
                <a:cs typeface="Arial" pitchFamily="34" charset="0"/>
              </a:rPr>
              <a:t>However, the disadvantage is that the Web browser must  provide XSLT support.</a:t>
            </a:r>
          </a:p>
        </p:txBody>
      </p:sp>
      <p:sp>
        <p:nvSpPr>
          <p:cNvPr id="37893" name="Slide Number Placeholder 4"/>
          <p:cNvSpPr>
            <a:spLocks noGrp="1"/>
          </p:cNvSpPr>
          <p:nvPr>
            <p:ph type="sldNum" sz="quarter" idx="15"/>
          </p:nvPr>
        </p:nvSpPr>
        <p:spPr bwMode="auto">
          <a:noFill/>
          <a:ln>
            <a:miter lim="800000"/>
            <a:headEnd/>
            <a:tailEnd/>
          </a:ln>
        </p:spPr>
        <p:txBody>
          <a:bodyPr wrap="square" numCol="1" anchorCtr="0" compatLnSpc="1">
            <a:prstTxWarp prst="textNoShape">
              <a:avLst/>
            </a:prstTxWarp>
          </a:bodyPr>
          <a:lstStyle/>
          <a:p>
            <a:fld id="{26FF0274-2139-4443-90C5-DA410801620F}" type="slidenum">
              <a:rPr lang="en-US" smtClean="0">
                <a:latin typeface="Arial" pitchFamily="34" charset="0"/>
              </a:rPr>
              <a:pPr/>
              <a:t>29</a:t>
            </a:fld>
            <a:endParaRPr lang="en-US" smtClean="0">
              <a:latin typeface="Arial" pitchFamily="34" charset="0"/>
            </a:endParaRPr>
          </a:p>
        </p:txBody>
      </p:sp>
      <p:sp>
        <p:nvSpPr>
          <p:cNvPr id="6" name="Footer Placeholder 1"/>
          <p:cNvSpPr>
            <a:spLocks noGrp="1"/>
          </p:cNvSpPr>
          <p:nvPr>
            <p:ph type="ftr" sz="quarter" idx="11"/>
          </p:nvPr>
        </p:nvSpPr>
        <p:spPr>
          <a:xfrm>
            <a:off x="609600" y="6356350"/>
            <a:ext cx="3352800" cy="365125"/>
          </a:xfrm>
        </p:spPr>
        <p:txBody>
          <a:bodyPr/>
          <a:lstStyle/>
          <a:p>
            <a:pPr>
              <a:defRPr/>
            </a:pPr>
            <a:r>
              <a:rPr lang="en-US" dirty="0" err="1"/>
              <a:t>Dr</a:t>
            </a:r>
            <a:r>
              <a:rPr lang="en-US" dirty="0"/>
              <a:t> </a:t>
            </a:r>
            <a:r>
              <a:rPr lang="en-US" dirty="0" err="1"/>
              <a:t>Shridevi.S</a:t>
            </a:r>
            <a:r>
              <a:rPr lang="en-US" dirty="0"/>
              <a:t>, VIT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a:xfrm>
            <a:off x="609600" y="274638"/>
            <a:ext cx="7924800" cy="715962"/>
          </a:xfrm>
        </p:spPr>
        <p:txBody>
          <a:bodyPr/>
          <a:lstStyle/>
          <a:p>
            <a:pPr>
              <a:defRPr/>
            </a:pPr>
            <a:r>
              <a:rPr lang="en-US" dirty="0"/>
              <a:t>How does it work?</a:t>
            </a:r>
          </a:p>
        </p:txBody>
      </p:sp>
      <p:sp>
        <p:nvSpPr>
          <p:cNvPr id="1027" name="Rectangle 3"/>
          <p:cNvSpPr>
            <a:spLocks noGrp="1" noChangeArrowheads="1"/>
          </p:cNvSpPr>
          <p:nvPr>
            <p:ph idx="4294967295"/>
          </p:nvPr>
        </p:nvSpPr>
        <p:spPr>
          <a:xfrm>
            <a:off x="971550" y="1371600"/>
            <a:ext cx="7200900" cy="4503738"/>
          </a:xfrm>
        </p:spPr>
        <p:txBody>
          <a:bodyPr>
            <a:normAutofit fontScale="77500" lnSpcReduction="20000"/>
          </a:bodyPr>
          <a:lstStyle/>
          <a:p>
            <a:pPr>
              <a:buFont typeface="Arial" charset="0"/>
              <a:buChar char="•"/>
              <a:defRPr/>
            </a:pPr>
            <a:r>
              <a:rPr lang="en-US" dirty="0"/>
              <a:t>The XML </a:t>
            </a:r>
            <a:r>
              <a:rPr lang="en-US" dirty="0">
                <a:solidFill>
                  <a:schemeClr val="tx2"/>
                </a:solidFill>
              </a:rPr>
              <a:t>source document</a:t>
            </a:r>
            <a:r>
              <a:rPr lang="en-US" dirty="0"/>
              <a:t> is parsed into an XML </a:t>
            </a:r>
            <a:r>
              <a:rPr lang="en-US" dirty="0">
                <a:solidFill>
                  <a:schemeClr val="tx2"/>
                </a:solidFill>
              </a:rPr>
              <a:t>source tree</a:t>
            </a:r>
          </a:p>
          <a:p>
            <a:pPr>
              <a:buFont typeface="Arial" charset="0"/>
              <a:buChar char="•"/>
              <a:defRPr/>
            </a:pPr>
            <a:r>
              <a:rPr lang="en-US" dirty="0"/>
              <a:t>You use </a:t>
            </a:r>
            <a:r>
              <a:rPr lang="en-US" dirty="0" err="1"/>
              <a:t>XPath</a:t>
            </a:r>
            <a:r>
              <a:rPr lang="en-US" dirty="0"/>
              <a:t> to define </a:t>
            </a:r>
            <a:r>
              <a:rPr lang="en-US" dirty="0">
                <a:solidFill>
                  <a:schemeClr val="tx2"/>
                </a:solidFill>
              </a:rPr>
              <a:t>templates</a:t>
            </a:r>
            <a:r>
              <a:rPr lang="en-US" dirty="0"/>
              <a:t> that </a:t>
            </a:r>
            <a:r>
              <a:rPr lang="en-US" i="1" dirty="0"/>
              <a:t>match</a:t>
            </a:r>
            <a:r>
              <a:rPr lang="en-US" dirty="0"/>
              <a:t> parts of the source tree</a:t>
            </a:r>
          </a:p>
          <a:p>
            <a:pPr>
              <a:buFont typeface="Arial" charset="0"/>
              <a:buChar char="•"/>
              <a:defRPr/>
            </a:pPr>
            <a:r>
              <a:rPr lang="en-US" dirty="0"/>
              <a:t>You use XSLT to </a:t>
            </a:r>
            <a:r>
              <a:rPr lang="en-US" i="1" dirty="0"/>
              <a:t>transform</a:t>
            </a:r>
            <a:r>
              <a:rPr lang="en-US" dirty="0"/>
              <a:t> the matched part and put the transformed information into the </a:t>
            </a:r>
            <a:r>
              <a:rPr lang="en-US" dirty="0">
                <a:solidFill>
                  <a:schemeClr val="tx2"/>
                </a:solidFill>
              </a:rPr>
              <a:t>result tree</a:t>
            </a:r>
            <a:endParaRPr lang="en-US" dirty="0"/>
          </a:p>
          <a:p>
            <a:pPr>
              <a:buFont typeface="Arial" charset="0"/>
              <a:buChar char="•"/>
              <a:defRPr/>
            </a:pPr>
            <a:r>
              <a:rPr lang="en-US" dirty="0"/>
              <a:t>The result tree is output as a </a:t>
            </a:r>
            <a:r>
              <a:rPr lang="en-US" dirty="0">
                <a:solidFill>
                  <a:schemeClr val="tx2"/>
                </a:solidFill>
              </a:rPr>
              <a:t>result document</a:t>
            </a:r>
            <a:endParaRPr lang="en-US" dirty="0"/>
          </a:p>
          <a:p>
            <a:pPr>
              <a:buFont typeface="Arial" charset="0"/>
              <a:buChar char="•"/>
              <a:defRPr/>
            </a:pPr>
            <a:r>
              <a:rPr lang="en-US" dirty="0"/>
              <a:t>Parts of the source document that are not matched by a template are typically copied unchanged</a:t>
            </a:r>
          </a:p>
        </p:txBody>
      </p:sp>
      <p:sp>
        <p:nvSpPr>
          <p:cNvPr id="11269" name="Slide Number Placeholder 2"/>
          <p:cNvSpPr>
            <a:spLocks noGrp="1"/>
          </p:cNvSpPr>
          <p:nvPr>
            <p:ph type="sldNum" sz="quarter" idx="15"/>
          </p:nvPr>
        </p:nvSpPr>
        <p:spPr bwMode="auto">
          <a:noFill/>
          <a:ln>
            <a:miter lim="800000"/>
            <a:headEnd/>
            <a:tailEnd/>
          </a:ln>
        </p:spPr>
        <p:txBody>
          <a:bodyPr wrap="square" numCol="1" anchorCtr="0" compatLnSpc="1">
            <a:prstTxWarp prst="textNoShape">
              <a:avLst/>
            </a:prstTxWarp>
          </a:bodyPr>
          <a:lstStyle/>
          <a:p>
            <a:fld id="{B257821D-7AC0-49EB-B6C1-A9C0D289CB3E}" type="slidenum">
              <a:rPr lang="en-US" smtClean="0">
                <a:latin typeface="Arial" pitchFamily="34" charset="0"/>
              </a:rPr>
              <a:pPr/>
              <a:t>3</a:t>
            </a:fld>
            <a:endParaRPr lang="en-US" smtClean="0">
              <a:latin typeface="Arial" pitchFamily="34" charset="0"/>
            </a:endParaRPr>
          </a:p>
        </p:txBody>
      </p:sp>
      <p:sp>
        <p:nvSpPr>
          <p:cNvPr id="6" name="Footer Placeholder 1"/>
          <p:cNvSpPr>
            <a:spLocks noGrp="1"/>
          </p:cNvSpPr>
          <p:nvPr>
            <p:ph type="ftr" sz="quarter" idx="11"/>
          </p:nvPr>
        </p:nvSpPr>
        <p:spPr>
          <a:xfrm>
            <a:off x="609600" y="6356350"/>
            <a:ext cx="3352800" cy="365125"/>
          </a:xfrm>
        </p:spPr>
        <p:txBody>
          <a:bodyPr/>
          <a:lstStyle/>
          <a:p>
            <a:pPr>
              <a:defRPr/>
            </a:pPr>
            <a:r>
              <a:rPr lang="en-US" dirty="0" err="1"/>
              <a:t>Dr</a:t>
            </a:r>
            <a:r>
              <a:rPr lang="en-US" dirty="0"/>
              <a:t> </a:t>
            </a:r>
            <a:r>
              <a:rPr lang="en-US" dirty="0" err="1"/>
              <a:t>Shridevi.S</a:t>
            </a:r>
            <a:r>
              <a:rPr lang="en-US" dirty="0"/>
              <a:t>, VIT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975" y="-760413"/>
            <a:ext cx="8531225" cy="1674813"/>
          </a:xfrm>
        </p:spPr>
        <p:txBody>
          <a:bodyPr wrap="square" lIns="0" tIns="12700" rIns="0" bIns="0">
            <a:spAutoFit/>
          </a:bodyPr>
          <a:lstStyle/>
          <a:p>
            <a:pPr marL="12700">
              <a:spcBef>
                <a:spcPts val="100"/>
              </a:spcBef>
              <a:defRPr/>
            </a:pPr>
            <a:r>
              <a:rPr lang="en-IN" dirty="0" smtClean="0">
                <a:solidFill>
                  <a:schemeClr val="tx1"/>
                </a:solidFill>
              </a:rPr>
              <a:t/>
            </a:r>
            <a:br>
              <a:rPr lang="en-IN" dirty="0" smtClean="0">
                <a:solidFill>
                  <a:schemeClr val="tx1"/>
                </a:solidFill>
              </a:rPr>
            </a:br>
            <a:r>
              <a:rPr lang="en-IN" dirty="0">
                <a:solidFill>
                  <a:schemeClr val="tx1"/>
                </a:solidFill>
              </a:rPr>
              <a:t/>
            </a:r>
            <a:br>
              <a:rPr lang="en-IN" dirty="0">
                <a:solidFill>
                  <a:schemeClr val="tx1"/>
                </a:solidFill>
              </a:rPr>
            </a:br>
            <a:r>
              <a:rPr dirty="0" smtClean="0">
                <a:solidFill>
                  <a:schemeClr val="tx1"/>
                </a:solidFill>
              </a:rPr>
              <a:t>Client-side </a:t>
            </a:r>
            <a:r>
              <a:rPr spc="-80" dirty="0">
                <a:solidFill>
                  <a:schemeClr val="tx1"/>
                </a:solidFill>
              </a:rPr>
              <a:t>XSLT</a:t>
            </a:r>
            <a:r>
              <a:rPr spc="-170" dirty="0">
                <a:solidFill>
                  <a:schemeClr val="tx1"/>
                </a:solidFill>
              </a:rPr>
              <a:t> </a:t>
            </a:r>
            <a:r>
              <a:rPr dirty="0">
                <a:solidFill>
                  <a:schemeClr val="tx1"/>
                </a:solidFill>
              </a:rPr>
              <a:t>processing</a:t>
            </a:r>
          </a:p>
        </p:txBody>
      </p:sp>
      <p:sp>
        <p:nvSpPr>
          <p:cNvPr id="4" name="Footer Placeholder 3"/>
          <p:cNvSpPr>
            <a:spLocks noGrp="1"/>
          </p:cNvSpPr>
          <p:nvPr>
            <p:ph type="ftr" sz="quarter" idx="11"/>
          </p:nvPr>
        </p:nvSpPr>
        <p:spPr/>
        <p:txBody>
          <a:bodyPr/>
          <a:lstStyle/>
          <a:p>
            <a:pPr>
              <a:defRPr/>
            </a:pPr>
            <a:r>
              <a:rPr lang="en-IN"/>
              <a:t>Dr Shridevi.S, VIT</a:t>
            </a:r>
          </a:p>
        </p:txBody>
      </p:sp>
      <p:sp>
        <p:nvSpPr>
          <p:cNvPr id="38916" name="object 3"/>
          <p:cNvSpPr>
            <a:spLocks noChangeArrowheads="1"/>
          </p:cNvSpPr>
          <p:nvPr/>
        </p:nvSpPr>
        <p:spPr bwMode="auto">
          <a:xfrm>
            <a:off x="741363" y="1219200"/>
            <a:ext cx="7885112" cy="4572000"/>
          </a:xfrm>
          <a:prstGeom prst="rect">
            <a:avLst/>
          </a:prstGeom>
          <a:blipFill dpi="0" rotWithShape="1">
            <a:blip r:embed="rId2" cstate="print"/>
            <a:srcRect/>
            <a:stretch>
              <a:fillRect/>
            </a:stretch>
          </a:blipFill>
          <a:ln w="9525">
            <a:noFill/>
            <a:miter lim="800000"/>
            <a:headEnd/>
            <a:tailEnd/>
          </a:ln>
        </p:spPr>
        <p:txBody>
          <a:bodyPr lIns="0" tIns="0" rIns="0" bIns="0"/>
          <a:lstStyle/>
          <a:p>
            <a:endParaRPr lang="en-US"/>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045A779-01DE-4615-82B0-A8A4DCB64D79}" type="slidenum">
              <a:rPr lang="en-US" smtClean="0">
                <a:latin typeface="Arial" pitchFamily="34" charset="0"/>
              </a:rPr>
              <a:pPr/>
              <a:t>30</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975" y="-434975"/>
            <a:ext cx="7921625" cy="1120775"/>
          </a:xfrm>
        </p:spPr>
        <p:txBody>
          <a:bodyPr wrap="square" lIns="0" tIns="12700" rIns="0" bIns="0">
            <a:spAutoFit/>
          </a:bodyPr>
          <a:lstStyle/>
          <a:p>
            <a:pPr marL="12700">
              <a:spcBef>
                <a:spcPts val="100"/>
              </a:spcBef>
              <a:defRPr/>
            </a:pPr>
            <a:r>
              <a:rPr lang="en-IN" dirty="0" smtClean="0">
                <a:solidFill>
                  <a:srgbClr val="775F54"/>
                </a:solidFill>
              </a:rPr>
              <a:t/>
            </a:r>
            <a:br>
              <a:rPr lang="en-IN" dirty="0" smtClean="0">
                <a:solidFill>
                  <a:srgbClr val="775F54"/>
                </a:solidFill>
              </a:rPr>
            </a:br>
            <a:r>
              <a:rPr dirty="0" smtClean="0">
                <a:solidFill>
                  <a:schemeClr val="tx1"/>
                </a:solidFill>
              </a:rPr>
              <a:t>Server-side </a:t>
            </a:r>
            <a:r>
              <a:rPr spc="-80" dirty="0" smtClean="0">
                <a:solidFill>
                  <a:schemeClr val="tx1"/>
                </a:solidFill>
              </a:rPr>
              <a:t>XSLT</a:t>
            </a:r>
            <a:r>
              <a:rPr lang="en-IN" spc="-80" dirty="0" smtClean="0">
                <a:solidFill>
                  <a:schemeClr val="tx1"/>
                </a:solidFill>
              </a:rPr>
              <a:t> </a:t>
            </a:r>
            <a:r>
              <a:rPr dirty="0" smtClean="0">
                <a:solidFill>
                  <a:schemeClr val="tx1"/>
                </a:solidFill>
              </a:rPr>
              <a:t>processing</a:t>
            </a:r>
            <a:endParaRPr dirty="0">
              <a:solidFill>
                <a:schemeClr val="tx1"/>
              </a:solidFill>
            </a:endParaRPr>
          </a:p>
        </p:txBody>
      </p:sp>
      <p:sp>
        <p:nvSpPr>
          <p:cNvPr id="3" name="object 3"/>
          <p:cNvSpPr txBox="1"/>
          <p:nvPr/>
        </p:nvSpPr>
        <p:spPr>
          <a:xfrm>
            <a:off x="307975" y="762000"/>
            <a:ext cx="8378825" cy="4645025"/>
          </a:xfrm>
          <a:prstGeom prst="rect">
            <a:avLst/>
          </a:prstGeom>
        </p:spPr>
        <p:txBody>
          <a:bodyPr lIns="0" tIns="12700" rIns="0" bIns="0">
            <a:spAutoFit/>
          </a:bodyPr>
          <a:lstStyle/>
          <a:p>
            <a:pPr marL="331788" indent="-319088" algn="just">
              <a:lnSpc>
                <a:spcPct val="150000"/>
              </a:lnSpc>
              <a:spcBef>
                <a:spcPts val="100"/>
              </a:spcBef>
              <a:buClr>
                <a:srgbClr val="DD8046"/>
              </a:buClr>
              <a:buSzPct val="60000"/>
              <a:buFont typeface="Wingdings" pitchFamily="2" charset="2"/>
              <a:buChar char=""/>
              <a:tabLst>
                <a:tab pos="331788" algn="l"/>
              </a:tabLst>
            </a:pPr>
            <a:r>
              <a:rPr lang="en-US" sz="2100">
                <a:cs typeface="Arial" pitchFamily="34" charset="0"/>
              </a:rPr>
              <a:t>Server-side XSLT processing occurs on the Web  server or  application server</a:t>
            </a:r>
            <a:r>
              <a:rPr lang="en-US" sz="2100" i="1">
                <a:cs typeface="Arial" pitchFamily="34" charset="0"/>
              </a:rPr>
              <a:t>.</a:t>
            </a:r>
            <a:endParaRPr lang="en-US" sz="2100">
              <a:cs typeface="Arial" pitchFamily="34" charset="0"/>
            </a:endParaRPr>
          </a:p>
          <a:p>
            <a:pPr marL="331788" indent="-319088" algn="just">
              <a:lnSpc>
                <a:spcPct val="150000"/>
              </a:lnSpc>
              <a:spcBef>
                <a:spcPts val="700"/>
              </a:spcBef>
              <a:buClr>
                <a:srgbClr val="DD8046"/>
              </a:buClr>
              <a:buSzPct val="60000"/>
              <a:buFont typeface="Wingdings" pitchFamily="2" charset="2"/>
              <a:buChar char=""/>
              <a:tabLst>
                <a:tab pos="331788" algn="l"/>
              </a:tabLst>
            </a:pPr>
            <a:r>
              <a:rPr lang="en-US" sz="2100" i="1">
                <a:cs typeface="Arial" pitchFamily="34" charset="0"/>
              </a:rPr>
              <a:t>A server side </a:t>
            </a:r>
            <a:r>
              <a:rPr lang="en-US" sz="2100">
                <a:cs typeface="Arial" pitchFamily="34" charset="0"/>
              </a:rPr>
              <a:t>process such as an Active Server Page (ASP), Java  Server Page (JSP), or Java servlet will retrieve the XML document  and XSL style sheet and pass them to an XSLT processor</a:t>
            </a:r>
            <a:r>
              <a:rPr lang="en-US" sz="2100" i="1">
                <a:cs typeface="Arial" pitchFamily="34" charset="0"/>
              </a:rPr>
              <a:t>.</a:t>
            </a:r>
            <a:endParaRPr lang="en-US" sz="2100">
              <a:cs typeface="Arial" pitchFamily="34" charset="0"/>
            </a:endParaRPr>
          </a:p>
          <a:p>
            <a:pPr marL="331788" indent="-319088" algn="just">
              <a:lnSpc>
                <a:spcPct val="150000"/>
              </a:lnSpc>
              <a:spcBef>
                <a:spcPts val="700"/>
              </a:spcBef>
              <a:buClr>
                <a:srgbClr val="DD8046"/>
              </a:buClr>
              <a:buSzPct val="60000"/>
              <a:buFont typeface="Wingdings" pitchFamily="2" charset="2"/>
              <a:buChar char=""/>
              <a:tabLst>
                <a:tab pos="331788" algn="l"/>
              </a:tabLst>
            </a:pPr>
            <a:r>
              <a:rPr lang="en-US" sz="2100">
                <a:cs typeface="Arial" pitchFamily="34" charset="0"/>
              </a:rPr>
              <a:t>The output of the XSLT processor is sent to the client Web browser  for presentation</a:t>
            </a:r>
            <a:r>
              <a:rPr lang="en-US" sz="2100" i="1">
                <a:cs typeface="Arial" pitchFamily="34" charset="0"/>
              </a:rPr>
              <a:t>.</a:t>
            </a:r>
            <a:endParaRPr lang="en-US" sz="2100">
              <a:cs typeface="Arial" pitchFamily="34" charset="0"/>
            </a:endParaRPr>
          </a:p>
          <a:p>
            <a:pPr marL="331788" indent="-319088" algn="just">
              <a:lnSpc>
                <a:spcPct val="150000"/>
              </a:lnSpc>
              <a:spcBef>
                <a:spcPts val="700"/>
              </a:spcBef>
              <a:buClr>
                <a:srgbClr val="DD8046"/>
              </a:buClr>
              <a:buSzPct val="60000"/>
              <a:buFont typeface="Wingdings" pitchFamily="2" charset="2"/>
              <a:buChar char=""/>
              <a:tabLst>
                <a:tab pos="331788" algn="l"/>
              </a:tabLst>
            </a:pPr>
            <a:r>
              <a:rPr lang="en-US" sz="2100">
                <a:cs typeface="Arial" pitchFamily="34" charset="0"/>
              </a:rPr>
              <a:t>The output is generally a markup language, such as HTML, that is  understood by the client browser.</a:t>
            </a:r>
            <a:r>
              <a:rPr lang="en-IN" sz="2100">
                <a:cs typeface="Arial" pitchFamily="34" charset="0"/>
              </a:rPr>
              <a:t> </a:t>
            </a:r>
            <a:endParaRPr lang="en-US" sz="2200">
              <a:cs typeface="Arial" pitchFamily="34" charset="0"/>
            </a:endParaRPr>
          </a:p>
        </p:txBody>
      </p:sp>
      <p:sp>
        <p:nvSpPr>
          <p:cNvPr id="39941" name="Slide Number Placeholder 4"/>
          <p:cNvSpPr>
            <a:spLocks noGrp="1"/>
          </p:cNvSpPr>
          <p:nvPr>
            <p:ph type="sldNum" sz="quarter" idx="15"/>
          </p:nvPr>
        </p:nvSpPr>
        <p:spPr bwMode="auto">
          <a:noFill/>
          <a:ln>
            <a:miter lim="800000"/>
            <a:headEnd/>
            <a:tailEnd/>
          </a:ln>
        </p:spPr>
        <p:txBody>
          <a:bodyPr wrap="square" numCol="1" anchorCtr="0" compatLnSpc="1">
            <a:prstTxWarp prst="textNoShape">
              <a:avLst/>
            </a:prstTxWarp>
          </a:bodyPr>
          <a:lstStyle/>
          <a:p>
            <a:fld id="{8808A1BC-2107-4520-8FA7-EF993DDFDFF3}" type="slidenum">
              <a:rPr lang="en-US" smtClean="0">
                <a:latin typeface="Arial" pitchFamily="34" charset="0"/>
              </a:rPr>
              <a:pPr/>
              <a:t>31</a:t>
            </a:fld>
            <a:endParaRPr lang="en-US" smtClean="0">
              <a:latin typeface="Arial" pitchFamily="34" charset="0"/>
            </a:endParaRPr>
          </a:p>
        </p:txBody>
      </p:sp>
      <p:sp>
        <p:nvSpPr>
          <p:cNvPr id="6" name="Footer Placeholder 1"/>
          <p:cNvSpPr>
            <a:spLocks noGrp="1"/>
          </p:cNvSpPr>
          <p:nvPr>
            <p:ph type="ftr" sz="quarter" idx="11"/>
          </p:nvPr>
        </p:nvSpPr>
        <p:spPr>
          <a:xfrm>
            <a:off x="609600" y="6356350"/>
            <a:ext cx="3352800" cy="365125"/>
          </a:xfrm>
        </p:spPr>
        <p:txBody>
          <a:bodyPr/>
          <a:lstStyle/>
          <a:p>
            <a:pPr>
              <a:defRPr/>
            </a:pPr>
            <a:r>
              <a:rPr lang="en-US" dirty="0" err="1"/>
              <a:t>Dr</a:t>
            </a:r>
            <a:r>
              <a:rPr lang="en-US" dirty="0"/>
              <a:t> </a:t>
            </a:r>
            <a:r>
              <a:rPr lang="en-US" dirty="0" err="1"/>
              <a:t>Shridevi.S</a:t>
            </a:r>
            <a:r>
              <a:rPr lang="en-US" dirty="0"/>
              <a:t>, VIT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975" y="-206375"/>
            <a:ext cx="8455025" cy="1120775"/>
          </a:xfrm>
        </p:spPr>
        <p:txBody>
          <a:bodyPr wrap="square" lIns="0" tIns="12700" rIns="0" bIns="0">
            <a:spAutoFit/>
          </a:bodyPr>
          <a:lstStyle/>
          <a:p>
            <a:pPr marL="12700">
              <a:spcBef>
                <a:spcPts val="100"/>
              </a:spcBef>
              <a:defRPr/>
            </a:pPr>
            <a:r>
              <a:rPr lang="en-IN" dirty="0" smtClean="0">
                <a:solidFill>
                  <a:schemeClr val="tx1"/>
                </a:solidFill>
              </a:rPr>
              <a:t/>
            </a:r>
            <a:br>
              <a:rPr lang="en-IN" dirty="0" smtClean="0">
                <a:solidFill>
                  <a:schemeClr val="tx1"/>
                </a:solidFill>
              </a:rPr>
            </a:br>
            <a:r>
              <a:rPr dirty="0" smtClean="0">
                <a:solidFill>
                  <a:schemeClr val="tx1"/>
                </a:solidFill>
              </a:rPr>
              <a:t>Server-side </a:t>
            </a:r>
            <a:r>
              <a:rPr spc="-80" dirty="0">
                <a:solidFill>
                  <a:schemeClr val="tx1"/>
                </a:solidFill>
              </a:rPr>
              <a:t>XSLT</a:t>
            </a:r>
            <a:r>
              <a:rPr spc="-165" dirty="0">
                <a:solidFill>
                  <a:schemeClr val="tx1"/>
                </a:solidFill>
              </a:rPr>
              <a:t> </a:t>
            </a:r>
            <a:r>
              <a:rPr dirty="0">
                <a:solidFill>
                  <a:schemeClr val="tx1"/>
                </a:solidFill>
              </a:rPr>
              <a:t>processing</a:t>
            </a:r>
          </a:p>
        </p:txBody>
      </p:sp>
      <p:sp>
        <p:nvSpPr>
          <p:cNvPr id="4" name="Footer Placeholder 3"/>
          <p:cNvSpPr>
            <a:spLocks noGrp="1"/>
          </p:cNvSpPr>
          <p:nvPr>
            <p:ph type="ftr" sz="quarter" idx="11"/>
          </p:nvPr>
        </p:nvSpPr>
        <p:spPr/>
        <p:txBody>
          <a:bodyPr/>
          <a:lstStyle/>
          <a:p>
            <a:pPr>
              <a:defRPr/>
            </a:pPr>
            <a:r>
              <a:rPr lang="en-IN"/>
              <a:t>Dr Shridevi.S, VIT</a:t>
            </a:r>
          </a:p>
        </p:txBody>
      </p:sp>
      <p:sp>
        <p:nvSpPr>
          <p:cNvPr id="40964" name="object 3"/>
          <p:cNvSpPr>
            <a:spLocks noChangeArrowheads="1"/>
          </p:cNvSpPr>
          <p:nvPr/>
        </p:nvSpPr>
        <p:spPr bwMode="auto">
          <a:xfrm>
            <a:off x="1690688" y="1447800"/>
            <a:ext cx="6234112" cy="3657600"/>
          </a:xfrm>
          <a:prstGeom prst="rect">
            <a:avLst/>
          </a:prstGeom>
          <a:blipFill dpi="0" rotWithShape="1">
            <a:blip r:embed="rId2" cstate="print"/>
            <a:srcRect/>
            <a:stretch>
              <a:fillRect/>
            </a:stretch>
          </a:blipFill>
          <a:ln w="9525">
            <a:noFill/>
            <a:miter lim="800000"/>
            <a:headEnd/>
            <a:tailEnd/>
          </a:ln>
        </p:spPr>
        <p:txBody>
          <a:bodyPr lIns="0" tIns="0" rIns="0" bIns="0"/>
          <a:lstStyle/>
          <a:p>
            <a:endParaRPr lang="en-US"/>
          </a:p>
        </p:txBody>
      </p:sp>
      <p:sp>
        <p:nvSpPr>
          <p:cNvPr id="40965"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6A15AB3-26BB-4532-8A01-4EC5B9D10955}" type="slidenum">
              <a:rPr lang="en-US" smtClean="0">
                <a:latin typeface="Arial" pitchFamily="34" charset="0"/>
              </a:rPr>
              <a:pPr/>
              <a:t>32</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975" y="-511175"/>
            <a:ext cx="4111625" cy="1120775"/>
          </a:xfrm>
        </p:spPr>
        <p:txBody>
          <a:bodyPr wrap="square" lIns="0" tIns="12700" rIns="0" bIns="0">
            <a:spAutoFit/>
          </a:bodyPr>
          <a:lstStyle/>
          <a:p>
            <a:pPr marL="12700">
              <a:spcBef>
                <a:spcPts val="100"/>
              </a:spcBef>
              <a:defRPr/>
            </a:pPr>
            <a:r>
              <a:rPr lang="en-IN" dirty="0" smtClean="0">
                <a:solidFill>
                  <a:schemeClr val="tx1"/>
                </a:solidFill>
              </a:rPr>
              <a:t/>
            </a:r>
            <a:br>
              <a:rPr lang="en-IN" dirty="0" smtClean="0">
                <a:solidFill>
                  <a:schemeClr val="tx1"/>
                </a:solidFill>
              </a:rPr>
            </a:br>
            <a:r>
              <a:rPr dirty="0" smtClean="0">
                <a:solidFill>
                  <a:schemeClr val="tx1"/>
                </a:solidFill>
              </a:rPr>
              <a:t>Examp</a:t>
            </a:r>
            <a:r>
              <a:rPr spc="10" dirty="0" smtClean="0">
                <a:solidFill>
                  <a:schemeClr val="tx1"/>
                </a:solidFill>
              </a:rPr>
              <a:t>l</a:t>
            </a:r>
            <a:r>
              <a:rPr dirty="0" smtClean="0">
                <a:solidFill>
                  <a:schemeClr val="tx1"/>
                </a:solidFill>
              </a:rPr>
              <a:t>e</a:t>
            </a:r>
            <a:endParaRPr dirty="0">
              <a:solidFill>
                <a:schemeClr val="tx1"/>
              </a:solidFill>
            </a:endParaRPr>
          </a:p>
        </p:txBody>
      </p:sp>
      <p:sp>
        <p:nvSpPr>
          <p:cNvPr id="3" name="object 3"/>
          <p:cNvSpPr txBox="1"/>
          <p:nvPr/>
        </p:nvSpPr>
        <p:spPr>
          <a:xfrm>
            <a:off x="307975" y="838200"/>
            <a:ext cx="8531225" cy="5384800"/>
          </a:xfrm>
          <a:prstGeom prst="rect">
            <a:avLst/>
          </a:prstGeom>
        </p:spPr>
        <p:txBody>
          <a:bodyPr lIns="0" tIns="12065" rIns="0" bIns="0">
            <a:spAutoFit/>
          </a:bodyPr>
          <a:lstStyle/>
          <a:p>
            <a:pPr marL="12700">
              <a:spcBef>
                <a:spcPts val="100"/>
              </a:spcBef>
            </a:pPr>
            <a:r>
              <a:rPr lang="en-US" sz="2500" dirty="0">
                <a:cs typeface="Arial" pitchFamily="34" charset="0"/>
              </a:rPr>
              <a:t>&lt;?xml version=”1.0”?&gt;</a:t>
            </a:r>
          </a:p>
          <a:p>
            <a:pPr marL="12700">
              <a:spcBef>
                <a:spcPts val="100"/>
              </a:spcBef>
            </a:pPr>
            <a:r>
              <a:rPr lang="en-US" sz="2500" dirty="0">
                <a:cs typeface="Arial" pitchFamily="34" charset="0"/>
              </a:rPr>
              <a:t>&lt;?xml-stylesheet type=”text/</a:t>
            </a:r>
            <a:r>
              <a:rPr lang="en-US" sz="2500" dirty="0" err="1">
                <a:cs typeface="Arial" pitchFamily="34" charset="0"/>
              </a:rPr>
              <a:t>xsl</a:t>
            </a:r>
            <a:r>
              <a:rPr lang="en-US" sz="2500" dirty="0">
                <a:cs typeface="Arial" pitchFamily="34" charset="0"/>
              </a:rPr>
              <a:t>” </a:t>
            </a:r>
            <a:r>
              <a:rPr lang="en-US" sz="2500" dirty="0" err="1">
                <a:cs typeface="Arial" pitchFamily="34" charset="0"/>
              </a:rPr>
              <a:t>href</a:t>
            </a:r>
            <a:r>
              <a:rPr lang="en-US" sz="2500" dirty="0">
                <a:cs typeface="Arial" pitchFamily="34" charset="0"/>
              </a:rPr>
              <a:t>=”book_view.xsl”?&gt;</a:t>
            </a:r>
          </a:p>
          <a:p>
            <a:pPr marL="12700">
              <a:spcBef>
                <a:spcPts val="100"/>
              </a:spcBef>
            </a:pPr>
            <a:r>
              <a:rPr lang="en-US" sz="2500" dirty="0">
                <a:cs typeface="Arial" pitchFamily="34" charset="0"/>
              </a:rPr>
              <a:t>&lt;book&gt;</a:t>
            </a:r>
          </a:p>
          <a:p>
            <a:pPr marL="12700">
              <a:spcBef>
                <a:spcPts val="100"/>
              </a:spcBef>
            </a:pPr>
            <a:r>
              <a:rPr lang="en-US" sz="2500" dirty="0">
                <a:cs typeface="Arial" pitchFamily="34" charset="0"/>
              </a:rPr>
              <a:t>&lt;author&gt;Michael </a:t>
            </a:r>
            <a:r>
              <a:rPr lang="en-US" sz="2500" dirty="0" err="1">
                <a:cs typeface="Arial" pitchFamily="34" charset="0"/>
              </a:rPr>
              <a:t>Daconta</a:t>
            </a:r>
            <a:r>
              <a:rPr lang="en-US" sz="2500" dirty="0">
                <a:cs typeface="Arial" pitchFamily="34" charset="0"/>
              </a:rPr>
              <a:t> et al&lt;/author&gt;</a:t>
            </a:r>
          </a:p>
          <a:p>
            <a:pPr marL="12700">
              <a:spcBef>
                <a:spcPts val="100"/>
              </a:spcBef>
            </a:pPr>
            <a:r>
              <a:rPr lang="en-US" sz="2500" dirty="0">
                <a:cs typeface="Arial" pitchFamily="34" charset="0"/>
              </a:rPr>
              <a:t>&lt;title&gt;XML Development with Java 2&lt;/title&gt;</a:t>
            </a:r>
          </a:p>
          <a:p>
            <a:pPr marL="12700">
              <a:spcBef>
                <a:spcPts val="100"/>
              </a:spcBef>
            </a:pPr>
            <a:r>
              <a:rPr lang="en-US" sz="2500" dirty="0">
                <a:cs typeface="Arial" pitchFamily="34" charset="0"/>
              </a:rPr>
              <a:t>&lt;category&gt;Java&lt;/category&gt;</a:t>
            </a:r>
          </a:p>
          <a:p>
            <a:pPr marL="12700">
              <a:spcBef>
                <a:spcPts val="113"/>
              </a:spcBef>
            </a:pPr>
            <a:r>
              <a:rPr lang="en-US" sz="2500" dirty="0">
                <a:cs typeface="Arial" pitchFamily="34" charset="0"/>
              </a:rPr>
              <a:t>&lt;price currency=”USD”&gt;44.99&lt;/price&gt;</a:t>
            </a:r>
          </a:p>
          <a:p>
            <a:pPr marL="12700">
              <a:spcBef>
                <a:spcPts val="100"/>
              </a:spcBef>
            </a:pPr>
            <a:r>
              <a:rPr lang="en-US" sz="2500" dirty="0">
                <a:cs typeface="Arial" pitchFamily="34" charset="0"/>
              </a:rPr>
              <a:t>&lt;summary&gt;</a:t>
            </a:r>
          </a:p>
          <a:p>
            <a:pPr marL="12700">
              <a:lnSpc>
                <a:spcPts val="2400"/>
              </a:lnSpc>
              <a:spcBef>
                <a:spcPts val="675"/>
              </a:spcBef>
            </a:pPr>
            <a:r>
              <a:rPr lang="en-US" sz="2500" dirty="0">
                <a:cs typeface="Arial" pitchFamily="34" charset="0"/>
              </a:rPr>
              <a:t>XML Development with Java 2 provides the  information</a:t>
            </a:r>
          </a:p>
          <a:p>
            <a:pPr marL="12700">
              <a:lnSpc>
                <a:spcPts val="2400"/>
              </a:lnSpc>
              <a:spcBef>
                <a:spcPts val="713"/>
              </a:spcBef>
            </a:pPr>
            <a:r>
              <a:rPr lang="en-US" sz="2500" dirty="0">
                <a:cs typeface="Arial" pitchFamily="34" charset="0"/>
              </a:rPr>
              <a:t>and techniques a Java developer will need to  integrate</a:t>
            </a:r>
          </a:p>
          <a:p>
            <a:pPr marL="12700">
              <a:spcBef>
                <a:spcPts val="125"/>
              </a:spcBef>
            </a:pPr>
            <a:r>
              <a:rPr lang="en-US" sz="2500" dirty="0">
                <a:cs typeface="Arial" pitchFamily="34" charset="0"/>
              </a:rPr>
              <a:t>XML into Java-based applications.</a:t>
            </a:r>
          </a:p>
          <a:p>
            <a:pPr marL="12700">
              <a:spcBef>
                <a:spcPts val="100"/>
              </a:spcBef>
            </a:pPr>
            <a:r>
              <a:rPr lang="en-US" sz="2500" dirty="0">
                <a:cs typeface="Arial" pitchFamily="34" charset="0"/>
              </a:rPr>
              <a:t>&lt;/summary&gt;</a:t>
            </a:r>
          </a:p>
        </p:txBody>
      </p:sp>
      <p:sp>
        <p:nvSpPr>
          <p:cNvPr id="41989" name="Slide Number Placeholder 4"/>
          <p:cNvSpPr>
            <a:spLocks noGrp="1"/>
          </p:cNvSpPr>
          <p:nvPr>
            <p:ph type="sldNum" sz="quarter" idx="15"/>
          </p:nvPr>
        </p:nvSpPr>
        <p:spPr bwMode="auto">
          <a:noFill/>
          <a:ln>
            <a:miter lim="800000"/>
            <a:headEnd/>
            <a:tailEnd/>
          </a:ln>
        </p:spPr>
        <p:txBody>
          <a:bodyPr wrap="square" numCol="1" anchorCtr="0" compatLnSpc="1">
            <a:prstTxWarp prst="textNoShape">
              <a:avLst/>
            </a:prstTxWarp>
          </a:bodyPr>
          <a:lstStyle/>
          <a:p>
            <a:fld id="{6A6AE510-2018-43F6-BD04-20B02BE237ED}" type="slidenum">
              <a:rPr lang="en-US" smtClean="0">
                <a:latin typeface="Arial" pitchFamily="34" charset="0"/>
              </a:rPr>
              <a:pPr/>
              <a:t>33</a:t>
            </a:fld>
            <a:endParaRPr lang="en-US" smtClean="0">
              <a:latin typeface="Arial" pitchFamily="34" charset="0"/>
            </a:endParaRPr>
          </a:p>
        </p:txBody>
      </p:sp>
      <p:sp>
        <p:nvSpPr>
          <p:cNvPr id="6" name="Footer Placeholder 1"/>
          <p:cNvSpPr>
            <a:spLocks noGrp="1"/>
          </p:cNvSpPr>
          <p:nvPr>
            <p:ph type="ftr" sz="quarter" idx="11"/>
          </p:nvPr>
        </p:nvSpPr>
        <p:spPr>
          <a:xfrm>
            <a:off x="609600" y="6356350"/>
            <a:ext cx="3352800" cy="365125"/>
          </a:xfrm>
        </p:spPr>
        <p:txBody>
          <a:bodyPr/>
          <a:lstStyle/>
          <a:p>
            <a:pPr>
              <a:defRPr/>
            </a:pPr>
            <a:r>
              <a:rPr lang="en-US" dirty="0" err="1"/>
              <a:t>Dr</a:t>
            </a:r>
            <a:r>
              <a:rPr lang="en-US" dirty="0"/>
              <a:t> </a:t>
            </a:r>
            <a:r>
              <a:rPr lang="en-US" dirty="0" err="1"/>
              <a:t>Shridevi.S</a:t>
            </a:r>
            <a:r>
              <a:rPr lang="en-US" dirty="0"/>
              <a:t>, VIT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975" y="-33338"/>
            <a:ext cx="2968625" cy="566738"/>
          </a:xfrm>
        </p:spPr>
        <p:txBody>
          <a:bodyPr wrap="square" lIns="0" tIns="12700" rIns="0" bIns="0">
            <a:spAutoFit/>
          </a:bodyPr>
          <a:lstStyle/>
          <a:p>
            <a:pPr marL="12700">
              <a:spcBef>
                <a:spcPts val="100"/>
              </a:spcBef>
              <a:defRPr/>
            </a:pPr>
            <a:r>
              <a:rPr dirty="0">
                <a:solidFill>
                  <a:schemeClr val="tx1"/>
                </a:solidFill>
              </a:rPr>
              <a:t>Examp</a:t>
            </a:r>
            <a:r>
              <a:rPr spc="10" dirty="0">
                <a:solidFill>
                  <a:schemeClr val="tx1"/>
                </a:solidFill>
              </a:rPr>
              <a:t>l</a:t>
            </a:r>
            <a:r>
              <a:rPr dirty="0">
                <a:solidFill>
                  <a:schemeClr val="tx1"/>
                </a:solidFill>
              </a:rPr>
              <a:t>e</a:t>
            </a:r>
          </a:p>
        </p:txBody>
      </p:sp>
      <p:sp>
        <p:nvSpPr>
          <p:cNvPr id="3" name="object 3"/>
          <p:cNvSpPr txBox="1">
            <a:spLocks noGrp="1"/>
          </p:cNvSpPr>
          <p:nvPr>
            <p:ph idx="4294967295"/>
          </p:nvPr>
        </p:nvSpPr>
        <p:spPr>
          <a:xfrm>
            <a:off x="381000" y="533400"/>
            <a:ext cx="7239000" cy="2924175"/>
          </a:xfrm>
        </p:spPr>
        <p:txBody>
          <a:bodyPr wrap="square" lIns="0" tIns="39370" rIns="0" bIns="0">
            <a:spAutoFit/>
          </a:bodyPr>
          <a:lstStyle/>
          <a:p>
            <a:pPr marL="0" indent="0">
              <a:spcBef>
                <a:spcPts val="310"/>
              </a:spcBef>
              <a:buFont typeface="Arial" charset="0"/>
              <a:buNone/>
              <a:defRPr/>
            </a:pPr>
            <a:r>
              <a:rPr sz="2400" dirty="0"/>
              <a:t>&lt;?xml</a:t>
            </a:r>
            <a:r>
              <a:rPr sz="2400" spc="-25" dirty="0"/>
              <a:t> </a:t>
            </a:r>
            <a:r>
              <a:rPr sz="2400" spc="-5" dirty="0"/>
              <a:t>version=”1.0”?&gt;</a:t>
            </a:r>
          </a:p>
          <a:p>
            <a:pPr marL="0" indent="0">
              <a:lnSpc>
                <a:spcPts val="2160"/>
              </a:lnSpc>
              <a:spcBef>
                <a:spcPts val="215"/>
              </a:spcBef>
              <a:buFont typeface="Arial" charset="0"/>
              <a:buNone/>
              <a:defRPr/>
            </a:pPr>
            <a:r>
              <a:rPr sz="2400" dirty="0"/>
              <a:t>&lt;</a:t>
            </a:r>
            <a:r>
              <a:rPr sz="2400" dirty="0" err="1"/>
              <a:t>xsl:stylesheet</a:t>
            </a:r>
            <a:r>
              <a:rPr sz="2400" spc="-100" dirty="0"/>
              <a:t> </a:t>
            </a:r>
            <a:r>
              <a:rPr sz="2400" spc="-5" dirty="0" err="1" smtClean="0"/>
              <a:t>xmlns:xsl</a:t>
            </a:r>
            <a:r>
              <a:rPr sz="2400" spc="-5" dirty="0" smtClean="0">
                <a:hlinkClick r:id="rId2"/>
              </a:rPr>
              <a:t>=http</a:t>
            </a:r>
            <a:r>
              <a:rPr sz="2400" spc="-5" dirty="0">
                <a:hlinkClick r:id="rId2"/>
              </a:rPr>
              <a:t>://w</a:t>
            </a:r>
            <a:r>
              <a:rPr sz="2400" spc="-5" dirty="0"/>
              <a:t>w</a:t>
            </a:r>
            <a:r>
              <a:rPr sz="2400" spc="-5" dirty="0">
                <a:hlinkClick r:id="rId2"/>
              </a:rPr>
              <a:t>w.w3.org/1999/XSL/Transform</a:t>
            </a:r>
          </a:p>
          <a:p>
            <a:pPr marL="0" indent="0">
              <a:lnSpc>
                <a:spcPts val="2160"/>
              </a:lnSpc>
              <a:buFont typeface="Arial" charset="0"/>
              <a:buNone/>
              <a:defRPr/>
            </a:pPr>
            <a:r>
              <a:rPr sz="2400" spc="-5" dirty="0"/>
              <a:t>version=”1.0”&gt;</a:t>
            </a:r>
          </a:p>
          <a:p>
            <a:pPr marL="0" indent="0">
              <a:spcBef>
                <a:spcPts val="229"/>
              </a:spcBef>
              <a:buFont typeface="Arial" charset="0"/>
              <a:buNone/>
              <a:defRPr/>
            </a:pPr>
            <a:r>
              <a:rPr sz="2400" dirty="0"/>
              <a:t>&lt;xsl:template</a:t>
            </a:r>
            <a:r>
              <a:rPr sz="2400" spc="-45" dirty="0"/>
              <a:t> </a:t>
            </a:r>
            <a:r>
              <a:rPr sz="2400" dirty="0"/>
              <a:t>match=”/book”&gt;</a:t>
            </a:r>
          </a:p>
          <a:p>
            <a:pPr marL="0" indent="0">
              <a:spcBef>
                <a:spcPts val="215"/>
              </a:spcBef>
              <a:buFont typeface="Arial" charset="0"/>
              <a:buNone/>
              <a:defRPr/>
            </a:pPr>
            <a:r>
              <a:rPr sz="2400" dirty="0"/>
              <a:t>&lt;html&gt;</a:t>
            </a:r>
          </a:p>
          <a:p>
            <a:pPr marL="0" indent="0">
              <a:spcBef>
                <a:spcPts val="215"/>
              </a:spcBef>
              <a:buFont typeface="Arial" charset="0"/>
              <a:buNone/>
              <a:defRPr/>
            </a:pPr>
            <a:r>
              <a:rPr sz="2400" dirty="0"/>
              <a:t>&lt;body</a:t>
            </a:r>
            <a:r>
              <a:rPr sz="2400" dirty="0" smtClean="0"/>
              <a:t>&gt;</a:t>
            </a:r>
            <a:r>
              <a:rPr sz="2400" spc="-10" dirty="0" smtClean="0"/>
              <a:t>&lt;</a:t>
            </a:r>
            <a:r>
              <a:rPr sz="2400" spc="-10" dirty="0"/>
              <a:t>b&gt;Title: </a:t>
            </a:r>
            <a:r>
              <a:rPr sz="2400" dirty="0"/>
              <a:t>&lt;/b&gt; &lt;xsl:value-of </a:t>
            </a:r>
            <a:r>
              <a:rPr sz="2400" spc="-5" dirty="0"/>
              <a:t>select=”title”</a:t>
            </a:r>
            <a:r>
              <a:rPr sz="2400" spc="-150" dirty="0"/>
              <a:t> </a:t>
            </a:r>
            <a:r>
              <a:rPr sz="2400" dirty="0"/>
              <a:t>/&gt;</a:t>
            </a:r>
          </a:p>
        </p:txBody>
      </p:sp>
      <p:sp>
        <p:nvSpPr>
          <p:cNvPr id="4" name="object 4"/>
          <p:cNvSpPr txBox="1"/>
          <p:nvPr/>
        </p:nvSpPr>
        <p:spPr>
          <a:xfrm>
            <a:off x="627063" y="3657600"/>
            <a:ext cx="5773737" cy="681038"/>
          </a:xfrm>
          <a:prstGeom prst="rect">
            <a:avLst/>
          </a:prstGeom>
        </p:spPr>
        <p:txBody>
          <a:bodyPr lIns="0" tIns="40005" rIns="0" bIns="0">
            <a:spAutoFit/>
          </a:bodyPr>
          <a:lstStyle/>
          <a:p>
            <a:pPr marL="12700">
              <a:spcBef>
                <a:spcPts val="315"/>
              </a:spcBef>
              <a:tabLst>
                <a:tab pos="607060" algn="l"/>
              </a:tabLst>
              <a:defRPr/>
            </a:pPr>
            <a:r>
              <a:rPr sz="2000" dirty="0">
                <a:latin typeface="Arial"/>
                <a:cs typeface="Arial"/>
              </a:rPr>
              <a:t>&lt;p&gt;	&lt;b&gt;By: &lt;/b&gt; &lt;xsl:value-of </a:t>
            </a:r>
            <a:r>
              <a:rPr sz="2000" spc="-5" dirty="0">
                <a:latin typeface="Arial"/>
                <a:cs typeface="Arial"/>
              </a:rPr>
              <a:t>select=”author”</a:t>
            </a:r>
            <a:r>
              <a:rPr sz="2000" spc="-160" dirty="0">
                <a:latin typeface="Arial"/>
                <a:cs typeface="Arial"/>
              </a:rPr>
              <a:t> </a:t>
            </a:r>
            <a:r>
              <a:rPr sz="2000" dirty="0">
                <a:latin typeface="Arial"/>
                <a:cs typeface="Arial"/>
              </a:rPr>
              <a:t>/&gt;</a:t>
            </a:r>
          </a:p>
          <a:p>
            <a:pPr marL="12700">
              <a:spcBef>
                <a:spcPts val="215"/>
              </a:spcBef>
              <a:tabLst>
                <a:tab pos="607060" algn="l"/>
              </a:tabLst>
              <a:defRPr/>
            </a:pPr>
            <a:r>
              <a:rPr sz="2000" dirty="0">
                <a:latin typeface="Arial"/>
                <a:cs typeface="Arial"/>
              </a:rPr>
              <a:t>&lt;p&gt;	&lt;b&gt;Cost: &lt;/b&gt; &lt;xsl:value-of </a:t>
            </a:r>
            <a:r>
              <a:rPr sz="2000" spc="-5" dirty="0">
                <a:latin typeface="Arial"/>
                <a:cs typeface="Arial"/>
              </a:rPr>
              <a:t>select=”price”</a:t>
            </a:r>
            <a:r>
              <a:rPr sz="2000" spc="-175" dirty="0">
                <a:latin typeface="Arial"/>
                <a:cs typeface="Arial"/>
              </a:rPr>
              <a:t> </a:t>
            </a:r>
            <a:r>
              <a:rPr sz="2000" dirty="0">
                <a:latin typeface="Arial"/>
                <a:cs typeface="Arial"/>
              </a:rPr>
              <a:t>/&gt;</a:t>
            </a:r>
          </a:p>
        </p:txBody>
      </p:sp>
      <p:sp>
        <p:nvSpPr>
          <p:cNvPr id="5" name="object 5"/>
          <p:cNvSpPr txBox="1"/>
          <p:nvPr/>
        </p:nvSpPr>
        <p:spPr>
          <a:xfrm>
            <a:off x="6553200" y="3657600"/>
            <a:ext cx="838200" cy="681038"/>
          </a:xfrm>
          <a:prstGeom prst="rect">
            <a:avLst/>
          </a:prstGeom>
        </p:spPr>
        <p:txBody>
          <a:bodyPr lIns="0" tIns="40005" rIns="0" bIns="0">
            <a:spAutoFit/>
          </a:bodyPr>
          <a:lstStyle/>
          <a:p>
            <a:pPr marL="12700">
              <a:spcBef>
                <a:spcPts val="315"/>
              </a:spcBef>
              <a:defRPr/>
            </a:pPr>
            <a:r>
              <a:rPr sz="2000" dirty="0">
                <a:latin typeface="Arial"/>
                <a:cs typeface="Arial"/>
              </a:rPr>
              <a:t>&lt;</a:t>
            </a:r>
            <a:r>
              <a:rPr sz="2000" spc="5" dirty="0">
                <a:latin typeface="Arial"/>
                <a:cs typeface="Arial"/>
              </a:rPr>
              <a:t>p</a:t>
            </a:r>
            <a:r>
              <a:rPr sz="2000" dirty="0">
                <a:latin typeface="Arial"/>
                <a:cs typeface="Arial"/>
              </a:rPr>
              <a:t>/&gt;</a:t>
            </a:r>
          </a:p>
          <a:p>
            <a:pPr marL="12700">
              <a:spcBef>
                <a:spcPts val="215"/>
              </a:spcBef>
              <a:defRPr/>
            </a:pPr>
            <a:r>
              <a:rPr sz="2000" dirty="0">
                <a:latin typeface="Arial"/>
                <a:cs typeface="Arial"/>
              </a:rPr>
              <a:t>&lt;</a:t>
            </a:r>
            <a:r>
              <a:rPr sz="2000" spc="5" dirty="0">
                <a:latin typeface="Arial"/>
                <a:cs typeface="Arial"/>
              </a:rPr>
              <a:t>p</a:t>
            </a:r>
            <a:r>
              <a:rPr sz="2000" dirty="0">
                <a:latin typeface="Arial"/>
                <a:cs typeface="Arial"/>
              </a:rPr>
              <a:t>/&gt;</a:t>
            </a:r>
          </a:p>
        </p:txBody>
      </p:sp>
      <p:sp>
        <p:nvSpPr>
          <p:cNvPr id="6" name="object 6"/>
          <p:cNvSpPr txBox="1"/>
          <p:nvPr/>
        </p:nvSpPr>
        <p:spPr>
          <a:xfrm>
            <a:off x="627063" y="4521200"/>
            <a:ext cx="8093075" cy="1322388"/>
          </a:xfrm>
          <a:prstGeom prst="rect">
            <a:avLst/>
          </a:prstGeom>
        </p:spPr>
        <p:txBody>
          <a:bodyPr lIns="0" tIns="40005" rIns="0" bIns="0">
            <a:spAutoFit/>
          </a:bodyPr>
          <a:lstStyle/>
          <a:p>
            <a:pPr marL="332740">
              <a:spcBef>
                <a:spcPts val="315"/>
              </a:spcBef>
              <a:tabLst>
                <a:tab pos="927100" algn="l"/>
              </a:tabLst>
              <a:defRPr/>
            </a:pPr>
            <a:r>
              <a:rPr sz="2000" dirty="0">
                <a:latin typeface="Arial"/>
                <a:cs typeface="Arial"/>
              </a:rPr>
              <a:t>&lt;p&gt;	&lt;b&gt;Category: &lt;/b&gt; &lt;xsl:value-of </a:t>
            </a:r>
            <a:r>
              <a:rPr sz="2000" spc="-5" dirty="0">
                <a:latin typeface="Arial"/>
                <a:cs typeface="Arial"/>
              </a:rPr>
              <a:t>select=”category” </a:t>
            </a:r>
            <a:r>
              <a:rPr sz="2000" dirty="0">
                <a:latin typeface="Arial"/>
                <a:cs typeface="Arial"/>
              </a:rPr>
              <a:t>/&gt;</a:t>
            </a:r>
            <a:r>
              <a:rPr sz="2000" spc="-185" dirty="0">
                <a:latin typeface="Arial"/>
                <a:cs typeface="Arial"/>
              </a:rPr>
              <a:t> </a:t>
            </a:r>
            <a:r>
              <a:rPr sz="2000" dirty="0">
                <a:latin typeface="Arial"/>
                <a:cs typeface="Arial"/>
              </a:rPr>
              <a:t>&lt;p/&gt;</a:t>
            </a:r>
          </a:p>
          <a:p>
            <a:pPr marL="332740">
              <a:spcBef>
                <a:spcPts val="215"/>
              </a:spcBef>
              <a:tabLst>
                <a:tab pos="908685" algn="l"/>
              </a:tabLst>
              <a:defRPr/>
            </a:pPr>
            <a:r>
              <a:rPr sz="2000" dirty="0">
                <a:latin typeface="Arial"/>
                <a:cs typeface="Arial"/>
              </a:rPr>
              <a:t>&lt;p&gt;	</a:t>
            </a:r>
            <a:r>
              <a:rPr sz="2000" spc="-5" dirty="0">
                <a:latin typeface="Arial"/>
                <a:cs typeface="Arial"/>
              </a:rPr>
              <a:t>&lt;b&gt;Description&lt;/b&gt; </a:t>
            </a:r>
            <a:r>
              <a:rPr sz="2000" dirty="0">
                <a:latin typeface="Arial"/>
                <a:cs typeface="Arial"/>
              </a:rPr>
              <a:t>&lt;i&gt;&lt;xsl:value-of </a:t>
            </a:r>
            <a:r>
              <a:rPr sz="2000" spc="-5" dirty="0">
                <a:latin typeface="Arial"/>
                <a:cs typeface="Arial"/>
              </a:rPr>
              <a:t>select=”summary”</a:t>
            </a:r>
            <a:r>
              <a:rPr sz="2000" spc="-40" dirty="0">
                <a:latin typeface="Arial"/>
                <a:cs typeface="Arial"/>
              </a:rPr>
              <a:t> </a:t>
            </a:r>
            <a:r>
              <a:rPr sz="2000" spc="-5" dirty="0">
                <a:latin typeface="Arial"/>
                <a:cs typeface="Arial"/>
              </a:rPr>
              <a:t>/&gt;&lt;/i&gt;&lt;/p&gt;</a:t>
            </a:r>
            <a:endParaRPr sz="2000" dirty="0">
              <a:latin typeface="Arial"/>
              <a:cs typeface="Arial"/>
            </a:endParaRPr>
          </a:p>
          <a:p>
            <a:pPr marL="12700">
              <a:spcBef>
                <a:spcPts val="220"/>
              </a:spcBef>
              <a:defRPr/>
            </a:pPr>
            <a:r>
              <a:rPr sz="2000" dirty="0">
                <a:latin typeface="Arial"/>
                <a:cs typeface="Arial"/>
              </a:rPr>
              <a:t>&lt;/body&gt;&lt;/html&gt;&lt;/</a:t>
            </a:r>
            <a:r>
              <a:rPr sz="2000" dirty="0" err="1">
                <a:latin typeface="Arial"/>
                <a:cs typeface="Arial"/>
              </a:rPr>
              <a:t>xsl:template</a:t>
            </a:r>
            <a:r>
              <a:rPr sz="2000" dirty="0">
                <a:latin typeface="Arial"/>
                <a:cs typeface="Arial"/>
              </a:rPr>
              <a:t>&gt;&lt;/xsl:stylesheet&gt;</a:t>
            </a:r>
          </a:p>
        </p:txBody>
      </p:sp>
      <p:sp>
        <p:nvSpPr>
          <p:cNvPr id="43016" name="Slide Number Placeholder 7"/>
          <p:cNvSpPr>
            <a:spLocks noGrp="1"/>
          </p:cNvSpPr>
          <p:nvPr>
            <p:ph type="sldNum" sz="quarter" idx="15"/>
          </p:nvPr>
        </p:nvSpPr>
        <p:spPr bwMode="auto">
          <a:noFill/>
          <a:ln>
            <a:miter lim="800000"/>
            <a:headEnd/>
            <a:tailEnd/>
          </a:ln>
        </p:spPr>
        <p:txBody>
          <a:bodyPr wrap="square" numCol="1" anchorCtr="0" compatLnSpc="1">
            <a:prstTxWarp prst="textNoShape">
              <a:avLst/>
            </a:prstTxWarp>
          </a:bodyPr>
          <a:lstStyle/>
          <a:p>
            <a:fld id="{69066CB5-02C2-4540-8897-A072223DA2CE}" type="slidenum">
              <a:rPr lang="en-US" smtClean="0">
                <a:latin typeface="Arial" pitchFamily="34" charset="0"/>
              </a:rPr>
              <a:pPr/>
              <a:t>34</a:t>
            </a:fld>
            <a:endParaRPr lang="en-US" smtClean="0">
              <a:latin typeface="Arial" pitchFamily="34" charset="0"/>
            </a:endParaRPr>
          </a:p>
        </p:txBody>
      </p:sp>
      <p:sp>
        <p:nvSpPr>
          <p:cNvPr id="9" name="Footer Placeholder 1"/>
          <p:cNvSpPr>
            <a:spLocks noGrp="1"/>
          </p:cNvSpPr>
          <p:nvPr>
            <p:ph type="ftr" sz="quarter" idx="11"/>
          </p:nvPr>
        </p:nvSpPr>
        <p:spPr>
          <a:xfrm>
            <a:off x="609600" y="6356350"/>
            <a:ext cx="3352800" cy="365125"/>
          </a:xfrm>
        </p:spPr>
        <p:txBody>
          <a:bodyPr/>
          <a:lstStyle/>
          <a:p>
            <a:pPr>
              <a:defRPr/>
            </a:pPr>
            <a:r>
              <a:rPr lang="en-US" dirty="0" err="1"/>
              <a:t>Dr</a:t>
            </a:r>
            <a:r>
              <a:rPr lang="en-US" dirty="0"/>
              <a:t> </a:t>
            </a:r>
            <a:r>
              <a:rPr lang="en-US" dirty="0" err="1"/>
              <a:t>Shridevi.S</a:t>
            </a:r>
            <a:r>
              <a:rPr lang="en-US" dirty="0"/>
              <a:t>, VIT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975" y="-912813"/>
            <a:ext cx="2892425" cy="1674813"/>
          </a:xfrm>
        </p:spPr>
        <p:txBody>
          <a:bodyPr wrap="square" lIns="0" tIns="12700" rIns="0" bIns="0">
            <a:spAutoFit/>
          </a:bodyPr>
          <a:lstStyle/>
          <a:p>
            <a:pPr marL="12700">
              <a:spcBef>
                <a:spcPts val="100"/>
              </a:spcBef>
              <a:defRPr/>
            </a:pPr>
            <a:r>
              <a:rPr lang="en-IN" dirty="0" smtClean="0">
                <a:solidFill>
                  <a:srgbClr val="775F54"/>
                </a:solidFill>
              </a:rPr>
              <a:t/>
            </a:r>
            <a:br>
              <a:rPr lang="en-IN" dirty="0" smtClean="0">
                <a:solidFill>
                  <a:srgbClr val="775F54"/>
                </a:solidFill>
              </a:rPr>
            </a:br>
            <a:r>
              <a:rPr lang="en-IN" dirty="0">
                <a:solidFill>
                  <a:srgbClr val="775F54"/>
                </a:solidFill>
              </a:rPr>
              <a:t/>
            </a:r>
            <a:br>
              <a:rPr lang="en-IN" dirty="0">
                <a:solidFill>
                  <a:srgbClr val="775F54"/>
                </a:solidFill>
              </a:rPr>
            </a:br>
            <a:r>
              <a:rPr dirty="0" smtClean="0">
                <a:solidFill>
                  <a:schemeClr val="tx1"/>
                </a:solidFill>
              </a:rPr>
              <a:t>Examp</a:t>
            </a:r>
            <a:r>
              <a:rPr spc="10" dirty="0" smtClean="0">
                <a:solidFill>
                  <a:schemeClr val="tx1"/>
                </a:solidFill>
              </a:rPr>
              <a:t>l</a:t>
            </a:r>
            <a:r>
              <a:rPr dirty="0" smtClean="0">
                <a:solidFill>
                  <a:schemeClr val="tx1"/>
                </a:solidFill>
              </a:rPr>
              <a:t>e</a:t>
            </a:r>
            <a:endParaRPr dirty="0">
              <a:solidFill>
                <a:schemeClr val="tx1"/>
              </a:solidFill>
            </a:endParaRPr>
          </a:p>
        </p:txBody>
      </p:sp>
      <p:sp>
        <p:nvSpPr>
          <p:cNvPr id="3" name="object 3"/>
          <p:cNvSpPr txBox="1"/>
          <p:nvPr/>
        </p:nvSpPr>
        <p:spPr>
          <a:xfrm>
            <a:off x="304800" y="838200"/>
            <a:ext cx="8528050" cy="4210050"/>
          </a:xfrm>
          <a:prstGeom prst="rect">
            <a:avLst/>
          </a:prstGeom>
        </p:spPr>
        <p:txBody>
          <a:bodyPr lIns="0" tIns="101600" rIns="0" bIns="0">
            <a:spAutoFit/>
          </a:bodyPr>
          <a:lstStyle/>
          <a:p>
            <a:pPr marL="12700">
              <a:spcBef>
                <a:spcPts val="800"/>
              </a:spcBef>
            </a:pPr>
            <a:r>
              <a:rPr lang="en-US" sz="2900">
                <a:cs typeface="Arial" pitchFamily="34" charset="0"/>
              </a:rPr>
              <a:t>&lt;%@ Language=VBScript %&gt;</a:t>
            </a:r>
          </a:p>
          <a:p>
            <a:pPr marL="12700">
              <a:spcBef>
                <a:spcPts val="700"/>
              </a:spcBef>
            </a:pPr>
            <a:r>
              <a:rPr lang="en-US" sz="2900">
                <a:cs typeface="Arial" pitchFamily="34" charset="0"/>
              </a:rPr>
              <a:t>&lt;%</a:t>
            </a:r>
            <a:r>
              <a:rPr lang="en-IN" sz="2900">
                <a:cs typeface="Arial" pitchFamily="34" charset="0"/>
              </a:rPr>
              <a:t> </a:t>
            </a:r>
            <a:r>
              <a:rPr lang="en-US" sz="2900">
                <a:cs typeface="Arial" pitchFamily="34" charset="0"/>
              </a:rPr>
              <a:t>set xml =  Server.CreateObject(“Microsoft.XMLDOM”)</a:t>
            </a:r>
          </a:p>
          <a:p>
            <a:pPr marL="12700">
              <a:spcBef>
                <a:spcPts val="700"/>
              </a:spcBef>
            </a:pPr>
            <a:r>
              <a:rPr lang="en-US" sz="2900">
                <a:cs typeface="Arial" pitchFamily="34" charset="0"/>
              </a:rPr>
              <a:t>xml.load(Server.MapPath(“book.xml”))</a:t>
            </a:r>
          </a:p>
          <a:p>
            <a:pPr marL="12700">
              <a:spcBef>
                <a:spcPts val="700"/>
              </a:spcBef>
            </a:pPr>
            <a:r>
              <a:rPr lang="en-US" sz="2900">
                <a:cs typeface="Arial" pitchFamily="34" charset="0"/>
              </a:rPr>
              <a:t>set xsl = Server.CreateObject(“Microsoft.XMLDOM”)</a:t>
            </a:r>
          </a:p>
          <a:p>
            <a:pPr marL="12700">
              <a:lnSpc>
                <a:spcPct val="120000"/>
              </a:lnSpc>
              <a:spcBef>
                <a:spcPts val="13"/>
              </a:spcBef>
            </a:pPr>
            <a:r>
              <a:rPr lang="en-US" sz="2900">
                <a:cs typeface="Arial" pitchFamily="34" charset="0"/>
              </a:rPr>
              <a:t>xsl.load(Server.MapPath(“book_view.xsl”))  Response.Write(xml.transformNode(xsl))</a:t>
            </a:r>
          </a:p>
          <a:p>
            <a:pPr marL="12700">
              <a:spcBef>
                <a:spcPts val="700"/>
              </a:spcBef>
            </a:pPr>
            <a:r>
              <a:rPr lang="en-US" sz="2900">
                <a:cs typeface="Arial" pitchFamily="34" charset="0"/>
              </a:rPr>
              <a:t>%&gt;</a:t>
            </a:r>
          </a:p>
        </p:txBody>
      </p:sp>
      <p:sp>
        <p:nvSpPr>
          <p:cNvPr id="44037" name="Slide Number Placeholder 4"/>
          <p:cNvSpPr>
            <a:spLocks noGrp="1"/>
          </p:cNvSpPr>
          <p:nvPr>
            <p:ph type="sldNum" sz="quarter" idx="15"/>
          </p:nvPr>
        </p:nvSpPr>
        <p:spPr bwMode="auto">
          <a:noFill/>
          <a:ln>
            <a:miter lim="800000"/>
            <a:headEnd/>
            <a:tailEnd/>
          </a:ln>
        </p:spPr>
        <p:txBody>
          <a:bodyPr wrap="square" numCol="1" anchorCtr="0" compatLnSpc="1">
            <a:prstTxWarp prst="textNoShape">
              <a:avLst/>
            </a:prstTxWarp>
          </a:bodyPr>
          <a:lstStyle/>
          <a:p>
            <a:fld id="{2E0B5EEE-87FD-4696-B0C7-F15CB2BCEAF0}" type="slidenum">
              <a:rPr lang="en-US" smtClean="0">
                <a:latin typeface="Arial" pitchFamily="34" charset="0"/>
              </a:rPr>
              <a:pPr/>
              <a:t>35</a:t>
            </a:fld>
            <a:endParaRPr lang="en-US" smtClean="0">
              <a:latin typeface="Arial" pitchFamily="34" charset="0"/>
            </a:endParaRPr>
          </a:p>
        </p:txBody>
      </p:sp>
      <p:sp>
        <p:nvSpPr>
          <p:cNvPr id="6" name="Footer Placeholder 1"/>
          <p:cNvSpPr>
            <a:spLocks noGrp="1"/>
          </p:cNvSpPr>
          <p:nvPr>
            <p:ph type="ftr" sz="quarter" idx="11"/>
          </p:nvPr>
        </p:nvSpPr>
        <p:spPr>
          <a:xfrm>
            <a:off x="609600" y="6356350"/>
            <a:ext cx="3352800" cy="365125"/>
          </a:xfrm>
        </p:spPr>
        <p:txBody>
          <a:bodyPr/>
          <a:lstStyle/>
          <a:p>
            <a:pPr>
              <a:defRPr/>
            </a:pPr>
            <a:r>
              <a:rPr lang="en-US" dirty="0" err="1"/>
              <a:t>Dr</a:t>
            </a:r>
            <a:r>
              <a:rPr lang="en-US" dirty="0"/>
              <a:t> </a:t>
            </a:r>
            <a:r>
              <a:rPr lang="en-US" dirty="0" err="1"/>
              <a:t>Shridevi.S</a:t>
            </a:r>
            <a:r>
              <a:rPr lang="en-US" dirty="0"/>
              <a:t>, VIT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975" y="-130175"/>
            <a:ext cx="2663825" cy="1120775"/>
          </a:xfrm>
        </p:spPr>
        <p:txBody>
          <a:bodyPr wrap="square" lIns="0" tIns="12700" rIns="0" bIns="0">
            <a:spAutoFit/>
          </a:bodyPr>
          <a:lstStyle/>
          <a:p>
            <a:pPr marL="12700">
              <a:spcBef>
                <a:spcPts val="100"/>
              </a:spcBef>
              <a:defRPr/>
            </a:pPr>
            <a:r>
              <a:rPr lang="en-IN" dirty="0" smtClean="0">
                <a:solidFill>
                  <a:srgbClr val="775F54"/>
                </a:solidFill>
              </a:rPr>
              <a:t/>
            </a:r>
            <a:br>
              <a:rPr lang="en-IN" dirty="0" smtClean="0">
                <a:solidFill>
                  <a:srgbClr val="775F54"/>
                </a:solidFill>
              </a:rPr>
            </a:br>
            <a:r>
              <a:rPr dirty="0" smtClean="0">
                <a:solidFill>
                  <a:schemeClr val="tx1"/>
                </a:solidFill>
              </a:rPr>
              <a:t>Examp</a:t>
            </a:r>
            <a:r>
              <a:rPr spc="10" dirty="0" smtClean="0">
                <a:solidFill>
                  <a:schemeClr val="tx1"/>
                </a:solidFill>
              </a:rPr>
              <a:t>l</a:t>
            </a:r>
            <a:r>
              <a:rPr dirty="0" smtClean="0">
                <a:solidFill>
                  <a:schemeClr val="tx1"/>
                </a:solidFill>
              </a:rPr>
              <a:t>e</a:t>
            </a:r>
            <a:endParaRPr dirty="0">
              <a:solidFill>
                <a:schemeClr val="tx1"/>
              </a:solidFill>
            </a:endParaRPr>
          </a:p>
        </p:txBody>
      </p:sp>
      <p:sp>
        <p:nvSpPr>
          <p:cNvPr id="4" name="Footer Placeholder 3"/>
          <p:cNvSpPr>
            <a:spLocks noGrp="1"/>
          </p:cNvSpPr>
          <p:nvPr>
            <p:ph type="ftr" sz="quarter" idx="11"/>
          </p:nvPr>
        </p:nvSpPr>
        <p:spPr/>
        <p:txBody>
          <a:bodyPr/>
          <a:lstStyle/>
          <a:p>
            <a:pPr>
              <a:defRPr/>
            </a:pPr>
            <a:r>
              <a:rPr lang="en-IN"/>
              <a:t>Dr Shridevi.S, VIT</a:t>
            </a:r>
          </a:p>
        </p:txBody>
      </p:sp>
      <p:sp>
        <p:nvSpPr>
          <p:cNvPr id="45060" name="object 3"/>
          <p:cNvSpPr>
            <a:spLocks noChangeArrowheads="1"/>
          </p:cNvSpPr>
          <p:nvPr/>
        </p:nvSpPr>
        <p:spPr bwMode="auto">
          <a:xfrm>
            <a:off x="1820863" y="1927225"/>
            <a:ext cx="6032500" cy="3482975"/>
          </a:xfrm>
          <a:prstGeom prst="rect">
            <a:avLst/>
          </a:prstGeom>
          <a:blipFill dpi="0" rotWithShape="1">
            <a:blip r:embed="rId2" cstate="print"/>
            <a:srcRect/>
            <a:stretch>
              <a:fillRect/>
            </a:stretch>
          </a:blipFill>
          <a:ln w="9525">
            <a:noFill/>
            <a:miter lim="800000"/>
            <a:headEnd/>
            <a:tailEnd/>
          </a:ln>
        </p:spPr>
        <p:txBody>
          <a:bodyPr lIns="0" tIns="0" rIns="0" bIns="0"/>
          <a:lstStyle/>
          <a:p>
            <a:endParaRPr lang="en-US"/>
          </a:p>
        </p:txBody>
      </p:sp>
      <p:sp>
        <p:nvSpPr>
          <p:cNvPr id="45061"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C3D029BB-8733-402C-BD5B-0D65A303E1B1}" type="slidenum">
              <a:rPr lang="en-US" smtClean="0">
                <a:latin typeface="Arial" pitchFamily="34" charset="0"/>
              </a:rPr>
              <a:pPr/>
              <a:t>36</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975" y="119063"/>
            <a:ext cx="2435225" cy="566737"/>
          </a:xfrm>
        </p:spPr>
        <p:txBody>
          <a:bodyPr wrap="square" lIns="0" tIns="12700" rIns="0" bIns="0">
            <a:spAutoFit/>
          </a:bodyPr>
          <a:lstStyle/>
          <a:p>
            <a:pPr marL="12700">
              <a:spcBef>
                <a:spcPts val="100"/>
              </a:spcBef>
              <a:defRPr/>
            </a:pPr>
            <a:r>
              <a:rPr b="1" dirty="0">
                <a:solidFill>
                  <a:schemeClr val="tx1"/>
                </a:solidFill>
                <a:latin typeface="Arial"/>
                <a:cs typeface="Arial"/>
              </a:rPr>
              <a:t>Loopi</a:t>
            </a:r>
            <a:r>
              <a:rPr b="1" spc="-15" dirty="0">
                <a:solidFill>
                  <a:schemeClr val="tx1"/>
                </a:solidFill>
                <a:latin typeface="Arial"/>
                <a:cs typeface="Arial"/>
              </a:rPr>
              <a:t>n</a:t>
            </a:r>
            <a:r>
              <a:rPr b="1" dirty="0">
                <a:solidFill>
                  <a:schemeClr val="tx1"/>
                </a:solidFill>
                <a:latin typeface="Arial"/>
                <a:cs typeface="Arial"/>
              </a:rPr>
              <a:t>g</a:t>
            </a:r>
          </a:p>
        </p:txBody>
      </p:sp>
      <p:sp>
        <p:nvSpPr>
          <p:cNvPr id="3" name="object 3"/>
          <p:cNvSpPr txBox="1"/>
          <p:nvPr/>
        </p:nvSpPr>
        <p:spPr>
          <a:xfrm>
            <a:off x="307975" y="892175"/>
            <a:ext cx="8378825" cy="4894263"/>
          </a:xfrm>
          <a:prstGeom prst="rect">
            <a:avLst/>
          </a:prstGeom>
        </p:spPr>
        <p:txBody>
          <a:bodyPr lIns="0" tIns="13335" rIns="0" bIns="0">
            <a:spAutoFit/>
          </a:bodyPr>
          <a:lstStyle/>
          <a:p>
            <a:pPr marL="331788" indent="-319088">
              <a:spcBef>
                <a:spcPts val="100"/>
              </a:spcBef>
              <a:buClr>
                <a:srgbClr val="DD8046"/>
              </a:buClr>
              <a:buSzPct val="60000"/>
              <a:buFont typeface="Wingdings" pitchFamily="2" charset="2"/>
              <a:buChar char=""/>
              <a:tabLst>
                <a:tab pos="331788" algn="l"/>
              </a:tabLst>
            </a:pPr>
            <a:r>
              <a:rPr lang="en-US" sz="2000" dirty="0">
                <a:cs typeface="Arial" pitchFamily="34" charset="0"/>
              </a:rPr>
              <a:t>The XSLT element &lt;</a:t>
            </a:r>
            <a:r>
              <a:rPr lang="en-US" sz="2000" dirty="0" err="1">
                <a:cs typeface="Arial" pitchFamily="34" charset="0"/>
              </a:rPr>
              <a:t>xsl:for-each</a:t>
            </a:r>
            <a:r>
              <a:rPr lang="en-US" sz="2000" dirty="0">
                <a:cs typeface="Arial" pitchFamily="34" charset="0"/>
              </a:rPr>
              <a:t>&gt; is used for looping through a list of</a:t>
            </a:r>
          </a:p>
          <a:p>
            <a:pPr marL="331788" indent="-319088">
              <a:spcBef>
                <a:spcPts val="1438"/>
              </a:spcBef>
              <a:tabLst>
                <a:tab pos="331788" algn="l"/>
              </a:tabLst>
            </a:pPr>
            <a:r>
              <a:rPr lang="en-US" sz="2000" dirty="0">
                <a:cs typeface="Arial" pitchFamily="34" charset="0"/>
              </a:rPr>
              <a:t>elements.</a:t>
            </a:r>
          </a:p>
          <a:p>
            <a:pPr marL="331788" indent="-319088">
              <a:lnSpc>
                <a:spcPct val="160000"/>
              </a:lnSpc>
              <a:spcBef>
                <a:spcPts val="700"/>
              </a:spcBef>
              <a:buClr>
                <a:srgbClr val="DD8046"/>
              </a:buClr>
              <a:buSzPct val="60000"/>
              <a:buFont typeface="Wingdings" pitchFamily="2" charset="2"/>
              <a:buChar char=""/>
              <a:tabLst>
                <a:tab pos="331788" algn="l"/>
              </a:tabLst>
            </a:pPr>
            <a:r>
              <a:rPr lang="en-US" sz="2000" dirty="0">
                <a:cs typeface="Arial" pitchFamily="34" charset="0"/>
              </a:rPr>
              <a:t>This	</a:t>
            </a:r>
            <a:r>
              <a:rPr lang="en-US" sz="2000" dirty="0" smtClean="0">
                <a:cs typeface="Arial" pitchFamily="34" charset="0"/>
              </a:rPr>
              <a:t>is very</a:t>
            </a:r>
            <a:r>
              <a:rPr lang="en-US" sz="2000" dirty="0">
                <a:cs typeface="Arial" pitchFamily="34" charset="0"/>
              </a:rPr>
              <a:t>	</a:t>
            </a:r>
            <a:r>
              <a:rPr lang="en-US" sz="2000" dirty="0" smtClean="0">
                <a:cs typeface="Arial" pitchFamily="34" charset="0"/>
              </a:rPr>
              <a:t>useful when you</a:t>
            </a:r>
            <a:r>
              <a:rPr lang="en-US" sz="2000" dirty="0">
                <a:cs typeface="Arial" pitchFamily="34" charset="0"/>
              </a:rPr>
              <a:t> </a:t>
            </a:r>
            <a:r>
              <a:rPr lang="en-US" sz="2000" dirty="0" smtClean="0">
                <a:cs typeface="Arial" pitchFamily="34" charset="0"/>
              </a:rPr>
              <a:t>have</a:t>
            </a:r>
            <a:r>
              <a:rPr lang="en-US" sz="2000" dirty="0">
                <a:cs typeface="Arial" pitchFamily="34" charset="0"/>
              </a:rPr>
              <a:t> </a:t>
            </a:r>
            <a:r>
              <a:rPr lang="en-US" sz="2000" dirty="0" smtClean="0">
                <a:cs typeface="Arial" pitchFamily="34" charset="0"/>
              </a:rPr>
              <a:t>a</a:t>
            </a:r>
            <a:r>
              <a:rPr lang="en-US" sz="2000" dirty="0">
                <a:cs typeface="Arial" pitchFamily="34" charset="0"/>
              </a:rPr>
              <a:t>	</a:t>
            </a:r>
            <a:r>
              <a:rPr lang="en-US" sz="2000" dirty="0" smtClean="0">
                <a:cs typeface="Arial" pitchFamily="34" charset="0"/>
              </a:rPr>
              <a:t>collection of</a:t>
            </a:r>
            <a:r>
              <a:rPr lang="en-US" sz="2000" dirty="0">
                <a:cs typeface="Arial" pitchFamily="34" charset="0"/>
              </a:rPr>
              <a:t> </a:t>
            </a:r>
            <a:r>
              <a:rPr lang="en-US" sz="2000" dirty="0" smtClean="0">
                <a:cs typeface="Arial" pitchFamily="34" charset="0"/>
              </a:rPr>
              <a:t>related</a:t>
            </a:r>
            <a:r>
              <a:rPr lang="en-US" sz="2000" dirty="0">
                <a:cs typeface="Arial" pitchFamily="34" charset="0"/>
              </a:rPr>
              <a:t> </a:t>
            </a:r>
            <a:r>
              <a:rPr lang="en-US" sz="2000" dirty="0" smtClean="0">
                <a:cs typeface="Arial" pitchFamily="34" charset="0"/>
              </a:rPr>
              <a:t>items</a:t>
            </a:r>
            <a:r>
              <a:rPr lang="en-US" sz="2000" dirty="0">
                <a:cs typeface="Arial" pitchFamily="34" charset="0"/>
              </a:rPr>
              <a:t> </a:t>
            </a:r>
            <a:r>
              <a:rPr lang="en-US" sz="2000" dirty="0" smtClean="0">
                <a:cs typeface="Arial" pitchFamily="34" charset="0"/>
              </a:rPr>
              <a:t>to  </a:t>
            </a:r>
            <a:r>
              <a:rPr lang="en-US" sz="2000" dirty="0">
                <a:cs typeface="Arial" pitchFamily="34" charset="0"/>
              </a:rPr>
              <a:t>process them in a sequential fashion.</a:t>
            </a:r>
          </a:p>
          <a:p>
            <a:pPr marL="331788" indent="-319088">
              <a:lnSpc>
                <a:spcPct val="160000"/>
              </a:lnSpc>
              <a:spcBef>
                <a:spcPts val="713"/>
              </a:spcBef>
              <a:buClr>
                <a:srgbClr val="DD8046"/>
              </a:buClr>
              <a:buSzPct val="60000"/>
              <a:buFont typeface="Wingdings" pitchFamily="2" charset="2"/>
              <a:buChar char=""/>
              <a:tabLst>
                <a:tab pos="331788" algn="l"/>
              </a:tabLst>
            </a:pPr>
            <a:r>
              <a:rPr lang="en-US" sz="2000" dirty="0">
                <a:cs typeface="Arial" pitchFamily="34" charset="0"/>
              </a:rPr>
              <a:t>The &lt;</a:t>
            </a:r>
            <a:r>
              <a:rPr lang="en-US" sz="2000" dirty="0" err="1">
                <a:cs typeface="Arial" pitchFamily="34" charset="0"/>
              </a:rPr>
              <a:t>xsl:for-each</a:t>
            </a:r>
            <a:r>
              <a:rPr lang="en-US" sz="2000" dirty="0">
                <a:cs typeface="Arial" pitchFamily="34" charset="0"/>
              </a:rPr>
              <a:t>&gt; element is commonly used in the Web development  world to convert an XML document to an HTML table.</a:t>
            </a:r>
          </a:p>
          <a:p>
            <a:pPr marL="331788" indent="-319088">
              <a:spcBef>
                <a:spcPts val="1838"/>
              </a:spcBef>
              <a:tabLst>
                <a:tab pos="331788" algn="l"/>
              </a:tabLst>
            </a:pPr>
            <a:r>
              <a:rPr lang="en-US" sz="2000" dirty="0">
                <a:cs typeface="Arial" pitchFamily="34" charset="0"/>
              </a:rPr>
              <a:t>&lt;</a:t>
            </a:r>
            <a:r>
              <a:rPr lang="en-US" sz="2000" dirty="0" err="1">
                <a:cs typeface="Arial" pitchFamily="34" charset="0"/>
              </a:rPr>
              <a:t>xsl:for-each</a:t>
            </a:r>
            <a:r>
              <a:rPr lang="en-US" sz="2000" dirty="0">
                <a:cs typeface="Arial" pitchFamily="34" charset="0"/>
              </a:rPr>
              <a:t> select=node-set-expression&gt;</a:t>
            </a:r>
          </a:p>
          <a:p>
            <a:pPr marL="331788" indent="-319088">
              <a:spcBef>
                <a:spcPts val="1838"/>
              </a:spcBef>
              <a:tabLst>
                <a:tab pos="331788" algn="l"/>
              </a:tabLst>
            </a:pPr>
            <a:r>
              <a:rPr lang="en-US" sz="2000" dirty="0">
                <a:cs typeface="Arial" pitchFamily="34" charset="0"/>
              </a:rPr>
              <a:t>&lt;!-- content --&gt;</a:t>
            </a:r>
          </a:p>
          <a:p>
            <a:pPr marL="331788" indent="-319088">
              <a:spcBef>
                <a:spcPts val="1850"/>
              </a:spcBef>
              <a:tabLst>
                <a:tab pos="331788" algn="l"/>
              </a:tabLst>
            </a:pPr>
            <a:r>
              <a:rPr lang="en-US" sz="2000" dirty="0">
                <a:cs typeface="Arial" pitchFamily="34" charset="0"/>
              </a:rPr>
              <a:t>&lt;/</a:t>
            </a:r>
            <a:r>
              <a:rPr lang="en-US" sz="2000" dirty="0" err="1">
                <a:cs typeface="Arial" pitchFamily="34" charset="0"/>
              </a:rPr>
              <a:t>xsl:for-each</a:t>
            </a:r>
            <a:r>
              <a:rPr lang="en-US" sz="2000" dirty="0">
                <a:cs typeface="Arial" pitchFamily="34" charset="0"/>
              </a:rPr>
              <a:t>&gt;</a:t>
            </a:r>
            <a:endParaRPr lang="en-US" dirty="0">
              <a:cs typeface="Arial" pitchFamily="34" charset="0"/>
            </a:endParaRPr>
          </a:p>
          <a:p>
            <a:pPr marL="331788" indent="-319088">
              <a:buClr>
                <a:srgbClr val="DD8046"/>
              </a:buClr>
              <a:buSzPct val="60000"/>
              <a:buFont typeface="Wingdings" pitchFamily="2" charset="2"/>
              <a:buChar char=""/>
              <a:tabLst>
                <a:tab pos="331788" algn="l"/>
              </a:tabLst>
            </a:pPr>
            <a:r>
              <a:rPr lang="en-US" sz="2000" dirty="0">
                <a:cs typeface="Arial" pitchFamily="34" charset="0"/>
              </a:rPr>
              <a:t>The &lt;</a:t>
            </a:r>
            <a:r>
              <a:rPr lang="en-US" sz="2000" dirty="0" err="1">
                <a:cs typeface="Arial" pitchFamily="34" charset="0"/>
              </a:rPr>
              <a:t>xsl:for-each</a:t>
            </a:r>
            <a:r>
              <a:rPr lang="en-US" sz="2000" dirty="0">
                <a:cs typeface="Arial" pitchFamily="34" charset="0"/>
              </a:rPr>
              <a:t>&gt; element has a required attribute: select.</a:t>
            </a:r>
          </a:p>
        </p:txBody>
      </p:sp>
      <p:sp>
        <p:nvSpPr>
          <p:cNvPr id="46085" name="Slide Number Placeholder 4"/>
          <p:cNvSpPr>
            <a:spLocks noGrp="1"/>
          </p:cNvSpPr>
          <p:nvPr>
            <p:ph type="sldNum" sz="quarter" idx="15"/>
          </p:nvPr>
        </p:nvSpPr>
        <p:spPr bwMode="auto">
          <a:noFill/>
          <a:ln>
            <a:miter lim="800000"/>
            <a:headEnd/>
            <a:tailEnd/>
          </a:ln>
        </p:spPr>
        <p:txBody>
          <a:bodyPr wrap="square" numCol="1" anchorCtr="0" compatLnSpc="1">
            <a:prstTxWarp prst="textNoShape">
              <a:avLst/>
            </a:prstTxWarp>
          </a:bodyPr>
          <a:lstStyle/>
          <a:p>
            <a:fld id="{6CB3FCFB-A055-4157-9BB2-00E46FF3D500}" type="slidenum">
              <a:rPr lang="en-US" smtClean="0">
                <a:latin typeface="Arial" pitchFamily="34" charset="0"/>
              </a:rPr>
              <a:pPr/>
              <a:t>37</a:t>
            </a:fld>
            <a:endParaRPr lang="en-US" smtClean="0">
              <a:latin typeface="Arial" pitchFamily="34" charset="0"/>
            </a:endParaRPr>
          </a:p>
        </p:txBody>
      </p:sp>
      <p:sp>
        <p:nvSpPr>
          <p:cNvPr id="6" name="Footer Placeholder 1"/>
          <p:cNvSpPr>
            <a:spLocks noGrp="1"/>
          </p:cNvSpPr>
          <p:nvPr>
            <p:ph type="ftr" sz="quarter" idx="11"/>
          </p:nvPr>
        </p:nvSpPr>
        <p:spPr>
          <a:xfrm>
            <a:off x="609600" y="6356350"/>
            <a:ext cx="3352800" cy="365125"/>
          </a:xfrm>
        </p:spPr>
        <p:txBody>
          <a:bodyPr/>
          <a:lstStyle/>
          <a:p>
            <a:pPr>
              <a:defRPr/>
            </a:pPr>
            <a:r>
              <a:rPr lang="en-US" dirty="0" err="1"/>
              <a:t>Dr</a:t>
            </a:r>
            <a:r>
              <a:rPr lang="en-US" dirty="0"/>
              <a:t> </a:t>
            </a:r>
            <a:r>
              <a:rPr lang="en-US" dirty="0" err="1"/>
              <a:t>Shridevi.S</a:t>
            </a:r>
            <a:r>
              <a:rPr lang="en-US" dirty="0"/>
              <a:t>, VIT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975" y="-511175"/>
            <a:ext cx="3044825" cy="1120775"/>
          </a:xfrm>
        </p:spPr>
        <p:txBody>
          <a:bodyPr wrap="square" lIns="0" tIns="12700" rIns="0" bIns="0">
            <a:spAutoFit/>
          </a:bodyPr>
          <a:lstStyle/>
          <a:p>
            <a:pPr marL="12700">
              <a:spcBef>
                <a:spcPts val="100"/>
              </a:spcBef>
              <a:defRPr/>
            </a:pPr>
            <a:r>
              <a:rPr lang="en-IN" dirty="0" smtClean="0">
                <a:solidFill>
                  <a:srgbClr val="775F54"/>
                </a:solidFill>
              </a:rPr>
              <a:t/>
            </a:r>
            <a:br>
              <a:rPr lang="en-IN" dirty="0" smtClean="0">
                <a:solidFill>
                  <a:srgbClr val="775F54"/>
                </a:solidFill>
              </a:rPr>
            </a:br>
            <a:r>
              <a:rPr dirty="0" smtClean="0">
                <a:solidFill>
                  <a:schemeClr val="tx1"/>
                </a:solidFill>
              </a:rPr>
              <a:t>Examp</a:t>
            </a:r>
            <a:r>
              <a:rPr spc="10" dirty="0" smtClean="0">
                <a:solidFill>
                  <a:schemeClr val="tx1"/>
                </a:solidFill>
              </a:rPr>
              <a:t>l</a:t>
            </a:r>
            <a:r>
              <a:rPr dirty="0" smtClean="0">
                <a:solidFill>
                  <a:schemeClr val="tx1"/>
                </a:solidFill>
              </a:rPr>
              <a:t>e</a:t>
            </a:r>
            <a:endParaRPr dirty="0">
              <a:solidFill>
                <a:schemeClr val="tx1"/>
              </a:solidFill>
            </a:endParaRPr>
          </a:p>
        </p:txBody>
      </p:sp>
      <p:sp>
        <p:nvSpPr>
          <p:cNvPr id="4" name="Footer Placeholder 3"/>
          <p:cNvSpPr>
            <a:spLocks noGrp="1"/>
          </p:cNvSpPr>
          <p:nvPr>
            <p:ph type="ftr" sz="quarter" idx="11"/>
          </p:nvPr>
        </p:nvSpPr>
        <p:spPr>
          <a:xfrm>
            <a:off x="971550" y="5969000"/>
            <a:ext cx="5480050" cy="279400"/>
          </a:xfrm>
        </p:spPr>
        <p:txBody>
          <a:bodyPr/>
          <a:lstStyle/>
          <a:p>
            <a:pPr>
              <a:defRPr/>
            </a:pPr>
            <a:r>
              <a:rPr lang="en-IN"/>
              <a:t>Dr Shridevi.S, VIT</a:t>
            </a:r>
          </a:p>
        </p:txBody>
      </p:sp>
      <p:sp>
        <p:nvSpPr>
          <p:cNvPr id="3" name="object 3"/>
          <p:cNvSpPr txBox="1"/>
          <p:nvPr/>
        </p:nvSpPr>
        <p:spPr>
          <a:xfrm>
            <a:off x="307975" y="762000"/>
            <a:ext cx="8150225" cy="4605338"/>
          </a:xfrm>
          <a:prstGeom prst="rect">
            <a:avLst/>
          </a:prstGeom>
        </p:spPr>
        <p:txBody>
          <a:bodyPr lIns="0" tIns="39370" rIns="0" bIns="0">
            <a:spAutoFit/>
          </a:bodyPr>
          <a:lstStyle/>
          <a:p>
            <a:pPr marL="12700">
              <a:spcBef>
                <a:spcPts val="310"/>
              </a:spcBef>
              <a:defRPr/>
            </a:pPr>
            <a:r>
              <a:rPr sz="2000" dirty="0">
                <a:latin typeface="Arial"/>
                <a:cs typeface="Arial"/>
              </a:rPr>
              <a:t>&lt;?xml</a:t>
            </a:r>
            <a:r>
              <a:rPr sz="2000" spc="-25" dirty="0">
                <a:latin typeface="Arial"/>
                <a:cs typeface="Arial"/>
              </a:rPr>
              <a:t> </a:t>
            </a:r>
            <a:r>
              <a:rPr sz="2000" spc="-5" dirty="0">
                <a:latin typeface="Arial"/>
                <a:cs typeface="Arial"/>
              </a:rPr>
              <a:t>version=”1.0”?&gt;</a:t>
            </a:r>
            <a:endParaRPr sz="2000" dirty="0">
              <a:latin typeface="Arial"/>
              <a:cs typeface="Arial"/>
            </a:endParaRPr>
          </a:p>
          <a:p>
            <a:pPr marL="12700">
              <a:lnSpc>
                <a:spcPts val="2160"/>
              </a:lnSpc>
              <a:spcBef>
                <a:spcPts val="215"/>
              </a:spcBef>
              <a:defRPr/>
            </a:pPr>
            <a:r>
              <a:rPr sz="2000" dirty="0">
                <a:latin typeface="Arial"/>
                <a:cs typeface="Arial"/>
              </a:rPr>
              <a:t>&lt;xsl:stylesheet</a:t>
            </a:r>
            <a:r>
              <a:rPr sz="2000" spc="40" dirty="0">
                <a:latin typeface="Arial"/>
                <a:cs typeface="Arial"/>
              </a:rPr>
              <a:t> </a:t>
            </a:r>
            <a:r>
              <a:rPr sz="2000" spc="-10" dirty="0">
                <a:latin typeface="Arial"/>
                <a:cs typeface="Arial"/>
              </a:rPr>
              <a:t>xmlns:xsl=”</a:t>
            </a:r>
            <a:r>
              <a:rPr sz="2000" spc="-10" dirty="0">
                <a:latin typeface="Arial"/>
                <a:cs typeface="Arial"/>
                <a:hlinkClick r:id="rId2"/>
              </a:rPr>
              <a:t>http://www.w3.org/1999/XSL/Transform</a:t>
            </a:r>
            <a:r>
              <a:rPr sz="2000" spc="-10" dirty="0">
                <a:latin typeface="Arial"/>
                <a:cs typeface="Arial"/>
              </a:rPr>
              <a:t>”</a:t>
            </a:r>
            <a:endParaRPr sz="2000" dirty="0">
              <a:latin typeface="Arial"/>
              <a:cs typeface="Arial"/>
            </a:endParaRPr>
          </a:p>
          <a:p>
            <a:pPr marL="332740">
              <a:lnSpc>
                <a:spcPts val="2160"/>
              </a:lnSpc>
              <a:defRPr/>
            </a:pPr>
            <a:r>
              <a:rPr sz="2000" spc="-5" dirty="0">
                <a:latin typeface="Arial"/>
                <a:cs typeface="Arial"/>
              </a:rPr>
              <a:t>version=”1.0”&gt;</a:t>
            </a:r>
            <a:endParaRPr sz="2000" dirty="0">
              <a:latin typeface="Arial"/>
              <a:cs typeface="Arial"/>
            </a:endParaRPr>
          </a:p>
          <a:p>
            <a:pPr marL="332740">
              <a:spcBef>
                <a:spcPts val="229"/>
              </a:spcBef>
              <a:defRPr/>
            </a:pPr>
            <a:r>
              <a:rPr sz="2000" dirty="0">
                <a:latin typeface="Arial"/>
                <a:cs typeface="Arial"/>
              </a:rPr>
              <a:t>&lt;xsl:template</a:t>
            </a:r>
            <a:r>
              <a:rPr sz="2000" spc="-45" dirty="0">
                <a:latin typeface="Arial"/>
                <a:cs typeface="Arial"/>
              </a:rPr>
              <a:t> </a:t>
            </a:r>
            <a:r>
              <a:rPr sz="2000" spc="-5" dirty="0">
                <a:latin typeface="Arial"/>
                <a:cs typeface="Arial"/>
              </a:rPr>
              <a:t>match=”/”&gt;</a:t>
            </a:r>
            <a:endParaRPr sz="2000" dirty="0">
              <a:latin typeface="Arial"/>
              <a:cs typeface="Arial"/>
            </a:endParaRPr>
          </a:p>
          <a:p>
            <a:pPr marL="332740">
              <a:spcBef>
                <a:spcPts val="215"/>
              </a:spcBef>
              <a:defRPr/>
            </a:pPr>
            <a:r>
              <a:rPr sz="2000" dirty="0">
                <a:latin typeface="Arial"/>
                <a:cs typeface="Arial"/>
              </a:rPr>
              <a:t>&lt;html&gt;&lt;body&gt;</a:t>
            </a:r>
          </a:p>
          <a:p>
            <a:pPr marL="927100">
              <a:spcBef>
                <a:spcPts val="215"/>
              </a:spcBef>
              <a:defRPr/>
            </a:pPr>
            <a:r>
              <a:rPr sz="2000" dirty="0">
                <a:latin typeface="Arial"/>
                <a:cs typeface="Arial"/>
              </a:rPr>
              <a:t>&lt;h3&gt;Looping</a:t>
            </a:r>
            <a:r>
              <a:rPr sz="2000" spc="-40" dirty="0">
                <a:latin typeface="Arial"/>
                <a:cs typeface="Arial"/>
              </a:rPr>
              <a:t> </a:t>
            </a:r>
            <a:r>
              <a:rPr sz="2000" dirty="0">
                <a:latin typeface="Arial"/>
                <a:cs typeface="Arial"/>
              </a:rPr>
              <a:t>Example&lt;/h3&gt;</a:t>
            </a:r>
          </a:p>
          <a:p>
            <a:pPr marL="927100">
              <a:spcBef>
                <a:spcPts val="229"/>
              </a:spcBef>
              <a:defRPr/>
            </a:pPr>
            <a:r>
              <a:rPr sz="2000" spc="-5" dirty="0">
                <a:latin typeface="Arial"/>
                <a:cs typeface="Arial"/>
              </a:rPr>
              <a:t>&lt;hr&gt;&lt;/hr&gt;</a:t>
            </a:r>
            <a:endParaRPr sz="2000" dirty="0">
              <a:latin typeface="Arial"/>
              <a:cs typeface="Arial"/>
            </a:endParaRPr>
          </a:p>
          <a:p>
            <a:pPr marL="927100">
              <a:spcBef>
                <a:spcPts val="219"/>
              </a:spcBef>
              <a:defRPr/>
            </a:pPr>
            <a:r>
              <a:rPr sz="2000" dirty="0">
                <a:latin typeface="Arial"/>
                <a:cs typeface="Arial"/>
              </a:rPr>
              <a:t>&lt;table </a:t>
            </a:r>
            <a:r>
              <a:rPr sz="2000" spc="-5" dirty="0">
                <a:latin typeface="Arial"/>
                <a:cs typeface="Arial"/>
              </a:rPr>
              <a:t>border=”1”</a:t>
            </a:r>
            <a:r>
              <a:rPr sz="2000" spc="-80" dirty="0">
                <a:latin typeface="Arial"/>
                <a:cs typeface="Arial"/>
              </a:rPr>
              <a:t> </a:t>
            </a:r>
            <a:r>
              <a:rPr sz="2000" dirty="0">
                <a:latin typeface="Arial"/>
                <a:cs typeface="Arial"/>
              </a:rPr>
              <a:t>cellpadding=”5”&gt;</a:t>
            </a:r>
          </a:p>
          <a:p>
            <a:pPr marL="1841500">
              <a:spcBef>
                <a:spcPts val="215"/>
              </a:spcBef>
              <a:defRPr/>
            </a:pPr>
            <a:r>
              <a:rPr sz="2000" dirty="0">
                <a:latin typeface="Arial"/>
                <a:cs typeface="Arial"/>
              </a:rPr>
              <a:t>&lt;tr&gt;</a:t>
            </a:r>
          </a:p>
          <a:p>
            <a:pPr marL="2756535">
              <a:spcBef>
                <a:spcPts val="225"/>
              </a:spcBef>
              <a:defRPr/>
            </a:pPr>
            <a:r>
              <a:rPr sz="2000" spc="-5" dirty="0">
                <a:latin typeface="Arial"/>
                <a:cs typeface="Arial"/>
              </a:rPr>
              <a:t>&lt;th&gt;Author&lt;/th&gt;</a:t>
            </a:r>
            <a:endParaRPr sz="2000" dirty="0">
              <a:latin typeface="Arial"/>
              <a:cs typeface="Arial"/>
            </a:endParaRPr>
          </a:p>
          <a:p>
            <a:pPr marL="2756535">
              <a:spcBef>
                <a:spcPts val="219"/>
              </a:spcBef>
              <a:defRPr/>
            </a:pPr>
            <a:r>
              <a:rPr sz="2000" spc="-10" dirty="0">
                <a:latin typeface="Arial"/>
                <a:cs typeface="Arial"/>
              </a:rPr>
              <a:t>&lt;th&gt;Title&lt;/th&gt;</a:t>
            </a:r>
            <a:endParaRPr sz="2000" dirty="0">
              <a:latin typeface="Arial"/>
              <a:cs typeface="Arial"/>
            </a:endParaRPr>
          </a:p>
          <a:p>
            <a:pPr marL="2756535">
              <a:spcBef>
                <a:spcPts val="215"/>
              </a:spcBef>
              <a:defRPr/>
            </a:pPr>
            <a:r>
              <a:rPr sz="2000" spc="-5" dirty="0">
                <a:latin typeface="Arial"/>
                <a:cs typeface="Arial"/>
              </a:rPr>
              <a:t>&lt;th&gt;Category&lt;/th&gt;</a:t>
            </a:r>
            <a:endParaRPr sz="2000" dirty="0">
              <a:latin typeface="Arial"/>
              <a:cs typeface="Arial"/>
            </a:endParaRPr>
          </a:p>
          <a:p>
            <a:pPr marL="2756535">
              <a:spcBef>
                <a:spcPts val="229"/>
              </a:spcBef>
              <a:defRPr/>
            </a:pPr>
            <a:r>
              <a:rPr sz="2000" spc="-5" dirty="0">
                <a:latin typeface="Arial"/>
                <a:cs typeface="Arial"/>
              </a:rPr>
              <a:t>&lt;th&gt;Price&lt;/th&gt;</a:t>
            </a:r>
            <a:endParaRPr sz="2000" dirty="0">
              <a:latin typeface="Arial"/>
              <a:cs typeface="Arial"/>
            </a:endParaRPr>
          </a:p>
          <a:p>
            <a:pPr marL="1841500">
              <a:spcBef>
                <a:spcPts val="215"/>
              </a:spcBef>
              <a:defRPr/>
            </a:pPr>
            <a:r>
              <a:rPr sz="2000" spc="-5" dirty="0">
                <a:latin typeface="Arial"/>
                <a:cs typeface="Arial"/>
              </a:rPr>
              <a:t>&lt;/tr&gt;</a:t>
            </a:r>
            <a:endParaRPr sz="2000" dirty="0">
              <a:latin typeface="Arial"/>
              <a:cs typeface="Arial"/>
            </a:endParaRPr>
          </a:p>
        </p:txBody>
      </p:sp>
      <p:sp>
        <p:nvSpPr>
          <p:cNvPr id="47109" name="Slide Number Placeholder 4"/>
          <p:cNvSpPr>
            <a:spLocks noGrp="1"/>
          </p:cNvSpPr>
          <p:nvPr>
            <p:ph type="sldNum" sz="quarter" idx="15"/>
          </p:nvPr>
        </p:nvSpPr>
        <p:spPr bwMode="auto">
          <a:noFill/>
          <a:ln>
            <a:miter lim="800000"/>
            <a:headEnd/>
            <a:tailEnd/>
          </a:ln>
        </p:spPr>
        <p:txBody>
          <a:bodyPr wrap="square" numCol="1" anchorCtr="0" compatLnSpc="1">
            <a:prstTxWarp prst="textNoShape">
              <a:avLst/>
            </a:prstTxWarp>
          </a:bodyPr>
          <a:lstStyle/>
          <a:p>
            <a:fld id="{9B240833-4FA9-4435-BBC3-7C8CDD687F7B}" type="slidenum">
              <a:rPr lang="en-US" smtClean="0">
                <a:latin typeface="Arial" pitchFamily="34" charset="0"/>
              </a:rPr>
              <a:pPr/>
              <a:t>38</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975" y="-1944688"/>
            <a:ext cx="6626225" cy="2782888"/>
          </a:xfrm>
        </p:spPr>
        <p:txBody>
          <a:bodyPr wrap="square" lIns="0" tIns="12700" rIns="0" bIns="0">
            <a:spAutoFit/>
          </a:bodyPr>
          <a:lstStyle/>
          <a:p>
            <a:pPr marL="12700">
              <a:spcBef>
                <a:spcPts val="100"/>
              </a:spcBef>
              <a:defRPr/>
            </a:pPr>
            <a:r>
              <a:rPr lang="en-IN" dirty="0" smtClean="0">
                <a:solidFill>
                  <a:srgbClr val="775F54"/>
                </a:solidFill>
              </a:rPr>
              <a:t/>
            </a:r>
            <a:br>
              <a:rPr lang="en-IN" dirty="0" smtClean="0">
                <a:solidFill>
                  <a:srgbClr val="775F54"/>
                </a:solidFill>
              </a:rPr>
            </a:br>
            <a:r>
              <a:rPr lang="en-IN" dirty="0" smtClean="0">
                <a:solidFill>
                  <a:srgbClr val="775F54"/>
                </a:solidFill>
              </a:rPr>
              <a:t/>
            </a:r>
            <a:br>
              <a:rPr lang="en-IN" dirty="0" smtClean="0">
                <a:solidFill>
                  <a:srgbClr val="775F54"/>
                </a:solidFill>
              </a:rPr>
            </a:br>
            <a:r>
              <a:rPr lang="en-IN" dirty="0" smtClean="0">
                <a:solidFill>
                  <a:srgbClr val="775F54"/>
                </a:solidFill>
              </a:rPr>
              <a:t/>
            </a:r>
            <a:br>
              <a:rPr lang="en-IN" dirty="0" smtClean="0">
                <a:solidFill>
                  <a:srgbClr val="775F54"/>
                </a:solidFill>
              </a:rPr>
            </a:br>
            <a:r>
              <a:rPr lang="en-IN" dirty="0">
                <a:solidFill>
                  <a:srgbClr val="775F54"/>
                </a:solidFill>
              </a:rPr>
              <a:t/>
            </a:r>
            <a:br>
              <a:rPr lang="en-IN" dirty="0">
                <a:solidFill>
                  <a:srgbClr val="775F54"/>
                </a:solidFill>
              </a:rPr>
            </a:br>
            <a:r>
              <a:rPr dirty="0" smtClean="0">
                <a:solidFill>
                  <a:schemeClr val="tx1"/>
                </a:solidFill>
              </a:rPr>
              <a:t>Examp</a:t>
            </a:r>
            <a:r>
              <a:rPr spc="10" dirty="0" smtClean="0">
                <a:solidFill>
                  <a:schemeClr val="tx1"/>
                </a:solidFill>
              </a:rPr>
              <a:t>l</a:t>
            </a:r>
            <a:r>
              <a:rPr dirty="0" smtClean="0">
                <a:solidFill>
                  <a:schemeClr val="tx1"/>
                </a:solidFill>
              </a:rPr>
              <a:t>e</a:t>
            </a:r>
            <a:endParaRPr dirty="0">
              <a:solidFill>
                <a:schemeClr val="tx1"/>
              </a:solidFill>
            </a:endParaRPr>
          </a:p>
        </p:txBody>
      </p:sp>
      <p:sp>
        <p:nvSpPr>
          <p:cNvPr id="3" name="object 3"/>
          <p:cNvSpPr txBox="1"/>
          <p:nvPr/>
        </p:nvSpPr>
        <p:spPr>
          <a:xfrm>
            <a:off x="971550" y="838200"/>
            <a:ext cx="7258050" cy="5005388"/>
          </a:xfrm>
          <a:prstGeom prst="rect">
            <a:avLst/>
          </a:prstGeom>
        </p:spPr>
        <p:txBody>
          <a:bodyPr lIns="0" tIns="34925" rIns="0" bIns="0">
            <a:spAutoFit/>
          </a:bodyPr>
          <a:lstStyle/>
          <a:p>
            <a:pPr marL="12700">
              <a:spcBef>
                <a:spcPts val="275"/>
              </a:spcBef>
              <a:defRPr/>
            </a:pPr>
            <a:r>
              <a:rPr sz="2200" spc="-5" dirty="0">
                <a:latin typeface="Arial"/>
                <a:cs typeface="Arial"/>
              </a:rPr>
              <a:t>&lt;xsl:for-each select=”booklist/book”</a:t>
            </a:r>
            <a:r>
              <a:rPr sz="2200" spc="10" dirty="0">
                <a:latin typeface="Arial"/>
                <a:cs typeface="Arial"/>
              </a:rPr>
              <a:t> </a:t>
            </a:r>
            <a:r>
              <a:rPr sz="2200" spc="-5" dirty="0">
                <a:latin typeface="Arial"/>
                <a:cs typeface="Arial"/>
              </a:rPr>
              <a:t>&gt;</a:t>
            </a:r>
            <a:endParaRPr sz="2200" dirty="0">
              <a:latin typeface="Arial"/>
              <a:cs typeface="Arial"/>
            </a:endParaRPr>
          </a:p>
          <a:p>
            <a:pPr marL="1841500">
              <a:spcBef>
                <a:spcPts val="180"/>
              </a:spcBef>
              <a:defRPr/>
            </a:pPr>
            <a:r>
              <a:rPr sz="2200" spc="-5" dirty="0">
                <a:latin typeface="Arial"/>
                <a:cs typeface="Arial"/>
              </a:rPr>
              <a:t>&lt;tr&gt;</a:t>
            </a:r>
            <a:endParaRPr sz="2200" dirty="0">
              <a:latin typeface="Arial"/>
              <a:cs typeface="Arial"/>
            </a:endParaRPr>
          </a:p>
          <a:p>
            <a:pPr marL="2756535">
              <a:spcBef>
                <a:spcPts val="175"/>
              </a:spcBef>
              <a:defRPr/>
            </a:pPr>
            <a:r>
              <a:rPr sz="2200" spc="-5" dirty="0">
                <a:latin typeface="Arial"/>
                <a:cs typeface="Arial"/>
              </a:rPr>
              <a:t>&lt;td&gt; &lt;xsl:value-of select=”author” /&gt;</a:t>
            </a:r>
            <a:r>
              <a:rPr sz="2200" spc="70" dirty="0">
                <a:latin typeface="Arial"/>
                <a:cs typeface="Arial"/>
              </a:rPr>
              <a:t> </a:t>
            </a:r>
            <a:r>
              <a:rPr sz="2200" spc="-5" dirty="0">
                <a:latin typeface="Arial"/>
                <a:cs typeface="Arial"/>
              </a:rPr>
              <a:t>&lt;/td&gt;</a:t>
            </a:r>
            <a:endParaRPr sz="2200" dirty="0">
              <a:latin typeface="Arial"/>
              <a:cs typeface="Arial"/>
            </a:endParaRPr>
          </a:p>
          <a:p>
            <a:pPr marL="2756535">
              <a:spcBef>
                <a:spcPts val="165"/>
              </a:spcBef>
              <a:defRPr/>
            </a:pPr>
            <a:r>
              <a:rPr sz="2200" spc="-5" dirty="0">
                <a:latin typeface="Arial"/>
                <a:cs typeface="Arial"/>
              </a:rPr>
              <a:t>&lt;td&gt; &lt;xsl:value-of select=”title” /&gt;</a:t>
            </a:r>
            <a:r>
              <a:rPr sz="2200" spc="40" dirty="0">
                <a:latin typeface="Arial"/>
                <a:cs typeface="Arial"/>
              </a:rPr>
              <a:t> </a:t>
            </a:r>
            <a:r>
              <a:rPr sz="2200" spc="-5" dirty="0">
                <a:latin typeface="Arial"/>
                <a:cs typeface="Arial"/>
              </a:rPr>
              <a:t>&lt;/td&gt;</a:t>
            </a:r>
            <a:endParaRPr sz="2200" dirty="0">
              <a:latin typeface="Arial"/>
              <a:cs typeface="Arial"/>
            </a:endParaRPr>
          </a:p>
          <a:p>
            <a:pPr marL="2756535">
              <a:spcBef>
                <a:spcPts val="180"/>
              </a:spcBef>
              <a:defRPr/>
            </a:pPr>
            <a:r>
              <a:rPr sz="2200" spc="-5" dirty="0">
                <a:latin typeface="Arial"/>
                <a:cs typeface="Arial"/>
              </a:rPr>
              <a:t>&lt;td&gt; &lt;xsl:value-of select=”category” /&gt;</a:t>
            </a:r>
            <a:r>
              <a:rPr sz="2200" spc="75" dirty="0">
                <a:latin typeface="Arial"/>
                <a:cs typeface="Arial"/>
              </a:rPr>
              <a:t> </a:t>
            </a:r>
            <a:r>
              <a:rPr sz="2200" spc="-5" dirty="0">
                <a:latin typeface="Arial"/>
                <a:cs typeface="Arial"/>
              </a:rPr>
              <a:t>&lt;/td&gt;</a:t>
            </a:r>
            <a:endParaRPr sz="2200" dirty="0">
              <a:latin typeface="Arial"/>
              <a:cs typeface="Arial"/>
            </a:endParaRPr>
          </a:p>
          <a:p>
            <a:pPr marL="2756535">
              <a:spcBef>
                <a:spcPts val="170"/>
              </a:spcBef>
              <a:defRPr/>
            </a:pPr>
            <a:r>
              <a:rPr sz="2200" spc="-5" dirty="0">
                <a:latin typeface="Arial"/>
                <a:cs typeface="Arial"/>
              </a:rPr>
              <a:t>&lt;td&gt; &lt;xsl:value-of select=”price” /&gt;</a:t>
            </a:r>
            <a:r>
              <a:rPr sz="2200" spc="60" dirty="0">
                <a:latin typeface="Arial"/>
                <a:cs typeface="Arial"/>
              </a:rPr>
              <a:t> </a:t>
            </a:r>
            <a:r>
              <a:rPr sz="2200" spc="-5" dirty="0">
                <a:latin typeface="Arial"/>
                <a:cs typeface="Arial"/>
              </a:rPr>
              <a:t>&lt;/td&gt;</a:t>
            </a:r>
            <a:endParaRPr sz="2200" dirty="0">
              <a:latin typeface="Arial"/>
              <a:cs typeface="Arial"/>
            </a:endParaRPr>
          </a:p>
          <a:p>
            <a:pPr marL="1841500">
              <a:spcBef>
                <a:spcPts val="170"/>
              </a:spcBef>
              <a:defRPr/>
            </a:pPr>
            <a:r>
              <a:rPr sz="2200" spc="-5" dirty="0">
                <a:latin typeface="Arial"/>
                <a:cs typeface="Arial"/>
              </a:rPr>
              <a:t>&lt;/tr&gt;</a:t>
            </a:r>
            <a:endParaRPr sz="2200" dirty="0">
              <a:latin typeface="Arial"/>
              <a:cs typeface="Arial"/>
            </a:endParaRPr>
          </a:p>
          <a:p>
            <a:pPr marL="1841500">
              <a:spcBef>
                <a:spcPts val="180"/>
              </a:spcBef>
              <a:defRPr/>
            </a:pPr>
            <a:r>
              <a:rPr sz="2200" spc="-5" dirty="0">
                <a:latin typeface="Arial"/>
                <a:cs typeface="Arial"/>
              </a:rPr>
              <a:t>&lt;/xsl:for-each&gt;</a:t>
            </a:r>
            <a:endParaRPr sz="2200" dirty="0">
              <a:latin typeface="Arial"/>
              <a:cs typeface="Arial"/>
            </a:endParaRPr>
          </a:p>
          <a:p>
            <a:pPr marL="927100">
              <a:spcBef>
                <a:spcPts val="165"/>
              </a:spcBef>
              <a:defRPr/>
            </a:pPr>
            <a:r>
              <a:rPr sz="2200" spc="-5" dirty="0">
                <a:latin typeface="Arial"/>
                <a:cs typeface="Arial"/>
              </a:rPr>
              <a:t>&lt;/table&gt;</a:t>
            </a:r>
            <a:endParaRPr sz="2200" dirty="0">
              <a:latin typeface="Arial"/>
              <a:cs typeface="Arial"/>
            </a:endParaRPr>
          </a:p>
          <a:p>
            <a:pPr marL="332740">
              <a:spcBef>
                <a:spcPts val="170"/>
              </a:spcBef>
              <a:defRPr/>
            </a:pPr>
            <a:r>
              <a:rPr sz="2200" spc="-5" dirty="0">
                <a:latin typeface="Arial"/>
                <a:cs typeface="Arial"/>
              </a:rPr>
              <a:t>&lt;/body&gt;&lt;/html&gt;&lt;/</a:t>
            </a:r>
            <a:r>
              <a:rPr sz="2200" spc="-5" dirty="0" err="1">
                <a:latin typeface="Arial"/>
                <a:cs typeface="Arial"/>
              </a:rPr>
              <a:t>xsl:template</a:t>
            </a:r>
            <a:r>
              <a:rPr sz="2200" spc="-5" dirty="0">
                <a:latin typeface="Arial"/>
                <a:cs typeface="Arial"/>
              </a:rPr>
              <a:t>&gt;&lt;/xsl:stylesheet&gt;</a:t>
            </a:r>
            <a:endParaRPr sz="2200" dirty="0">
              <a:latin typeface="Arial"/>
              <a:cs typeface="Arial"/>
            </a:endParaRPr>
          </a:p>
        </p:txBody>
      </p:sp>
      <p:sp>
        <p:nvSpPr>
          <p:cNvPr id="48133" name="Slide Number Placeholder 4"/>
          <p:cNvSpPr>
            <a:spLocks noGrp="1"/>
          </p:cNvSpPr>
          <p:nvPr>
            <p:ph type="sldNum" sz="quarter" idx="15"/>
          </p:nvPr>
        </p:nvSpPr>
        <p:spPr bwMode="auto">
          <a:noFill/>
          <a:ln>
            <a:miter lim="800000"/>
            <a:headEnd/>
            <a:tailEnd/>
          </a:ln>
        </p:spPr>
        <p:txBody>
          <a:bodyPr wrap="square" numCol="1" anchorCtr="0" compatLnSpc="1">
            <a:prstTxWarp prst="textNoShape">
              <a:avLst/>
            </a:prstTxWarp>
          </a:bodyPr>
          <a:lstStyle/>
          <a:p>
            <a:fld id="{58F29A93-2F4B-4DD8-9D7C-9728CC952A8B}" type="slidenum">
              <a:rPr lang="en-US" smtClean="0">
                <a:latin typeface="Arial" pitchFamily="34" charset="0"/>
              </a:rPr>
              <a:pPr/>
              <a:t>39</a:t>
            </a:fld>
            <a:endParaRPr lang="en-US" smtClean="0">
              <a:latin typeface="Arial" pitchFamily="34" charset="0"/>
            </a:endParaRPr>
          </a:p>
        </p:txBody>
      </p:sp>
      <p:sp>
        <p:nvSpPr>
          <p:cNvPr id="6" name="Footer Placeholder 1"/>
          <p:cNvSpPr>
            <a:spLocks noGrp="1"/>
          </p:cNvSpPr>
          <p:nvPr>
            <p:ph type="ftr" sz="quarter" idx="11"/>
          </p:nvPr>
        </p:nvSpPr>
        <p:spPr>
          <a:xfrm>
            <a:off x="609600" y="6356350"/>
            <a:ext cx="3352800" cy="365125"/>
          </a:xfrm>
        </p:spPr>
        <p:txBody>
          <a:bodyPr/>
          <a:lstStyle/>
          <a:p>
            <a:pPr>
              <a:defRPr/>
            </a:pPr>
            <a:r>
              <a:rPr lang="en-US" dirty="0" err="1"/>
              <a:t>Dr</a:t>
            </a:r>
            <a:r>
              <a:rPr lang="en-US" dirty="0"/>
              <a:t> </a:t>
            </a:r>
            <a:r>
              <a:rPr lang="en-US" dirty="0" err="1"/>
              <a:t>Shridevi.S</a:t>
            </a:r>
            <a:r>
              <a:rPr lang="en-US" dirty="0"/>
              <a:t>, VIT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274638"/>
            <a:ext cx="7924800" cy="715962"/>
          </a:xfrm>
        </p:spPr>
        <p:txBody>
          <a:bodyPr/>
          <a:lstStyle/>
          <a:p>
            <a:pPr>
              <a:defRPr/>
            </a:pPr>
            <a:r>
              <a:rPr lang="en-US" dirty="0"/>
              <a:t>Simple </a:t>
            </a:r>
            <a:r>
              <a:rPr lang="en-US" dirty="0" err="1"/>
              <a:t>XPath</a:t>
            </a:r>
            <a:endParaRPr lang="en-US" dirty="0"/>
          </a:p>
        </p:txBody>
      </p:sp>
      <p:sp>
        <p:nvSpPr>
          <p:cNvPr id="8196" name="Rectangle 4"/>
          <p:cNvSpPr>
            <a:spLocks noGrp="1" noChangeArrowheads="1"/>
          </p:cNvSpPr>
          <p:nvPr>
            <p:ph sz="half" idx="4294967295"/>
          </p:nvPr>
        </p:nvSpPr>
        <p:spPr>
          <a:xfrm>
            <a:off x="5257800" y="1447800"/>
            <a:ext cx="3330575" cy="4648200"/>
          </a:xfrm>
        </p:spPr>
        <p:txBody>
          <a:bodyPr>
            <a:normAutofit fontScale="92500" lnSpcReduction="20000"/>
          </a:bodyPr>
          <a:lstStyle/>
          <a:p>
            <a:pPr>
              <a:buFont typeface="Arial" charset="0"/>
              <a:buChar char="•"/>
              <a:defRPr/>
            </a:pPr>
            <a:r>
              <a:rPr lang="en-US" sz="2400" dirty="0" err="1"/>
              <a:t>XPath</a:t>
            </a:r>
            <a:r>
              <a:rPr lang="en-US" sz="2400" dirty="0"/>
              <a:t> expressions look a lot like paths in a computer file system</a:t>
            </a:r>
          </a:p>
          <a:p>
            <a:pPr lvl="1">
              <a:defRPr/>
            </a:pPr>
            <a:r>
              <a:rPr lang="en-US" sz="2000" dirty="0">
                <a:solidFill>
                  <a:schemeClr val="accent2"/>
                </a:solidFill>
                <a:latin typeface="Trebuchet MS" pitchFamily="34" charset="0"/>
              </a:rPr>
              <a:t>/</a:t>
            </a:r>
            <a:r>
              <a:rPr lang="en-US" sz="2000" dirty="0"/>
              <a:t> means the document itself (but no specific elements)</a:t>
            </a:r>
          </a:p>
          <a:p>
            <a:pPr lvl="1">
              <a:defRPr/>
            </a:pPr>
            <a:r>
              <a:rPr lang="en-US" sz="2000" dirty="0">
                <a:solidFill>
                  <a:schemeClr val="accent2"/>
                </a:solidFill>
                <a:latin typeface="Trebuchet MS" pitchFamily="34" charset="0"/>
              </a:rPr>
              <a:t>/library</a:t>
            </a:r>
            <a:r>
              <a:rPr lang="en-US" sz="2000" dirty="0"/>
              <a:t> selects the root element</a:t>
            </a:r>
          </a:p>
          <a:p>
            <a:pPr lvl="1">
              <a:defRPr/>
            </a:pPr>
            <a:r>
              <a:rPr lang="en-US" sz="2000" dirty="0">
                <a:solidFill>
                  <a:schemeClr val="accent2"/>
                </a:solidFill>
                <a:latin typeface="Trebuchet MS" pitchFamily="34" charset="0"/>
              </a:rPr>
              <a:t>/library/book</a:t>
            </a:r>
            <a:r>
              <a:rPr lang="en-US" sz="2000" dirty="0"/>
              <a:t> selects </a:t>
            </a:r>
            <a:r>
              <a:rPr lang="en-US" sz="2000" i="1" dirty="0"/>
              <a:t>every</a:t>
            </a:r>
            <a:r>
              <a:rPr lang="en-US" sz="2000" dirty="0"/>
              <a:t> book element</a:t>
            </a:r>
          </a:p>
          <a:p>
            <a:pPr lvl="1">
              <a:defRPr/>
            </a:pPr>
            <a:r>
              <a:rPr lang="en-US" sz="2000" dirty="0">
                <a:solidFill>
                  <a:schemeClr val="accent2"/>
                </a:solidFill>
                <a:latin typeface="Trebuchet MS" pitchFamily="34" charset="0"/>
              </a:rPr>
              <a:t>//author</a:t>
            </a:r>
            <a:r>
              <a:rPr lang="en-US" sz="2000" dirty="0"/>
              <a:t> selects </a:t>
            </a:r>
            <a:r>
              <a:rPr lang="en-US" sz="2000" i="1" dirty="0"/>
              <a:t>every</a:t>
            </a:r>
            <a:r>
              <a:rPr lang="en-US" sz="2000" dirty="0"/>
              <a:t> author element, wherever it occurs</a:t>
            </a:r>
          </a:p>
        </p:txBody>
      </p:sp>
      <p:sp>
        <p:nvSpPr>
          <p:cNvPr id="8195" name="Rectangle 3"/>
          <p:cNvSpPr>
            <a:spLocks noGrp="1" noChangeArrowheads="1"/>
          </p:cNvSpPr>
          <p:nvPr>
            <p:ph sz="half" idx="4294967295"/>
          </p:nvPr>
        </p:nvSpPr>
        <p:spPr>
          <a:xfrm>
            <a:off x="971550" y="1676400"/>
            <a:ext cx="4362450" cy="4191000"/>
          </a:xfrm>
        </p:spPr>
        <p:txBody>
          <a:bodyPr>
            <a:normAutofit lnSpcReduction="10000"/>
          </a:bodyPr>
          <a:lstStyle/>
          <a:p>
            <a:pPr>
              <a:buFont typeface="Arial" charset="0"/>
              <a:buChar char="•"/>
              <a:defRPr/>
            </a:pPr>
            <a:r>
              <a:rPr lang="en-US" sz="2000" dirty="0"/>
              <a:t>Here’s a simple XML document:</a:t>
            </a:r>
            <a:endParaRPr lang="en-US" sz="2000" dirty="0">
              <a:solidFill>
                <a:srgbClr val="FFFF7F"/>
              </a:solidFill>
              <a:latin typeface="Trebuchet MS" pitchFamily="34" charset="0"/>
            </a:endParaRPr>
          </a:p>
          <a:p>
            <a:pPr>
              <a:buClr>
                <a:srgbClr val="FFFF7F"/>
              </a:buClr>
              <a:buFontTx/>
              <a:buChar char=" "/>
              <a:defRPr/>
            </a:pPr>
            <a:r>
              <a:rPr lang="en-US" sz="2000" dirty="0">
                <a:solidFill>
                  <a:srgbClr val="FFCCFF"/>
                </a:solidFill>
                <a:latin typeface="Trebuchet MS" pitchFamily="34" charset="0"/>
              </a:rPr>
              <a:t>&lt;?xml version="1.0"?&gt;</a:t>
            </a:r>
            <a:br>
              <a:rPr lang="en-US" sz="2000" dirty="0">
                <a:solidFill>
                  <a:srgbClr val="FFCCFF"/>
                </a:solidFill>
                <a:latin typeface="Trebuchet MS" pitchFamily="34" charset="0"/>
              </a:rPr>
            </a:br>
            <a:r>
              <a:rPr lang="en-US" sz="2000" dirty="0">
                <a:solidFill>
                  <a:srgbClr val="FFCCFF"/>
                </a:solidFill>
                <a:latin typeface="Trebuchet MS" pitchFamily="34" charset="0"/>
              </a:rPr>
              <a:t>&lt;library&gt;</a:t>
            </a:r>
            <a:br>
              <a:rPr lang="en-US" sz="2000" dirty="0">
                <a:solidFill>
                  <a:srgbClr val="FFCCFF"/>
                </a:solidFill>
                <a:latin typeface="Trebuchet MS" pitchFamily="34" charset="0"/>
              </a:rPr>
            </a:br>
            <a:r>
              <a:rPr lang="en-US" sz="2000" dirty="0">
                <a:solidFill>
                  <a:srgbClr val="FFCCFF"/>
                </a:solidFill>
                <a:latin typeface="Trebuchet MS" pitchFamily="34" charset="0"/>
              </a:rPr>
              <a:t>  &lt;book&gt;</a:t>
            </a:r>
            <a:br>
              <a:rPr lang="en-US" sz="2000" dirty="0">
                <a:solidFill>
                  <a:srgbClr val="FFCCFF"/>
                </a:solidFill>
                <a:latin typeface="Trebuchet MS" pitchFamily="34" charset="0"/>
              </a:rPr>
            </a:br>
            <a:r>
              <a:rPr lang="en-US" sz="2000" dirty="0">
                <a:solidFill>
                  <a:srgbClr val="FFCCFF"/>
                </a:solidFill>
                <a:latin typeface="Trebuchet MS" pitchFamily="34" charset="0"/>
              </a:rPr>
              <a:t>    &lt;title&gt;XML&lt;/title&gt;</a:t>
            </a:r>
            <a:br>
              <a:rPr lang="en-US" sz="2000" dirty="0">
                <a:solidFill>
                  <a:srgbClr val="FFCCFF"/>
                </a:solidFill>
                <a:latin typeface="Trebuchet MS" pitchFamily="34" charset="0"/>
              </a:rPr>
            </a:br>
            <a:r>
              <a:rPr lang="en-US" sz="2000" dirty="0">
                <a:solidFill>
                  <a:srgbClr val="FFCCFF"/>
                </a:solidFill>
                <a:latin typeface="Trebuchet MS" pitchFamily="34" charset="0"/>
              </a:rPr>
              <a:t>    &lt;author&gt;Gregory Brill&lt;/author&gt;</a:t>
            </a:r>
            <a:br>
              <a:rPr lang="en-US" sz="2000" dirty="0">
                <a:solidFill>
                  <a:srgbClr val="FFCCFF"/>
                </a:solidFill>
                <a:latin typeface="Trebuchet MS" pitchFamily="34" charset="0"/>
              </a:rPr>
            </a:br>
            <a:r>
              <a:rPr lang="en-US" sz="2000" dirty="0">
                <a:solidFill>
                  <a:srgbClr val="FFCCFF"/>
                </a:solidFill>
                <a:latin typeface="Trebuchet MS" pitchFamily="34" charset="0"/>
              </a:rPr>
              <a:t>  &lt;/book&gt;</a:t>
            </a:r>
            <a:br>
              <a:rPr lang="en-US" sz="2000" dirty="0">
                <a:solidFill>
                  <a:srgbClr val="FFCCFF"/>
                </a:solidFill>
                <a:latin typeface="Trebuchet MS" pitchFamily="34" charset="0"/>
              </a:rPr>
            </a:br>
            <a:r>
              <a:rPr lang="en-US" sz="2000" dirty="0">
                <a:solidFill>
                  <a:srgbClr val="FFCCFF"/>
                </a:solidFill>
                <a:latin typeface="Trebuchet MS" pitchFamily="34" charset="0"/>
              </a:rPr>
              <a:t>  &lt;book&gt;</a:t>
            </a:r>
            <a:br>
              <a:rPr lang="en-US" sz="2000" dirty="0">
                <a:solidFill>
                  <a:srgbClr val="FFCCFF"/>
                </a:solidFill>
                <a:latin typeface="Trebuchet MS" pitchFamily="34" charset="0"/>
              </a:rPr>
            </a:br>
            <a:r>
              <a:rPr lang="en-US" sz="2000" dirty="0">
                <a:solidFill>
                  <a:srgbClr val="FFCCFF"/>
                </a:solidFill>
                <a:latin typeface="Trebuchet MS" pitchFamily="34" charset="0"/>
              </a:rPr>
              <a:t>    &lt;title&gt;Java and XML&lt;/title&gt;</a:t>
            </a:r>
            <a:br>
              <a:rPr lang="en-US" sz="2000" dirty="0">
                <a:solidFill>
                  <a:srgbClr val="FFCCFF"/>
                </a:solidFill>
                <a:latin typeface="Trebuchet MS" pitchFamily="34" charset="0"/>
              </a:rPr>
            </a:br>
            <a:r>
              <a:rPr lang="en-US" sz="2000" dirty="0">
                <a:solidFill>
                  <a:srgbClr val="FFCCFF"/>
                </a:solidFill>
                <a:latin typeface="Trebuchet MS" pitchFamily="34" charset="0"/>
              </a:rPr>
              <a:t>    &lt;author&gt;Brett McLaughlin&lt;/author&gt;</a:t>
            </a:r>
            <a:br>
              <a:rPr lang="en-US" sz="2000" dirty="0">
                <a:solidFill>
                  <a:srgbClr val="FFCCFF"/>
                </a:solidFill>
                <a:latin typeface="Trebuchet MS" pitchFamily="34" charset="0"/>
              </a:rPr>
            </a:br>
            <a:r>
              <a:rPr lang="en-US" sz="2000" dirty="0">
                <a:solidFill>
                  <a:srgbClr val="FFCCFF"/>
                </a:solidFill>
                <a:latin typeface="Trebuchet MS" pitchFamily="34" charset="0"/>
              </a:rPr>
              <a:t>  &lt;/book&gt;</a:t>
            </a:r>
            <a:br>
              <a:rPr lang="en-US" sz="2000" dirty="0">
                <a:solidFill>
                  <a:srgbClr val="FFCCFF"/>
                </a:solidFill>
                <a:latin typeface="Trebuchet MS" pitchFamily="34" charset="0"/>
              </a:rPr>
            </a:br>
            <a:r>
              <a:rPr lang="en-US" sz="2000" dirty="0">
                <a:solidFill>
                  <a:srgbClr val="FFCCFF"/>
                </a:solidFill>
                <a:latin typeface="Trebuchet MS" pitchFamily="34" charset="0"/>
              </a:rPr>
              <a:t>&lt;/library &gt;</a:t>
            </a:r>
          </a:p>
        </p:txBody>
      </p:sp>
      <p:sp>
        <p:nvSpPr>
          <p:cNvPr id="2" name="Footer Placeholder 1"/>
          <p:cNvSpPr>
            <a:spLocks noGrp="1"/>
          </p:cNvSpPr>
          <p:nvPr>
            <p:ph type="ftr" sz="quarter" idx="16"/>
          </p:nvPr>
        </p:nvSpPr>
        <p:spPr>
          <a:xfrm>
            <a:off x="685800" y="6248400"/>
            <a:ext cx="5480050" cy="279400"/>
          </a:xfrm>
        </p:spPr>
        <p:txBody>
          <a:bodyPr/>
          <a:lstStyle/>
          <a:p>
            <a:pPr>
              <a:defRPr/>
            </a:pPr>
            <a:r>
              <a:rPr lang="en-US"/>
              <a:t>Dr Shridevi.S, VIT</a:t>
            </a:r>
            <a:endParaRPr lang="en-US" dirty="0"/>
          </a:p>
        </p:txBody>
      </p:sp>
      <p:sp>
        <p:nvSpPr>
          <p:cNvPr id="12294" name="Slide Number Placeholder 2"/>
          <p:cNvSpPr>
            <a:spLocks noGrp="1"/>
          </p:cNvSpPr>
          <p:nvPr>
            <p:ph type="sldNum" sz="quarter" idx="17"/>
          </p:nvPr>
        </p:nvSpPr>
        <p:spPr bwMode="auto">
          <a:noFill/>
          <a:ln>
            <a:miter lim="800000"/>
            <a:headEnd/>
            <a:tailEnd/>
          </a:ln>
        </p:spPr>
        <p:txBody>
          <a:bodyPr wrap="square" numCol="1" anchorCtr="0" compatLnSpc="1">
            <a:prstTxWarp prst="textNoShape">
              <a:avLst/>
            </a:prstTxWarp>
          </a:bodyPr>
          <a:lstStyle/>
          <a:p>
            <a:fld id="{2B70D200-BA20-4AE6-A17D-698C7E326ABC}" type="slidenum">
              <a:rPr lang="en-US" smtClean="0">
                <a:latin typeface="Arial" pitchFamily="34" charset="0"/>
              </a:rPr>
              <a:pPr/>
              <a:t>4</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975" y="414338"/>
            <a:ext cx="2587625" cy="566737"/>
          </a:xfrm>
        </p:spPr>
        <p:txBody>
          <a:bodyPr wrap="square" lIns="0" tIns="12700" rIns="0" bIns="0">
            <a:spAutoFit/>
          </a:bodyPr>
          <a:lstStyle/>
          <a:p>
            <a:pPr marL="12700">
              <a:spcBef>
                <a:spcPts val="100"/>
              </a:spcBef>
              <a:defRPr/>
            </a:pPr>
            <a:r>
              <a:rPr dirty="0">
                <a:solidFill>
                  <a:schemeClr val="tx1"/>
                </a:solidFill>
              </a:rPr>
              <a:t>Examp</a:t>
            </a:r>
            <a:r>
              <a:rPr spc="10" dirty="0">
                <a:solidFill>
                  <a:schemeClr val="tx1"/>
                </a:solidFill>
              </a:rPr>
              <a:t>l</a:t>
            </a:r>
            <a:r>
              <a:rPr dirty="0">
                <a:solidFill>
                  <a:schemeClr val="tx1"/>
                </a:solidFill>
              </a:rPr>
              <a:t>e</a:t>
            </a:r>
          </a:p>
        </p:txBody>
      </p:sp>
      <p:sp>
        <p:nvSpPr>
          <p:cNvPr id="4" name="Footer Placeholder 3"/>
          <p:cNvSpPr>
            <a:spLocks noGrp="1"/>
          </p:cNvSpPr>
          <p:nvPr>
            <p:ph type="ftr" sz="quarter" idx="11"/>
          </p:nvPr>
        </p:nvSpPr>
        <p:spPr/>
        <p:txBody>
          <a:bodyPr/>
          <a:lstStyle/>
          <a:p>
            <a:pPr>
              <a:defRPr/>
            </a:pPr>
            <a:r>
              <a:rPr lang="en-IN"/>
              <a:t>Dr Shridevi.S, VIT</a:t>
            </a:r>
          </a:p>
        </p:txBody>
      </p:sp>
      <p:sp>
        <p:nvSpPr>
          <p:cNvPr id="49156" name="object 3"/>
          <p:cNvSpPr>
            <a:spLocks noChangeArrowheads="1"/>
          </p:cNvSpPr>
          <p:nvPr/>
        </p:nvSpPr>
        <p:spPr bwMode="auto">
          <a:xfrm>
            <a:off x="971550" y="1085850"/>
            <a:ext cx="6931025" cy="5162550"/>
          </a:xfrm>
          <a:prstGeom prst="rect">
            <a:avLst/>
          </a:prstGeom>
          <a:blipFill dpi="0" rotWithShape="1">
            <a:blip r:embed="rId2" cstate="print"/>
            <a:srcRect/>
            <a:stretch>
              <a:fillRect/>
            </a:stretch>
          </a:blipFill>
          <a:ln w="9525">
            <a:noFill/>
            <a:miter lim="800000"/>
            <a:headEnd/>
            <a:tailEnd/>
          </a:ln>
        </p:spPr>
        <p:txBody>
          <a:bodyPr lIns="0" tIns="0" rIns="0" bIns="0"/>
          <a:lstStyle/>
          <a:p>
            <a:endParaRPr lang="en-US"/>
          </a:p>
        </p:txBody>
      </p:sp>
      <p:sp>
        <p:nvSpPr>
          <p:cNvPr id="4915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0AAD472-43BF-4174-A659-392FDF944236}" type="slidenum">
              <a:rPr lang="en-US" smtClean="0">
                <a:latin typeface="Arial" pitchFamily="34" charset="0"/>
              </a:rPr>
              <a:pPr/>
              <a:t>40</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975" y="271463"/>
            <a:ext cx="2130425" cy="566737"/>
          </a:xfrm>
        </p:spPr>
        <p:txBody>
          <a:bodyPr wrap="square" lIns="0" tIns="12700" rIns="0" bIns="0">
            <a:spAutoFit/>
          </a:bodyPr>
          <a:lstStyle/>
          <a:p>
            <a:pPr marL="12700">
              <a:spcBef>
                <a:spcPts val="100"/>
              </a:spcBef>
              <a:defRPr/>
            </a:pPr>
            <a:r>
              <a:rPr b="1" dirty="0" smtClean="0">
                <a:solidFill>
                  <a:schemeClr val="tx1"/>
                </a:solidFill>
                <a:latin typeface="Arial"/>
                <a:cs typeface="Arial"/>
              </a:rPr>
              <a:t>Sorting</a:t>
            </a:r>
            <a:endParaRPr b="1" dirty="0">
              <a:solidFill>
                <a:schemeClr val="tx1"/>
              </a:solidFill>
              <a:latin typeface="Arial"/>
              <a:cs typeface="Arial"/>
            </a:endParaRPr>
          </a:p>
        </p:txBody>
      </p:sp>
      <p:sp>
        <p:nvSpPr>
          <p:cNvPr id="3" name="object 3"/>
          <p:cNvSpPr txBox="1"/>
          <p:nvPr/>
        </p:nvSpPr>
        <p:spPr>
          <a:xfrm>
            <a:off x="307975" y="838200"/>
            <a:ext cx="8378825" cy="4473276"/>
          </a:xfrm>
          <a:prstGeom prst="rect">
            <a:avLst/>
          </a:prstGeom>
        </p:spPr>
        <p:txBody>
          <a:bodyPr lIns="0" tIns="101600" rIns="0" bIns="0">
            <a:spAutoFit/>
          </a:bodyPr>
          <a:lstStyle/>
          <a:p>
            <a:pPr marL="331788" indent="-319088">
              <a:spcBef>
                <a:spcPts val="800"/>
              </a:spcBef>
              <a:buClr>
                <a:srgbClr val="DD8046"/>
              </a:buClr>
              <a:buSzPct val="60000"/>
              <a:buFont typeface="Wingdings" pitchFamily="2" charset="2"/>
              <a:buChar char=""/>
              <a:tabLst>
                <a:tab pos="331788" algn="l"/>
              </a:tabLst>
            </a:pPr>
            <a:r>
              <a:rPr lang="en-US" sz="2400" dirty="0">
                <a:cs typeface="Arial" pitchFamily="34" charset="0"/>
              </a:rPr>
              <a:t>&lt;</a:t>
            </a:r>
            <a:r>
              <a:rPr lang="en-US" sz="2400" dirty="0" err="1">
                <a:cs typeface="Arial" pitchFamily="34" charset="0"/>
              </a:rPr>
              <a:t>xsl:sort</a:t>
            </a:r>
            <a:r>
              <a:rPr lang="en-US" sz="2400" dirty="0">
                <a:cs typeface="Arial" pitchFamily="34" charset="0"/>
              </a:rPr>
              <a:t>&gt; element is used for sorting the XML data.</a:t>
            </a:r>
          </a:p>
          <a:p>
            <a:pPr marL="331788" indent="-319088">
              <a:spcBef>
                <a:spcPts val="700"/>
              </a:spcBef>
              <a:buClr>
                <a:srgbClr val="DD8046"/>
              </a:buClr>
              <a:buSzPct val="60000"/>
              <a:buFont typeface="Wingdings" pitchFamily="2" charset="2"/>
              <a:buChar char=""/>
              <a:tabLst>
                <a:tab pos="331788" algn="l"/>
              </a:tabLst>
            </a:pPr>
            <a:r>
              <a:rPr lang="en-US" sz="2400" dirty="0">
                <a:cs typeface="Arial" pitchFamily="34" charset="0"/>
              </a:rPr>
              <a:t>It is possible to sort based on a single key or multiple keys.</a:t>
            </a:r>
          </a:p>
          <a:p>
            <a:pPr marL="331788" indent="-319088">
              <a:spcBef>
                <a:spcPts val="600"/>
              </a:spcBef>
              <a:tabLst>
                <a:tab pos="331788" algn="l"/>
              </a:tabLst>
            </a:pPr>
            <a:r>
              <a:rPr lang="en-US" sz="2400" dirty="0">
                <a:cs typeface="Arial" pitchFamily="34" charset="0"/>
              </a:rPr>
              <a:t>&lt;</a:t>
            </a:r>
            <a:r>
              <a:rPr lang="en-US" sz="2400" dirty="0" err="1">
                <a:cs typeface="Arial" pitchFamily="34" charset="0"/>
              </a:rPr>
              <a:t>xsl:sort</a:t>
            </a:r>
            <a:endParaRPr lang="en-US" sz="2400" dirty="0">
              <a:cs typeface="Arial" pitchFamily="34" charset="0"/>
            </a:endParaRPr>
          </a:p>
          <a:p>
            <a:pPr marL="331788" indent="-319088">
              <a:spcBef>
                <a:spcPts val="600"/>
              </a:spcBef>
              <a:tabLst>
                <a:tab pos="331788" algn="l"/>
              </a:tabLst>
            </a:pPr>
            <a:r>
              <a:rPr lang="en-US" sz="2400" dirty="0">
                <a:cs typeface="Arial" pitchFamily="34" charset="0"/>
              </a:rPr>
              <a:t>select = </a:t>
            </a:r>
            <a:r>
              <a:rPr lang="en-US" sz="2400" i="1" dirty="0">
                <a:cs typeface="Arial" pitchFamily="34" charset="0"/>
              </a:rPr>
              <a:t>string-expression</a:t>
            </a:r>
            <a:endParaRPr lang="en-US" sz="2400" dirty="0">
              <a:cs typeface="Arial" pitchFamily="34" charset="0"/>
            </a:endParaRPr>
          </a:p>
          <a:p>
            <a:pPr marL="331788" indent="-319088">
              <a:spcBef>
                <a:spcPts val="600"/>
              </a:spcBef>
              <a:tabLst>
                <a:tab pos="331788" algn="l"/>
              </a:tabLst>
            </a:pPr>
            <a:r>
              <a:rPr lang="en-US" sz="2400" dirty="0">
                <a:cs typeface="Arial" pitchFamily="34" charset="0"/>
              </a:rPr>
              <a:t>order = { “ascending” | “descending” }</a:t>
            </a:r>
          </a:p>
          <a:p>
            <a:pPr marL="331788" indent="-319088">
              <a:spcBef>
                <a:spcPts val="700"/>
              </a:spcBef>
              <a:tabLst>
                <a:tab pos="331788" algn="l"/>
              </a:tabLst>
            </a:pPr>
            <a:r>
              <a:rPr lang="en-US" sz="2400" dirty="0">
                <a:cs typeface="Arial" pitchFamily="34" charset="0"/>
              </a:rPr>
              <a:t>data-type = { “text” | “number” }</a:t>
            </a:r>
          </a:p>
          <a:p>
            <a:pPr marL="331788" indent="-319088">
              <a:lnSpc>
                <a:spcPct val="124000"/>
              </a:lnSpc>
              <a:spcBef>
                <a:spcPts val="13"/>
              </a:spcBef>
              <a:tabLst>
                <a:tab pos="331788" algn="l"/>
              </a:tabLst>
            </a:pPr>
            <a:r>
              <a:rPr lang="en-US" sz="2400" dirty="0">
                <a:cs typeface="Arial" pitchFamily="34" charset="0"/>
              </a:rPr>
              <a:t>case-order = {“upper-first” | “lower-first” }  </a:t>
            </a:r>
            <a:r>
              <a:rPr lang="en-US" sz="2400" dirty="0" err="1">
                <a:cs typeface="Arial" pitchFamily="34" charset="0"/>
              </a:rPr>
              <a:t>lang</a:t>
            </a:r>
            <a:r>
              <a:rPr lang="en-US" sz="2400" dirty="0">
                <a:cs typeface="Arial" pitchFamily="34" charset="0"/>
              </a:rPr>
              <a:t> = { </a:t>
            </a:r>
            <a:r>
              <a:rPr lang="en-US" sz="2400" dirty="0" err="1">
                <a:cs typeface="Arial" pitchFamily="34" charset="0"/>
              </a:rPr>
              <a:t>nmtoken</a:t>
            </a:r>
            <a:r>
              <a:rPr lang="en-US" sz="2400" dirty="0">
                <a:cs typeface="Arial" pitchFamily="34" charset="0"/>
              </a:rPr>
              <a:t> } /&gt;</a:t>
            </a:r>
          </a:p>
          <a:p>
            <a:pPr marL="331788" indent="-319088">
              <a:spcBef>
                <a:spcPts val="700"/>
              </a:spcBef>
              <a:buClr>
                <a:srgbClr val="DD8046"/>
              </a:buClr>
              <a:buSzPct val="60000"/>
              <a:buFont typeface="Wingdings" pitchFamily="2" charset="2"/>
              <a:buChar char=""/>
              <a:tabLst>
                <a:tab pos="331788" algn="l"/>
              </a:tabLst>
            </a:pPr>
            <a:r>
              <a:rPr lang="en-US" sz="2400" dirty="0">
                <a:cs typeface="Arial" pitchFamily="34" charset="0"/>
              </a:rPr>
              <a:t>The	&lt;</a:t>
            </a:r>
            <a:r>
              <a:rPr lang="en-US" sz="2400" dirty="0" err="1" smtClean="0">
                <a:cs typeface="Arial" pitchFamily="34" charset="0"/>
              </a:rPr>
              <a:t>xsl:sort</a:t>
            </a:r>
            <a:r>
              <a:rPr lang="en-US" sz="2400" dirty="0" smtClean="0">
                <a:cs typeface="Arial" pitchFamily="34" charset="0"/>
              </a:rPr>
              <a:t>&gt; element</a:t>
            </a:r>
            <a:r>
              <a:rPr lang="en-US" sz="2400" dirty="0" smtClean="0">
                <a:cs typeface="Arial" pitchFamily="34" charset="0"/>
              </a:rPr>
              <a:t> </a:t>
            </a:r>
            <a:r>
              <a:rPr lang="en-US" sz="2400" dirty="0" smtClean="0">
                <a:cs typeface="Arial" pitchFamily="34" charset="0"/>
              </a:rPr>
              <a:t>is</a:t>
            </a:r>
            <a:r>
              <a:rPr lang="en-US" sz="2400" dirty="0">
                <a:cs typeface="Arial" pitchFamily="34" charset="0"/>
              </a:rPr>
              <a:t> </a:t>
            </a:r>
            <a:r>
              <a:rPr lang="en-US" sz="2400" dirty="0" smtClean="0">
                <a:cs typeface="Arial" pitchFamily="34" charset="0"/>
              </a:rPr>
              <a:t>used</a:t>
            </a:r>
            <a:r>
              <a:rPr lang="en-US" sz="2400" dirty="0">
                <a:cs typeface="Arial" pitchFamily="34" charset="0"/>
              </a:rPr>
              <a:t>	</a:t>
            </a:r>
            <a:r>
              <a:rPr lang="en-US" sz="2400" dirty="0" smtClean="0">
                <a:cs typeface="Arial" pitchFamily="34" charset="0"/>
              </a:rPr>
              <a:t>in conjunction</a:t>
            </a:r>
            <a:r>
              <a:rPr lang="en-US" sz="2400" dirty="0">
                <a:cs typeface="Arial" pitchFamily="34" charset="0"/>
              </a:rPr>
              <a:t> </a:t>
            </a:r>
            <a:r>
              <a:rPr lang="en-US" sz="2400" dirty="0" smtClean="0">
                <a:cs typeface="Arial" pitchFamily="34" charset="0"/>
              </a:rPr>
              <a:t>with</a:t>
            </a:r>
            <a:r>
              <a:rPr lang="en-US" sz="2400" dirty="0">
                <a:cs typeface="Arial" pitchFamily="34" charset="0"/>
              </a:rPr>
              <a:t> </a:t>
            </a:r>
            <a:r>
              <a:rPr lang="en-US" sz="2400" dirty="0" smtClean="0">
                <a:cs typeface="Arial" pitchFamily="34" charset="0"/>
              </a:rPr>
              <a:t>the</a:t>
            </a:r>
            <a:endParaRPr lang="en-US" sz="2400" dirty="0">
              <a:cs typeface="Arial" pitchFamily="34" charset="0"/>
            </a:endParaRPr>
          </a:p>
          <a:p>
            <a:pPr marL="331788" indent="-319088">
              <a:tabLst>
                <a:tab pos="331788" algn="l"/>
              </a:tabLst>
            </a:pPr>
            <a:r>
              <a:rPr lang="en-US" sz="2400" dirty="0">
                <a:cs typeface="Arial" pitchFamily="34" charset="0"/>
              </a:rPr>
              <a:t>&lt;</a:t>
            </a:r>
            <a:r>
              <a:rPr lang="en-US" sz="2400" dirty="0" err="1">
                <a:cs typeface="Arial" pitchFamily="34" charset="0"/>
              </a:rPr>
              <a:t>xsl:for-each</a:t>
            </a:r>
            <a:r>
              <a:rPr lang="en-US" sz="2400" dirty="0">
                <a:cs typeface="Arial" pitchFamily="34" charset="0"/>
              </a:rPr>
              <a:t>&gt; element.</a:t>
            </a:r>
          </a:p>
        </p:txBody>
      </p:sp>
      <p:sp>
        <p:nvSpPr>
          <p:cNvPr id="50181" name="Slide Number Placeholder 4"/>
          <p:cNvSpPr>
            <a:spLocks noGrp="1"/>
          </p:cNvSpPr>
          <p:nvPr>
            <p:ph type="sldNum" sz="quarter" idx="15"/>
          </p:nvPr>
        </p:nvSpPr>
        <p:spPr bwMode="auto">
          <a:noFill/>
          <a:ln>
            <a:miter lim="800000"/>
            <a:headEnd/>
            <a:tailEnd/>
          </a:ln>
        </p:spPr>
        <p:txBody>
          <a:bodyPr wrap="square" numCol="1" anchorCtr="0" compatLnSpc="1">
            <a:prstTxWarp prst="textNoShape">
              <a:avLst/>
            </a:prstTxWarp>
          </a:bodyPr>
          <a:lstStyle/>
          <a:p>
            <a:fld id="{E206F506-4A8F-47C2-9A36-41DC8921BB23}" type="slidenum">
              <a:rPr lang="en-US" smtClean="0">
                <a:latin typeface="Arial" pitchFamily="34" charset="0"/>
              </a:rPr>
              <a:pPr/>
              <a:t>41</a:t>
            </a:fld>
            <a:endParaRPr lang="en-US" smtClean="0">
              <a:latin typeface="Arial" pitchFamily="34" charset="0"/>
            </a:endParaRPr>
          </a:p>
        </p:txBody>
      </p:sp>
      <p:sp>
        <p:nvSpPr>
          <p:cNvPr id="6" name="Footer Placeholder 1"/>
          <p:cNvSpPr>
            <a:spLocks noGrp="1"/>
          </p:cNvSpPr>
          <p:nvPr>
            <p:ph type="ftr" sz="quarter" idx="11"/>
          </p:nvPr>
        </p:nvSpPr>
        <p:spPr>
          <a:xfrm>
            <a:off x="609600" y="6356350"/>
            <a:ext cx="3352800" cy="365125"/>
          </a:xfrm>
        </p:spPr>
        <p:txBody>
          <a:bodyPr/>
          <a:lstStyle/>
          <a:p>
            <a:pPr>
              <a:defRPr/>
            </a:pPr>
            <a:r>
              <a:rPr lang="en-US" dirty="0" err="1"/>
              <a:t>Dr</a:t>
            </a:r>
            <a:r>
              <a:rPr lang="en-US" dirty="0"/>
              <a:t> </a:t>
            </a:r>
            <a:r>
              <a:rPr lang="en-US" dirty="0" err="1"/>
              <a:t>Shridevi.S</a:t>
            </a:r>
            <a:r>
              <a:rPr lang="en-US" dirty="0"/>
              <a:t>, VIT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975" y="303213"/>
            <a:ext cx="2130425" cy="568325"/>
          </a:xfrm>
        </p:spPr>
        <p:txBody>
          <a:bodyPr wrap="square" lIns="0" tIns="13335" rIns="0" bIns="0">
            <a:spAutoFit/>
          </a:bodyPr>
          <a:lstStyle/>
          <a:p>
            <a:pPr marL="12700">
              <a:spcBef>
                <a:spcPts val="105"/>
              </a:spcBef>
              <a:defRPr/>
            </a:pPr>
            <a:r>
              <a:rPr b="1" dirty="0" smtClean="0">
                <a:solidFill>
                  <a:schemeClr val="tx1"/>
                </a:solidFill>
                <a:latin typeface="Arial"/>
                <a:cs typeface="Arial"/>
              </a:rPr>
              <a:t>Sorting</a:t>
            </a:r>
            <a:endParaRPr b="1" dirty="0">
              <a:solidFill>
                <a:schemeClr val="tx1"/>
              </a:solidFill>
              <a:latin typeface="Arial"/>
              <a:cs typeface="Arial"/>
            </a:endParaRPr>
          </a:p>
        </p:txBody>
      </p:sp>
      <p:sp>
        <p:nvSpPr>
          <p:cNvPr id="3" name="object 3"/>
          <p:cNvSpPr txBox="1"/>
          <p:nvPr/>
        </p:nvSpPr>
        <p:spPr>
          <a:xfrm>
            <a:off x="307975" y="838200"/>
            <a:ext cx="8226425" cy="4352925"/>
          </a:xfrm>
          <a:prstGeom prst="rect">
            <a:avLst/>
          </a:prstGeom>
        </p:spPr>
        <p:txBody>
          <a:bodyPr lIns="0" tIns="12700" rIns="0" bIns="0">
            <a:spAutoFit/>
          </a:bodyPr>
          <a:lstStyle/>
          <a:p>
            <a:pPr marL="331788" indent="-319088">
              <a:lnSpc>
                <a:spcPct val="150000"/>
              </a:lnSpc>
              <a:spcBef>
                <a:spcPts val="100"/>
              </a:spcBef>
              <a:buClr>
                <a:srgbClr val="DD8046"/>
              </a:buClr>
              <a:buSzPct val="60000"/>
              <a:buFont typeface="Wingdings" pitchFamily="2" charset="2"/>
              <a:buChar char=""/>
              <a:tabLst>
                <a:tab pos="331788" algn="l"/>
                <a:tab pos="2093913" algn="l"/>
                <a:tab pos="3094038" algn="l"/>
                <a:tab pos="4483100" algn="l"/>
                <a:tab pos="5480050" algn="l"/>
                <a:tab pos="6192838" algn="l"/>
                <a:tab pos="7194550" algn="l"/>
                <a:tab pos="8153400" algn="l"/>
              </a:tabLst>
            </a:pPr>
            <a:r>
              <a:rPr lang="en-US" sz="2900">
                <a:cs typeface="Arial" pitchFamily="34" charset="0"/>
              </a:rPr>
              <a:t>Following	code	snippet	sorts	the	book	titles	in  alphabetical order:</a:t>
            </a:r>
          </a:p>
          <a:p>
            <a:pPr marL="331788" indent="-319088">
              <a:spcBef>
                <a:spcPts val="2025"/>
              </a:spcBef>
              <a:tabLst>
                <a:tab pos="331788" algn="l"/>
                <a:tab pos="2093913" algn="l"/>
                <a:tab pos="3094038" algn="l"/>
                <a:tab pos="4483100" algn="l"/>
                <a:tab pos="5480050" algn="l"/>
                <a:tab pos="6192838" algn="l"/>
                <a:tab pos="7194550" algn="l"/>
                <a:tab pos="8153400" algn="l"/>
              </a:tabLst>
            </a:pPr>
            <a:r>
              <a:rPr lang="en-US" sz="2300">
                <a:cs typeface="Arial" pitchFamily="34" charset="0"/>
              </a:rPr>
              <a:t>&lt;!-- Sort by the book title --&gt;</a:t>
            </a:r>
          </a:p>
          <a:p>
            <a:pPr marL="331788" indent="-319088">
              <a:spcBef>
                <a:spcPts val="1888"/>
              </a:spcBef>
              <a:tabLst>
                <a:tab pos="331788" algn="l"/>
                <a:tab pos="2093913" algn="l"/>
                <a:tab pos="3094038" algn="l"/>
                <a:tab pos="4483100" algn="l"/>
                <a:tab pos="5480050" algn="l"/>
                <a:tab pos="6192838" algn="l"/>
                <a:tab pos="7194550" algn="l"/>
                <a:tab pos="8153400" algn="l"/>
              </a:tabLst>
            </a:pPr>
            <a:r>
              <a:rPr lang="en-US" sz="2300">
                <a:cs typeface="Arial" pitchFamily="34" charset="0"/>
              </a:rPr>
              <a:t>&lt;xsl:for-each select=”booklist/book” &gt;</a:t>
            </a:r>
          </a:p>
          <a:p>
            <a:pPr marL="331788" indent="-319088">
              <a:spcBef>
                <a:spcPts val="1888"/>
              </a:spcBef>
              <a:tabLst>
                <a:tab pos="331788" algn="l"/>
                <a:tab pos="2093913" algn="l"/>
                <a:tab pos="3094038" algn="l"/>
                <a:tab pos="4483100" algn="l"/>
                <a:tab pos="5480050" algn="l"/>
                <a:tab pos="6192838" algn="l"/>
                <a:tab pos="7194550" algn="l"/>
                <a:tab pos="8153400" algn="l"/>
              </a:tabLst>
            </a:pPr>
            <a:r>
              <a:rPr lang="en-US" sz="2300">
                <a:cs typeface="Arial" pitchFamily="34" charset="0"/>
              </a:rPr>
              <a:t>&lt;xsl:sort select=”title” /&gt;</a:t>
            </a:r>
          </a:p>
          <a:p>
            <a:pPr marL="331788" indent="-319088">
              <a:spcBef>
                <a:spcPts val="1875"/>
              </a:spcBef>
              <a:tabLst>
                <a:tab pos="331788" algn="l"/>
                <a:tab pos="2093913" algn="l"/>
                <a:tab pos="3094038" algn="l"/>
                <a:tab pos="4483100" algn="l"/>
                <a:tab pos="5480050" algn="l"/>
                <a:tab pos="6192838" algn="l"/>
                <a:tab pos="7194550" algn="l"/>
                <a:tab pos="8153400" algn="l"/>
              </a:tabLst>
            </a:pPr>
            <a:r>
              <a:rPr lang="en-US" sz="2300">
                <a:cs typeface="Arial" pitchFamily="34" charset="0"/>
              </a:rPr>
              <a:t>&lt;!-- insert table rows and table data --&gt;</a:t>
            </a:r>
          </a:p>
          <a:p>
            <a:pPr marL="331788" indent="-319088">
              <a:spcBef>
                <a:spcPts val="1888"/>
              </a:spcBef>
              <a:tabLst>
                <a:tab pos="331788" algn="l"/>
                <a:tab pos="2093913" algn="l"/>
                <a:tab pos="3094038" algn="l"/>
                <a:tab pos="4483100" algn="l"/>
                <a:tab pos="5480050" algn="l"/>
                <a:tab pos="6192838" algn="l"/>
                <a:tab pos="7194550" algn="l"/>
                <a:tab pos="8153400" algn="l"/>
              </a:tabLst>
            </a:pPr>
            <a:r>
              <a:rPr lang="en-US" sz="2300">
                <a:cs typeface="Arial" pitchFamily="34" charset="0"/>
              </a:rPr>
              <a:t>&lt;/xsl:for-each&gt;</a:t>
            </a:r>
          </a:p>
        </p:txBody>
      </p:sp>
      <p:sp>
        <p:nvSpPr>
          <p:cNvPr id="51205" name="Slide Number Placeholder 4"/>
          <p:cNvSpPr>
            <a:spLocks noGrp="1"/>
          </p:cNvSpPr>
          <p:nvPr>
            <p:ph type="sldNum" sz="quarter" idx="15"/>
          </p:nvPr>
        </p:nvSpPr>
        <p:spPr bwMode="auto">
          <a:noFill/>
          <a:ln>
            <a:miter lim="800000"/>
            <a:headEnd/>
            <a:tailEnd/>
          </a:ln>
        </p:spPr>
        <p:txBody>
          <a:bodyPr wrap="square" numCol="1" anchorCtr="0" compatLnSpc="1">
            <a:prstTxWarp prst="textNoShape">
              <a:avLst/>
            </a:prstTxWarp>
          </a:bodyPr>
          <a:lstStyle/>
          <a:p>
            <a:fld id="{7BCBB8F2-B4F8-425B-A257-2221BBEA7F7E}" type="slidenum">
              <a:rPr lang="en-US" smtClean="0">
                <a:latin typeface="Arial" pitchFamily="34" charset="0"/>
              </a:rPr>
              <a:pPr/>
              <a:t>42</a:t>
            </a:fld>
            <a:endParaRPr lang="en-US" smtClean="0">
              <a:latin typeface="Arial" pitchFamily="34" charset="0"/>
            </a:endParaRPr>
          </a:p>
        </p:txBody>
      </p:sp>
      <p:sp>
        <p:nvSpPr>
          <p:cNvPr id="6" name="Footer Placeholder 1"/>
          <p:cNvSpPr>
            <a:spLocks noGrp="1"/>
          </p:cNvSpPr>
          <p:nvPr>
            <p:ph type="ftr" sz="quarter" idx="11"/>
          </p:nvPr>
        </p:nvSpPr>
        <p:spPr>
          <a:xfrm>
            <a:off x="609600" y="6356350"/>
            <a:ext cx="3352800" cy="365125"/>
          </a:xfrm>
        </p:spPr>
        <p:txBody>
          <a:bodyPr/>
          <a:lstStyle/>
          <a:p>
            <a:pPr>
              <a:defRPr/>
            </a:pPr>
            <a:r>
              <a:rPr lang="en-US" dirty="0" err="1"/>
              <a:t>Dr</a:t>
            </a:r>
            <a:r>
              <a:rPr lang="en-US" dirty="0"/>
              <a:t> </a:t>
            </a:r>
            <a:r>
              <a:rPr lang="en-US" dirty="0" err="1"/>
              <a:t>Shridevi.S</a:t>
            </a:r>
            <a:r>
              <a:rPr lang="en-US" dirty="0"/>
              <a:t>, VIT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975" y="-53975"/>
            <a:ext cx="2816225" cy="1120775"/>
          </a:xfrm>
        </p:spPr>
        <p:txBody>
          <a:bodyPr wrap="square" lIns="0" tIns="13335" rIns="0" bIns="0">
            <a:spAutoFit/>
          </a:bodyPr>
          <a:lstStyle/>
          <a:p>
            <a:pPr marL="12700">
              <a:spcBef>
                <a:spcPts val="105"/>
              </a:spcBef>
              <a:defRPr/>
            </a:pPr>
            <a:r>
              <a:rPr lang="en-IN" dirty="0" smtClean="0">
                <a:solidFill>
                  <a:srgbClr val="775F54"/>
                </a:solidFill>
              </a:rPr>
              <a:t/>
            </a:r>
            <a:br>
              <a:rPr lang="en-IN" dirty="0" smtClean="0">
                <a:solidFill>
                  <a:srgbClr val="775F54"/>
                </a:solidFill>
              </a:rPr>
            </a:br>
            <a:r>
              <a:rPr dirty="0" smtClean="0">
                <a:solidFill>
                  <a:schemeClr val="tx1"/>
                </a:solidFill>
              </a:rPr>
              <a:t>Examp</a:t>
            </a:r>
            <a:r>
              <a:rPr spc="10" dirty="0" smtClean="0">
                <a:solidFill>
                  <a:schemeClr val="tx1"/>
                </a:solidFill>
              </a:rPr>
              <a:t>l</a:t>
            </a:r>
            <a:r>
              <a:rPr dirty="0" smtClean="0">
                <a:solidFill>
                  <a:schemeClr val="tx1"/>
                </a:solidFill>
              </a:rPr>
              <a:t>e</a:t>
            </a:r>
            <a:endParaRPr dirty="0">
              <a:solidFill>
                <a:schemeClr val="tx1"/>
              </a:solidFill>
            </a:endParaRPr>
          </a:p>
        </p:txBody>
      </p:sp>
      <p:sp>
        <p:nvSpPr>
          <p:cNvPr id="3" name="object 3"/>
          <p:cNvSpPr txBox="1"/>
          <p:nvPr/>
        </p:nvSpPr>
        <p:spPr>
          <a:xfrm>
            <a:off x="307975" y="914400"/>
            <a:ext cx="8302625" cy="4794250"/>
          </a:xfrm>
          <a:prstGeom prst="rect">
            <a:avLst/>
          </a:prstGeom>
        </p:spPr>
        <p:txBody>
          <a:bodyPr lIns="0" tIns="110489" rIns="0" bIns="0">
            <a:spAutoFit/>
          </a:bodyPr>
          <a:lstStyle/>
          <a:p>
            <a:pPr marL="12700">
              <a:spcBef>
                <a:spcPts val="875"/>
              </a:spcBef>
            </a:pPr>
            <a:r>
              <a:rPr lang="en-US" sz="2700">
                <a:cs typeface="Arial" pitchFamily="34" charset="0"/>
              </a:rPr>
              <a:t>&lt;</a:t>
            </a:r>
            <a:r>
              <a:rPr lang="en-US" sz="2500">
                <a:cs typeface="Arial" pitchFamily="34" charset="0"/>
              </a:rPr>
              <a:t>xsl:for-each select=”booklist/book” &gt;</a:t>
            </a:r>
          </a:p>
          <a:p>
            <a:pPr marL="12700">
              <a:lnSpc>
                <a:spcPct val="123000"/>
              </a:lnSpc>
              <a:spcBef>
                <a:spcPts val="13"/>
              </a:spcBef>
            </a:pPr>
            <a:r>
              <a:rPr lang="en-US" sz="2500" b="1">
                <a:cs typeface="Arial" pitchFamily="34" charset="0"/>
              </a:rPr>
              <a:t>&lt;xsl:sort select=”price”  order=”ascending” data-type=”number” /&gt;</a:t>
            </a:r>
            <a:endParaRPr lang="en-US" sz="2500">
              <a:cs typeface="Arial" pitchFamily="34" charset="0"/>
            </a:endParaRPr>
          </a:p>
          <a:p>
            <a:pPr marL="12700">
              <a:spcBef>
                <a:spcPts val="713"/>
              </a:spcBef>
            </a:pPr>
            <a:r>
              <a:rPr lang="en-US" sz="2500">
                <a:cs typeface="Arial" pitchFamily="34" charset="0"/>
              </a:rPr>
              <a:t>&lt;tr&gt;</a:t>
            </a:r>
          </a:p>
          <a:p>
            <a:pPr marL="12700">
              <a:spcBef>
                <a:spcPts val="700"/>
              </a:spcBef>
            </a:pPr>
            <a:r>
              <a:rPr lang="en-US" sz="2500">
                <a:cs typeface="Arial" pitchFamily="34" charset="0"/>
              </a:rPr>
              <a:t>&lt;td&gt; &lt;xsl:value-of select=”author” /&gt; &lt;/td&gt;</a:t>
            </a:r>
          </a:p>
          <a:p>
            <a:pPr marL="12700">
              <a:spcBef>
                <a:spcPts val="700"/>
              </a:spcBef>
            </a:pPr>
            <a:r>
              <a:rPr lang="en-US" sz="2500">
                <a:cs typeface="Arial" pitchFamily="34" charset="0"/>
              </a:rPr>
              <a:t>&lt;td&gt; &lt;xsl:value-of select=”title” /&gt; &lt;/td&gt;</a:t>
            </a:r>
          </a:p>
          <a:p>
            <a:pPr marL="12700">
              <a:spcBef>
                <a:spcPts val="700"/>
              </a:spcBef>
            </a:pPr>
            <a:r>
              <a:rPr lang="en-US" sz="2500">
                <a:cs typeface="Arial" pitchFamily="34" charset="0"/>
              </a:rPr>
              <a:t>&lt;td&gt; &lt;xsl:value-of select=”category” /&gt; &lt;/td&gt;</a:t>
            </a:r>
          </a:p>
          <a:p>
            <a:pPr marL="12700">
              <a:spcBef>
                <a:spcPts val="700"/>
              </a:spcBef>
            </a:pPr>
            <a:r>
              <a:rPr lang="en-US" sz="2500">
                <a:cs typeface="Arial" pitchFamily="34" charset="0"/>
              </a:rPr>
              <a:t>&lt;td&gt; &lt;xsl:value-of select=”price” /&gt; &lt;/td&gt;</a:t>
            </a:r>
          </a:p>
          <a:p>
            <a:pPr marL="12700">
              <a:spcBef>
                <a:spcPts val="700"/>
              </a:spcBef>
            </a:pPr>
            <a:r>
              <a:rPr lang="en-US" sz="2500">
                <a:cs typeface="Arial" pitchFamily="34" charset="0"/>
              </a:rPr>
              <a:t>&lt;/tr&gt;</a:t>
            </a:r>
          </a:p>
          <a:p>
            <a:pPr marL="12700">
              <a:spcBef>
                <a:spcPts val="713"/>
              </a:spcBef>
            </a:pPr>
            <a:r>
              <a:rPr lang="en-US" sz="2500">
                <a:cs typeface="Arial" pitchFamily="34" charset="0"/>
              </a:rPr>
              <a:t>&lt;/xsl:for-each&gt;</a:t>
            </a:r>
          </a:p>
        </p:txBody>
      </p:sp>
      <p:sp>
        <p:nvSpPr>
          <p:cNvPr id="52229" name="Slide Number Placeholder 4"/>
          <p:cNvSpPr>
            <a:spLocks noGrp="1"/>
          </p:cNvSpPr>
          <p:nvPr>
            <p:ph type="sldNum" sz="quarter" idx="15"/>
          </p:nvPr>
        </p:nvSpPr>
        <p:spPr bwMode="auto">
          <a:noFill/>
          <a:ln>
            <a:miter lim="800000"/>
            <a:headEnd/>
            <a:tailEnd/>
          </a:ln>
        </p:spPr>
        <p:txBody>
          <a:bodyPr wrap="square" numCol="1" anchorCtr="0" compatLnSpc="1">
            <a:prstTxWarp prst="textNoShape">
              <a:avLst/>
            </a:prstTxWarp>
          </a:bodyPr>
          <a:lstStyle/>
          <a:p>
            <a:fld id="{A6A548B6-E63E-4246-881B-C3557848830F}" type="slidenum">
              <a:rPr lang="en-US" smtClean="0">
                <a:latin typeface="Arial" pitchFamily="34" charset="0"/>
              </a:rPr>
              <a:pPr/>
              <a:t>43</a:t>
            </a:fld>
            <a:endParaRPr lang="en-US" smtClean="0">
              <a:latin typeface="Arial" pitchFamily="34" charset="0"/>
            </a:endParaRPr>
          </a:p>
        </p:txBody>
      </p:sp>
      <p:sp>
        <p:nvSpPr>
          <p:cNvPr id="6" name="Footer Placeholder 1"/>
          <p:cNvSpPr>
            <a:spLocks noGrp="1"/>
          </p:cNvSpPr>
          <p:nvPr>
            <p:ph type="ftr" sz="quarter" idx="11"/>
          </p:nvPr>
        </p:nvSpPr>
        <p:spPr>
          <a:xfrm>
            <a:off x="609600" y="6356350"/>
            <a:ext cx="3352800" cy="365125"/>
          </a:xfrm>
        </p:spPr>
        <p:txBody>
          <a:bodyPr/>
          <a:lstStyle/>
          <a:p>
            <a:pPr>
              <a:defRPr/>
            </a:pPr>
            <a:r>
              <a:rPr lang="en-US" dirty="0" err="1"/>
              <a:t>Dr</a:t>
            </a:r>
            <a:r>
              <a:rPr lang="en-US" dirty="0"/>
              <a:t> </a:t>
            </a:r>
            <a:r>
              <a:rPr lang="en-US" dirty="0" err="1"/>
              <a:t>Shridevi.S</a:t>
            </a:r>
            <a:r>
              <a:rPr lang="en-US" dirty="0"/>
              <a:t>, VIT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975" y="490538"/>
            <a:ext cx="2587625" cy="566737"/>
          </a:xfrm>
        </p:spPr>
        <p:txBody>
          <a:bodyPr wrap="square" lIns="0" tIns="13335" rIns="0" bIns="0">
            <a:spAutoFit/>
          </a:bodyPr>
          <a:lstStyle/>
          <a:p>
            <a:pPr marL="12700">
              <a:spcBef>
                <a:spcPts val="105"/>
              </a:spcBef>
              <a:defRPr/>
            </a:pPr>
            <a:r>
              <a:rPr dirty="0">
                <a:solidFill>
                  <a:schemeClr val="tx1"/>
                </a:solidFill>
              </a:rPr>
              <a:t>Examp</a:t>
            </a:r>
            <a:r>
              <a:rPr spc="10" dirty="0">
                <a:solidFill>
                  <a:schemeClr val="tx1"/>
                </a:solidFill>
              </a:rPr>
              <a:t>l</a:t>
            </a:r>
            <a:r>
              <a:rPr dirty="0">
                <a:solidFill>
                  <a:schemeClr val="tx1"/>
                </a:solidFill>
              </a:rPr>
              <a:t>e</a:t>
            </a:r>
          </a:p>
        </p:txBody>
      </p:sp>
      <p:sp>
        <p:nvSpPr>
          <p:cNvPr id="4" name="Footer Placeholder 3"/>
          <p:cNvSpPr>
            <a:spLocks noGrp="1"/>
          </p:cNvSpPr>
          <p:nvPr>
            <p:ph type="ftr" sz="quarter" idx="11"/>
          </p:nvPr>
        </p:nvSpPr>
        <p:spPr/>
        <p:txBody>
          <a:bodyPr/>
          <a:lstStyle/>
          <a:p>
            <a:pPr>
              <a:defRPr/>
            </a:pPr>
            <a:r>
              <a:rPr lang="en-IN"/>
              <a:t>Dr Shridevi.S, VIT</a:t>
            </a:r>
          </a:p>
        </p:txBody>
      </p:sp>
      <p:sp>
        <p:nvSpPr>
          <p:cNvPr id="53252" name="object 3"/>
          <p:cNvSpPr>
            <a:spLocks noChangeArrowheads="1"/>
          </p:cNvSpPr>
          <p:nvPr/>
        </p:nvSpPr>
        <p:spPr bwMode="auto">
          <a:xfrm>
            <a:off x="719138" y="1154113"/>
            <a:ext cx="7208837" cy="5010150"/>
          </a:xfrm>
          <a:prstGeom prst="rect">
            <a:avLst/>
          </a:prstGeom>
          <a:blipFill dpi="0" rotWithShape="1">
            <a:blip r:embed="rId2" cstate="print"/>
            <a:srcRect/>
            <a:stretch>
              <a:fillRect/>
            </a:stretch>
          </a:blipFill>
          <a:ln w="9525">
            <a:noFill/>
            <a:miter lim="800000"/>
            <a:headEnd/>
            <a:tailEnd/>
          </a:ln>
        </p:spPr>
        <p:txBody>
          <a:bodyPr lIns="0" tIns="0" rIns="0" bIns="0"/>
          <a:lstStyle/>
          <a:p>
            <a:endParaRPr lang="en-US"/>
          </a:p>
        </p:txBody>
      </p:sp>
      <p:sp>
        <p:nvSpPr>
          <p:cNvPr id="53253"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781DD65-99A5-43C1-8EBE-6A5EA4377874}" type="slidenum">
              <a:rPr lang="en-US" smtClean="0">
                <a:latin typeface="Arial" pitchFamily="34" charset="0"/>
              </a:rPr>
              <a:pPr/>
              <a:t>44</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975" y="490538"/>
            <a:ext cx="7013575" cy="566737"/>
          </a:xfrm>
        </p:spPr>
        <p:txBody>
          <a:bodyPr wrap="square" lIns="0" tIns="13335" rIns="0" bIns="0">
            <a:spAutoFit/>
          </a:bodyPr>
          <a:lstStyle/>
          <a:p>
            <a:pPr marL="12700">
              <a:spcBef>
                <a:spcPts val="105"/>
              </a:spcBef>
              <a:defRPr/>
            </a:pPr>
            <a:r>
              <a:rPr b="1" dirty="0">
                <a:solidFill>
                  <a:schemeClr val="tx1"/>
                </a:solidFill>
                <a:latin typeface="Arial"/>
                <a:cs typeface="Arial"/>
              </a:rPr>
              <a:t>Sorting with Multiple</a:t>
            </a:r>
            <a:r>
              <a:rPr b="1" spc="-90" dirty="0">
                <a:solidFill>
                  <a:schemeClr val="tx1"/>
                </a:solidFill>
                <a:latin typeface="Arial"/>
                <a:cs typeface="Arial"/>
              </a:rPr>
              <a:t> </a:t>
            </a:r>
            <a:r>
              <a:rPr b="1" dirty="0">
                <a:solidFill>
                  <a:schemeClr val="tx1"/>
                </a:solidFill>
                <a:latin typeface="Arial"/>
                <a:cs typeface="Arial"/>
              </a:rPr>
              <a:t>Keys</a:t>
            </a:r>
          </a:p>
        </p:txBody>
      </p:sp>
      <p:sp>
        <p:nvSpPr>
          <p:cNvPr id="3" name="object 3"/>
          <p:cNvSpPr txBox="1"/>
          <p:nvPr/>
        </p:nvSpPr>
        <p:spPr>
          <a:xfrm>
            <a:off x="742950" y="1252538"/>
            <a:ext cx="7943850" cy="4814887"/>
          </a:xfrm>
          <a:prstGeom prst="rect">
            <a:avLst/>
          </a:prstGeom>
        </p:spPr>
        <p:txBody>
          <a:bodyPr lIns="0" tIns="57150" rIns="0" bIns="0">
            <a:spAutoFit/>
          </a:bodyPr>
          <a:lstStyle/>
          <a:p>
            <a:pPr marL="12700">
              <a:spcBef>
                <a:spcPts val="450"/>
              </a:spcBef>
              <a:defRPr/>
            </a:pPr>
            <a:r>
              <a:rPr sz="2800" dirty="0">
                <a:latin typeface="Arial"/>
                <a:cs typeface="Arial"/>
              </a:rPr>
              <a:t>&lt;xsl:for-each </a:t>
            </a:r>
            <a:r>
              <a:rPr sz="2800" spc="-5" dirty="0">
                <a:latin typeface="Arial"/>
                <a:cs typeface="Arial"/>
              </a:rPr>
              <a:t>select=”booklist/book”</a:t>
            </a:r>
            <a:r>
              <a:rPr sz="2800" spc="-105" dirty="0">
                <a:latin typeface="Arial"/>
                <a:cs typeface="Arial"/>
              </a:rPr>
              <a:t> </a:t>
            </a:r>
            <a:r>
              <a:rPr sz="2800" dirty="0">
                <a:latin typeface="Arial"/>
                <a:cs typeface="Arial"/>
              </a:rPr>
              <a:t>&gt;</a:t>
            </a:r>
          </a:p>
          <a:p>
            <a:pPr marL="12700">
              <a:spcBef>
                <a:spcPts val="350"/>
              </a:spcBef>
              <a:defRPr/>
            </a:pPr>
            <a:r>
              <a:rPr sz="2800" dirty="0">
                <a:latin typeface="Arial"/>
                <a:cs typeface="Arial"/>
              </a:rPr>
              <a:t>&lt;xsl:sort select=”category”</a:t>
            </a:r>
            <a:r>
              <a:rPr sz="2800" spc="-100" dirty="0">
                <a:latin typeface="Arial"/>
                <a:cs typeface="Arial"/>
              </a:rPr>
              <a:t> </a:t>
            </a:r>
            <a:r>
              <a:rPr sz="2800" dirty="0">
                <a:latin typeface="Arial"/>
                <a:cs typeface="Arial"/>
              </a:rPr>
              <a:t>/&gt;</a:t>
            </a:r>
          </a:p>
          <a:p>
            <a:pPr marL="12700">
              <a:spcBef>
                <a:spcPts val="360"/>
              </a:spcBef>
              <a:defRPr/>
            </a:pPr>
            <a:r>
              <a:rPr sz="2800" dirty="0">
                <a:latin typeface="Arial"/>
                <a:cs typeface="Arial"/>
              </a:rPr>
              <a:t>&lt;xsl:sort select=”price” </a:t>
            </a:r>
            <a:r>
              <a:rPr sz="2800" spc="-5" dirty="0">
                <a:latin typeface="Arial"/>
                <a:cs typeface="Arial"/>
              </a:rPr>
              <a:t>data-type=”number”</a:t>
            </a:r>
            <a:r>
              <a:rPr sz="2800" spc="-125" dirty="0">
                <a:latin typeface="Arial"/>
                <a:cs typeface="Arial"/>
              </a:rPr>
              <a:t> </a:t>
            </a:r>
            <a:r>
              <a:rPr sz="2800" dirty="0">
                <a:latin typeface="Arial"/>
                <a:cs typeface="Arial"/>
              </a:rPr>
              <a:t>/&gt;</a:t>
            </a:r>
          </a:p>
          <a:p>
            <a:pPr marL="332740">
              <a:spcBef>
                <a:spcPts val="350"/>
              </a:spcBef>
              <a:defRPr/>
            </a:pPr>
            <a:r>
              <a:rPr sz="2800" dirty="0">
                <a:latin typeface="Arial"/>
                <a:cs typeface="Arial"/>
              </a:rPr>
              <a:t>&lt;tr&gt;</a:t>
            </a:r>
          </a:p>
          <a:p>
            <a:pPr marL="927100">
              <a:spcBef>
                <a:spcPts val="350"/>
              </a:spcBef>
              <a:defRPr/>
            </a:pPr>
            <a:r>
              <a:rPr sz="2800" dirty="0">
                <a:latin typeface="Arial"/>
                <a:cs typeface="Arial"/>
              </a:rPr>
              <a:t>&lt;td&gt; &lt;xsl:value-of select=”author” /&gt;</a:t>
            </a:r>
            <a:r>
              <a:rPr sz="2800" spc="-204" dirty="0">
                <a:latin typeface="Arial"/>
                <a:cs typeface="Arial"/>
              </a:rPr>
              <a:t> </a:t>
            </a:r>
            <a:r>
              <a:rPr sz="2800" spc="-5" dirty="0">
                <a:latin typeface="Arial"/>
                <a:cs typeface="Arial"/>
              </a:rPr>
              <a:t>&lt;/td&gt;</a:t>
            </a:r>
            <a:endParaRPr sz="2800" dirty="0">
              <a:latin typeface="Arial"/>
              <a:cs typeface="Arial"/>
            </a:endParaRPr>
          </a:p>
          <a:p>
            <a:pPr marL="927100">
              <a:spcBef>
                <a:spcPts val="360"/>
              </a:spcBef>
              <a:defRPr/>
            </a:pPr>
            <a:r>
              <a:rPr sz="2800" dirty="0">
                <a:latin typeface="Arial"/>
                <a:cs typeface="Arial"/>
              </a:rPr>
              <a:t>&lt;td&gt; &lt;xsl:value-of select=”title” /&gt;</a:t>
            </a:r>
            <a:r>
              <a:rPr sz="2800" spc="-170" dirty="0">
                <a:latin typeface="Arial"/>
                <a:cs typeface="Arial"/>
              </a:rPr>
              <a:t> </a:t>
            </a:r>
            <a:r>
              <a:rPr sz="2800" spc="-5" dirty="0">
                <a:latin typeface="Arial"/>
                <a:cs typeface="Arial"/>
              </a:rPr>
              <a:t>&lt;/td&gt;</a:t>
            </a:r>
            <a:endParaRPr sz="2800" dirty="0">
              <a:latin typeface="Arial"/>
              <a:cs typeface="Arial"/>
            </a:endParaRPr>
          </a:p>
          <a:p>
            <a:pPr marL="927100">
              <a:spcBef>
                <a:spcPts val="350"/>
              </a:spcBef>
              <a:defRPr/>
            </a:pPr>
            <a:r>
              <a:rPr sz="2800" dirty="0">
                <a:latin typeface="Arial"/>
                <a:cs typeface="Arial"/>
              </a:rPr>
              <a:t>&lt;td&gt; &lt;xsl:value-of select=”category” /&gt;</a:t>
            </a:r>
            <a:r>
              <a:rPr sz="2800" spc="-225" dirty="0">
                <a:latin typeface="Arial"/>
                <a:cs typeface="Arial"/>
              </a:rPr>
              <a:t> </a:t>
            </a:r>
            <a:r>
              <a:rPr sz="2800" spc="-5" dirty="0">
                <a:latin typeface="Arial"/>
                <a:cs typeface="Arial"/>
              </a:rPr>
              <a:t>&lt;/td&gt;</a:t>
            </a:r>
            <a:endParaRPr sz="2800" dirty="0">
              <a:latin typeface="Arial"/>
              <a:cs typeface="Arial"/>
            </a:endParaRPr>
          </a:p>
          <a:p>
            <a:pPr marL="927100">
              <a:spcBef>
                <a:spcPts val="350"/>
              </a:spcBef>
              <a:defRPr/>
            </a:pPr>
            <a:r>
              <a:rPr sz="2800" dirty="0">
                <a:latin typeface="Arial"/>
                <a:cs typeface="Arial"/>
              </a:rPr>
              <a:t>&lt;td&gt; &lt;xsl:value-of select=”price” /&gt;</a:t>
            </a:r>
            <a:r>
              <a:rPr sz="2800" spc="-180" dirty="0">
                <a:latin typeface="Arial"/>
                <a:cs typeface="Arial"/>
              </a:rPr>
              <a:t> </a:t>
            </a:r>
            <a:r>
              <a:rPr sz="2800" spc="-5" dirty="0">
                <a:latin typeface="Arial"/>
                <a:cs typeface="Arial"/>
              </a:rPr>
              <a:t>&lt;/td&gt;</a:t>
            </a:r>
            <a:endParaRPr sz="2800" dirty="0">
              <a:latin typeface="Arial"/>
              <a:cs typeface="Arial"/>
            </a:endParaRPr>
          </a:p>
          <a:p>
            <a:pPr marL="332740">
              <a:spcBef>
                <a:spcPts val="360"/>
              </a:spcBef>
              <a:defRPr/>
            </a:pPr>
            <a:r>
              <a:rPr sz="2800" spc="-5" dirty="0">
                <a:latin typeface="Arial"/>
                <a:cs typeface="Arial"/>
              </a:rPr>
              <a:t>&lt;/tr&gt;</a:t>
            </a:r>
            <a:endParaRPr sz="2800" dirty="0">
              <a:latin typeface="Arial"/>
              <a:cs typeface="Arial"/>
            </a:endParaRPr>
          </a:p>
          <a:p>
            <a:pPr marL="12700">
              <a:spcBef>
                <a:spcPts val="345"/>
              </a:spcBef>
              <a:defRPr/>
            </a:pPr>
            <a:r>
              <a:rPr sz="2800" dirty="0">
                <a:latin typeface="Arial"/>
                <a:cs typeface="Arial"/>
              </a:rPr>
              <a:t>&lt;/xsl:for-each&gt;</a:t>
            </a:r>
          </a:p>
        </p:txBody>
      </p:sp>
      <p:sp>
        <p:nvSpPr>
          <p:cNvPr id="54277" name="Slide Number Placeholder 4"/>
          <p:cNvSpPr>
            <a:spLocks noGrp="1"/>
          </p:cNvSpPr>
          <p:nvPr>
            <p:ph type="sldNum" sz="quarter" idx="15"/>
          </p:nvPr>
        </p:nvSpPr>
        <p:spPr bwMode="auto">
          <a:noFill/>
          <a:ln>
            <a:miter lim="800000"/>
            <a:headEnd/>
            <a:tailEnd/>
          </a:ln>
        </p:spPr>
        <p:txBody>
          <a:bodyPr wrap="square" numCol="1" anchorCtr="0" compatLnSpc="1">
            <a:prstTxWarp prst="textNoShape">
              <a:avLst/>
            </a:prstTxWarp>
          </a:bodyPr>
          <a:lstStyle/>
          <a:p>
            <a:fld id="{21A1B82F-5787-405E-88F1-7758F6768B40}" type="slidenum">
              <a:rPr lang="en-US" smtClean="0">
                <a:latin typeface="Arial" pitchFamily="34" charset="0"/>
              </a:rPr>
              <a:pPr/>
              <a:t>45</a:t>
            </a:fld>
            <a:endParaRPr lang="en-US" smtClean="0">
              <a:latin typeface="Arial" pitchFamily="34" charset="0"/>
            </a:endParaRPr>
          </a:p>
        </p:txBody>
      </p:sp>
      <p:sp>
        <p:nvSpPr>
          <p:cNvPr id="6" name="Footer Placeholder 1"/>
          <p:cNvSpPr>
            <a:spLocks noGrp="1"/>
          </p:cNvSpPr>
          <p:nvPr>
            <p:ph type="ftr" sz="quarter" idx="11"/>
          </p:nvPr>
        </p:nvSpPr>
        <p:spPr>
          <a:xfrm>
            <a:off x="609600" y="6356350"/>
            <a:ext cx="3352800" cy="365125"/>
          </a:xfrm>
        </p:spPr>
        <p:txBody>
          <a:bodyPr/>
          <a:lstStyle/>
          <a:p>
            <a:pPr>
              <a:defRPr/>
            </a:pPr>
            <a:r>
              <a:rPr lang="en-US" dirty="0" err="1"/>
              <a:t>Dr</a:t>
            </a:r>
            <a:r>
              <a:rPr lang="en-US" dirty="0"/>
              <a:t> </a:t>
            </a:r>
            <a:r>
              <a:rPr lang="en-US" dirty="0" err="1"/>
              <a:t>Shridevi.S</a:t>
            </a:r>
            <a:r>
              <a:rPr lang="en-US" dirty="0"/>
              <a:t>, VIT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975" y="490538"/>
            <a:ext cx="3409950" cy="566737"/>
          </a:xfrm>
        </p:spPr>
        <p:txBody>
          <a:bodyPr wrap="square" lIns="0" tIns="13335" rIns="0" bIns="0">
            <a:spAutoFit/>
          </a:bodyPr>
          <a:lstStyle/>
          <a:p>
            <a:pPr marL="12700">
              <a:spcBef>
                <a:spcPts val="105"/>
              </a:spcBef>
              <a:defRPr/>
            </a:pPr>
            <a:r>
              <a:rPr b="1" dirty="0">
                <a:solidFill>
                  <a:schemeClr val="tx1"/>
                </a:solidFill>
                <a:latin typeface="Arial"/>
                <a:cs typeface="Arial"/>
              </a:rPr>
              <a:t>Conditi</a:t>
            </a:r>
            <a:r>
              <a:rPr b="1" spc="-15" dirty="0">
                <a:solidFill>
                  <a:schemeClr val="tx1"/>
                </a:solidFill>
                <a:latin typeface="Arial"/>
                <a:cs typeface="Arial"/>
              </a:rPr>
              <a:t>o</a:t>
            </a:r>
            <a:r>
              <a:rPr b="1" dirty="0">
                <a:solidFill>
                  <a:schemeClr val="tx1"/>
                </a:solidFill>
                <a:latin typeface="Arial"/>
                <a:cs typeface="Arial"/>
              </a:rPr>
              <a:t>nals</a:t>
            </a:r>
          </a:p>
        </p:txBody>
      </p:sp>
      <p:sp>
        <p:nvSpPr>
          <p:cNvPr id="4" name="Footer Placeholder 3"/>
          <p:cNvSpPr>
            <a:spLocks noGrp="1"/>
          </p:cNvSpPr>
          <p:nvPr>
            <p:ph type="ftr" sz="quarter" idx="11"/>
          </p:nvPr>
        </p:nvSpPr>
        <p:spPr>
          <a:xfrm>
            <a:off x="971550" y="5969000"/>
            <a:ext cx="5480050" cy="279400"/>
          </a:xfrm>
        </p:spPr>
        <p:txBody>
          <a:bodyPr/>
          <a:lstStyle/>
          <a:p>
            <a:pPr>
              <a:defRPr/>
            </a:pPr>
            <a:r>
              <a:rPr lang="en-IN"/>
              <a:t>Dr Shridevi.S, VIT</a:t>
            </a:r>
          </a:p>
        </p:txBody>
      </p:sp>
      <p:sp>
        <p:nvSpPr>
          <p:cNvPr id="3" name="object 3"/>
          <p:cNvSpPr txBox="1"/>
          <p:nvPr/>
        </p:nvSpPr>
        <p:spPr>
          <a:xfrm>
            <a:off x="307975" y="1057275"/>
            <a:ext cx="8297863" cy="4638706"/>
          </a:xfrm>
          <a:prstGeom prst="rect">
            <a:avLst/>
          </a:prstGeom>
        </p:spPr>
        <p:txBody>
          <a:bodyPr lIns="0" tIns="12700" rIns="0" bIns="0">
            <a:spAutoFit/>
          </a:bodyPr>
          <a:lstStyle/>
          <a:p>
            <a:pPr marL="331788" indent="-319088">
              <a:lnSpc>
                <a:spcPct val="140000"/>
              </a:lnSpc>
              <a:spcBef>
                <a:spcPts val="100"/>
              </a:spcBef>
              <a:buClr>
                <a:srgbClr val="DD8046"/>
              </a:buClr>
              <a:buSzPct val="59000"/>
              <a:buFont typeface="Wingdings" pitchFamily="2" charset="2"/>
              <a:buChar char=""/>
              <a:tabLst>
                <a:tab pos="331788" algn="l"/>
                <a:tab pos="1325563" algn="l"/>
                <a:tab pos="1808163" algn="l"/>
                <a:tab pos="2651125" algn="l"/>
                <a:tab pos="4689475" algn="l"/>
                <a:tab pos="5251450" algn="l"/>
                <a:tab pos="5995988" algn="l"/>
                <a:tab pos="6851650" algn="l"/>
                <a:tab pos="7472363" algn="l"/>
              </a:tabLst>
            </a:pPr>
            <a:r>
              <a:rPr lang="en-US" sz="2200" dirty="0" smtClean="0">
                <a:cs typeface="Arial" pitchFamily="34" charset="0"/>
              </a:rPr>
              <a:t>During an</a:t>
            </a:r>
            <a:r>
              <a:rPr lang="en-US" sz="2200" dirty="0">
                <a:cs typeface="Arial" pitchFamily="34" charset="0"/>
              </a:rPr>
              <a:t> </a:t>
            </a:r>
            <a:r>
              <a:rPr lang="en-US" sz="2200" dirty="0" smtClean="0">
                <a:cs typeface="Arial" pitchFamily="34" charset="0"/>
              </a:rPr>
              <a:t>XSLT</a:t>
            </a:r>
            <a:r>
              <a:rPr lang="en-US" sz="2200" dirty="0">
                <a:cs typeface="Arial" pitchFamily="34" charset="0"/>
              </a:rPr>
              <a:t> </a:t>
            </a:r>
            <a:r>
              <a:rPr lang="en-US" sz="2200" dirty="0" smtClean="0">
                <a:cs typeface="Arial" pitchFamily="34" charset="0"/>
              </a:rPr>
              <a:t>transformation, the</a:t>
            </a:r>
            <a:r>
              <a:rPr lang="en-US" sz="2200" dirty="0" smtClean="0">
                <a:cs typeface="Arial" pitchFamily="34" charset="0"/>
              </a:rPr>
              <a:t> </a:t>
            </a:r>
            <a:r>
              <a:rPr lang="en-US" sz="2200" dirty="0" smtClean="0">
                <a:cs typeface="Arial" pitchFamily="34" charset="0"/>
              </a:rPr>
              <a:t>style</a:t>
            </a:r>
            <a:r>
              <a:rPr lang="en-US" sz="2200" dirty="0">
                <a:cs typeface="Arial" pitchFamily="34" charset="0"/>
              </a:rPr>
              <a:t> </a:t>
            </a:r>
            <a:r>
              <a:rPr lang="en-US" sz="2200" dirty="0" smtClean="0">
                <a:cs typeface="Arial" pitchFamily="34" charset="0"/>
              </a:rPr>
              <a:t>sheet</a:t>
            </a:r>
            <a:r>
              <a:rPr lang="en-US" sz="2200" dirty="0" smtClean="0">
                <a:cs typeface="Arial" pitchFamily="34" charset="0"/>
              </a:rPr>
              <a:t> </a:t>
            </a:r>
            <a:r>
              <a:rPr lang="en-US" sz="2200" dirty="0" smtClean="0">
                <a:cs typeface="Arial" pitchFamily="34" charset="0"/>
              </a:rPr>
              <a:t>can perform  </a:t>
            </a:r>
            <a:r>
              <a:rPr lang="en-US" sz="2200" dirty="0">
                <a:cs typeface="Arial" pitchFamily="34" charset="0"/>
              </a:rPr>
              <a:t>conditional tests on the data.</a:t>
            </a:r>
          </a:p>
          <a:p>
            <a:pPr marL="331788" indent="-319088">
              <a:spcBef>
                <a:spcPts val="1750"/>
              </a:spcBef>
              <a:buClr>
                <a:srgbClr val="DD8046"/>
              </a:buClr>
              <a:buSzPct val="59000"/>
              <a:buFont typeface="Wingdings" pitchFamily="2" charset="2"/>
              <a:buChar char=""/>
              <a:tabLst>
                <a:tab pos="331788" algn="l"/>
                <a:tab pos="1325563" algn="l"/>
                <a:tab pos="1808163" algn="l"/>
                <a:tab pos="2651125" algn="l"/>
                <a:tab pos="4689475" algn="l"/>
                <a:tab pos="5251450" algn="l"/>
                <a:tab pos="5995988" algn="l"/>
                <a:tab pos="6851650" algn="l"/>
                <a:tab pos="7472363" algn="l"/>
              </a:tabLst>
            </a:pPr>
            <a:r>
              <a:rPr lang="en-US" sz="2200" dirty="0">
                <a:cs typeface="Arial" pitchFamily="34" charset="0"/>
              </a:rPr>
              <a:t>XSLT contains a very simple if-then conditional.</a:t>
            </a:r>
          </a:p>
          <a:p>
            <a:pPr marL="331788" indent="-319088">
              <a:spcBef>
                <a:spcPts val="1563"/>
              </a:spcBef>
              <a:tabLst>
                <a:tab pos="331788" algn="l"/>
                <a:tab pos="1325563" algn="l"/>
                <a:tab pos="1808163" algn="l"/>
                <a:tab pos="2651125" algn="l"/>
                <a:tab pos="4689475" algn="l"/>
                <a:tab pos="5251450" algn="l"/>
                <a:tab pos="5995988" algn="l"/>
                <a:tab pos="6851650" algn="l"/>
                <a:tab pos="7472363" algn="l"/>
              </a:tabLst>
            </a:pPr>
            <a:r>
              <a:rPr lang="en-US" sz="2200" dirty="0">
                <a:cs typeface="Arial" pitchFamily="34" charset="0"/>
              </a:rPr>
              <a:t>&lt;</a:t>
            </a:r>
            <a:r>
              <a:rPr lang="en-US" sz="2200" dirty="0" err="1">
                <a:cs typeface="Arial" pitchFamily="34" charset="0"/>
              </a:rPr>
              <a:t>xsl:if</a:t>
            </a:r>
            <a:r>
              <a:rPr lang="en-US" sz="2200" dirty="0">
                <a:cs typeface="Arial" pitchFamily="34" charset="0"/>
              </a:rPr>
              <a:t> test=Boolean-expression&gt;</a:t>
            </a:r>
          </a:p>
          <a:p>
            <a:pPr marL="331788" indent="-319088">
              <a:spcBef>
                <a:spcPts val="1563"/>
              </a:spcBef>
              <a:tabLst>
                <a:tab pos="331788" algn="l"/>
                <a:tab pos="1325563" algn="l"/>
                <a:tab pos="1808163" algn="l"/>
                <a:tab pos="2651125" algn="l"/>
                <a:tab pos="4689475" algn="l"/>
                <a:tab pos="5251450" algn="l"/>
                <a:tab pos="5995988" algn="l"/>
                <a:tab pos="6851650" algn="l"/>
                <a:tab pos="7472363" algn="l"/>
              </a:tabLst>
            </a:pPr>
            <a:r>
              <a:rPr lang="en-US" sz="2200" dirty="0">
                <a:cs typeface="Arial" pitchFamily="34" charset="0"/>
              </a:rPr>
              <a:t>&lt;!-- content --&gt;</a:t>
            </a:r>
          </a:p>
          <a:p>
            <a:pPr marL="331788" indent="-319088">
              <a:spcBef>
                <a:spcPts val="1550"/>
              </a:spcBef>
              <a:tabLst>
                <a:tab pos="331788" algn="l"/>
                <a:tab pos="1325563" algn="l"/>
                <a:tab pos="1808163" algn="l"/>
                <a:tab pos="2651125" algn="l"/>
                <a:tab pos="4689475" algn="l"/>
                <a:tab pos="5251450" algn="l"/>
                <a:tab pos="5995988" algn="l"/>
                <a:tab pos="6851650" algn="l"/>
                <a:tab pos="7472363" algn="l"/>
              </a:tabLst>
            </a:pPr>
            <a:r>
              <a:rPr lang="en-US" sz="2200" dirty="0">
                <a:cs typeface="Arial" pitchFamily="34" charset="0"/>
              </a:rPr>
              <a:t>&lt;/</a:t>
            </a:r>
            <a:r>
              <a:rPr lang="en-US" sz="2200" dirty="0" err="1">
                <a:cs typeface="Arial" pitchFamily="34" charset="0"/>
              </a:rPr>
              <a:t>xsl:if</a:t>
            </a:r>
            <a:r>
              <a:rPr lang="en-US" sz="2200" dirty="0">
                <a:cs typeface="Arial" pitchFamily="34" charset="0"/>
              </a:rPr>
              <a:t>&gt;</a:t>
            </a:r>
          </a:p>
          <a:p>
            <a:pPr marL="331788" indent="-319088">
              <a:spcBef>
                <a:spcPts val="1763"/>
              </a:spcBef>
              <a:buClr>
                <a:srgbClr val="DD8046"/>
              </a:buClr>
              <a:buSzPct val="59000"/>
              <a:buFont typeface="Wingdings" pitchFamily="2" charset="2"/>
              <a:buChar char=""/>
              <a:tabLst>
                <a:tab pos="331788" algn="l"/>
                <a:tab pos="1325563" algn="l"/>
                <a:tab pos="1808163" algn="l"/>
                <a:tab pos="2651125" algn="l"/>
                <a:tab pos="4689475" algn="l"/>
                <a:tab pos="5251450" algn="l"/>
                <a:tab pos="5995988" algn="l"/>
                <a:tab pos="6851650" algn="l"/>
                <a:tab pos="7472363" algn="l"/>
              </a:tabLst>
            </a:pPr>
            <a:r>
              <a:rPr lang="en-US" sz="2200" dirty="0">
                <a:cs typeface="Arial" pitchFamily="34" charset="0"/>
              </a:rPr>
              <a:t>The test attribute refers to a Boolean expression</a:t>
            </a:r>
            <a:r>
              <a:rPr lang="en-US" sz="2200" i="1" dirty="0">
                <a:cs typeface="Arial" pitchFamily="34" charset="0"/>
              </a:rPr>
              <a:t>.</a:t>
            </a:r>
            <a:endParaRPr lang="en-US" sz="2200" dirty="0">
              <a:cs typeface="Arial" pitchFamily="34" charset="0"/>
            </a:endParaRPr>
          </a:p>
          <a:p>
            <a:pPr marL="331788" indent="-319088">
              <a:spcBef>
                <a:spcPts val="1750"/>
              </a:spcBef>
              <a:buClr>
                <a:srgbClr val="DD8046"/>
              </a:buClr>
              <a:buSzPct val="59000"/>
              <a:buFont typeface="Wingdings" pitchFamily="2" charset="2"/>
              <a:buChar char=""/>
              <a:tabLst>
                <a:tab pos="331788" algn="l"/>
                <a:tab pos="1325563" algn="l"/>
                <a:tab pos="1808163" algn="l"/>
                <a:tab pos="2651125" algn="l"/>
                <a:tab pos="4689475" algn="l"/>
                <a:tab pos="5251450" algn="l"/>
                <a:tab pos="5995988" algn="l"/>
                <a:tab pos="6851650" algn="l"/>
                <a:tab pos="7472363" algn="l"/>
              </a:tabLst>
            </a:pPr>
            <a:r>
              <a:rPr lang="en-US" sz="2200" i="1" dirty="0">
                <a:cs typeface="Arial" pitchFamily="34" charset="0"/>
              </a:rPr>
              <a:t>If the Boolean expression evaluates to </a:t>
            </a:r>
            <a:r>
              <a:rPr lang="en-US" sz="2200" dirty="0">
                <a:cs typeface="Arial" pitchFamily="34" charset="0"/>
              </a:rPr>
              <a:t>true, the content within </a:t>
            </a:r>
            <a:r>
              <a:rPr lang="en-US" sz="2200" dirty="0" smtClean="0">
                <a:cs typeface="Arial" pitchFamily="34" charset="0"/>
              </a:rPr>
              <a:t>the &lt;</a:t>
            </a:r>
            <a:r>
              <a:rPr lang="en-US" sz="2200" dirty="0" err="1">
                <a:cs typeface="Arial" pitchFamily="34" charset="0"/>
              </a:rPr>
              <a:t>xsl:if</a:t>
            </a:r>
            <a:r>
              <a:rPr lang="en-US" sz="2200" dirty="0">
                <a:cs typeface="Arial" pitchFamily="34" charset="0"/>
              </a:rPr>
              <a:t>&gt; element is included in the output.</a:t>
            </a:r>
          </a:p>
        </p:txBody>
      </p:sp>
      <p:sp>
        <p:nvSpPr>
          <p:cNvPr id="55301" name="Slide Number Placeholder 4"/>
          <p:cNvSpPr>
            <a:spLocks noGrp="1"/>
          </p:cNvSpPr>
          <p:nvPr>
            <p:ph type="sldNum" sz="quarter" idx="15"/>
          </p:nvPr>
        </p:nvSpPr>
        <p:spPr bwMode="auto">
          <a:noFill/>
          <a:ln>
            <a:miter lim="800000"/>
            <a:headEnd/>
            <a:tailEnd/>
          </a:ln>
        </p:spPr>
        <p:txBody>
          <a:bodyPr wrap="square" numCol="1" anchorCtr="0" compatLnSpc="1">
            <a:prstTxWarp prst="textNoShape">
              <a:avLst/>
            </a:prstTxWarp>
          </a:bodyPr>
          <a:lstStyle/>
          <a:p>
            <a:fld id="{968424B7-6F1B-46C2-B128-73B047F21B42}" type="slidenum">
              <a:rPr lang="en-US" smtClean="0">
                <a:latin typeface="Arial" pitchFamily="34" charset="0"/>
              </a:rPr>
              <a:pPr/>
              <a:t>46</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975" y="-206375"/>
            <a:ext cx="2663825" cy="1120775"/>
          </a:xfrm>
        </p:spPr>
        <p:txBody>
          <a:bodyPr wrap="square" lIns="0" tIns="13335" rIns="0" bIns="0">
            <a:spAutoFit/>
          </a:bodyPr>
          <a:lstStyle/>
          <a:p>
            <a:pPr marL="12700">
              <a:spcBef>
                <a:spcPts val="105"/>
              </a:spcBef>
              <a:defRPr/>
            </a:pPr>
            <a:r>
              <a:rPr lang="en-IN" dirty="0" smtClean="0">
                <a:solidFill>
                  <a:srgbClr val="775F54"/>
                </a:solidFill>
              </a:rPr>
              <a:t/>
            </a:r>
            <a:br>
              <a:rPr lang="en-IN" dirty="0" smtClean="0">
                <a:solidFill>
                  <a:srgbClr val="775F54"/>
                </a:solidFill>
              </a:rPr>
            </a:br>
            <a:r>
              <a:rPr dirty="0" smtClean="0">
                <a:solidFill>
                  <a:schemeClr val="tx1"/>
                </a:solidFill>
              </a:rPr>
              <a:t>Examp</a:t>
            </a:r>
            <a:r>
              <a:rPr spc="10" dirty="0" smtClean="0">
                <a:solidFill>
                  <a:schemeClr val="tx1"/>
                </a:solidFill>
              </a:rPr>
              <a:t>l</a:t>
            </a:r>
            <a:r>
              <a:rPr dirty="0" smtClean="0">
                <a:solidFill>
                  <a:schemeClr val="tx1"/>
                </a:solidFill>
              </a:rPr>
              <a:t>e</a:t>
            </a:r>
            <a:endParaRPr dirty="0">
              <a:solidFill>
                <a:schemeClr val="tx1"/>
              </a:solidFill>
            </a:endParaRPr>
          </a:p>
        </p:txBody>
      </p:sp>
      <p:sp>
        <p:nvSpPr>
          <p:cNvPr id="3" name="object 3"/>
          <p:cNvSpPr txBox="1"/>
          <p:nvPr/>
        </p:nvSpPr>
        <p:spPr>
          <a:xfrm>
            <a:off x="691906" y="990600"/>
            <a:ext cx="7502525" cy="5087938"/>
          </a:xfrm>
          <a:prstGeom prst="rect">
            <a:avLst/>
          </a:prstGeom>
        </p:spPr>
        <p:txBody>
          <a:bodyPr lIns="0" tIns="12700" rIns="0" bIns="0">
            <a:spAutoFit/>
          </a:bodyPr>
          <a:lstStyle/>
          <a:p>
            <a:pPr marL="12700">
              <a:spcBef>
                <a:spcPts val="100"/>
              </a:spcBef>
              <a:defRPr/>
            </a:pPr>
            <a:r>
              <a:rPr sz="2700" spc="-5" dirty="0">
                <a:latin typeface="Arial"/>
                <a:cs typeface="Arial"/>
              </a:rPr>
              <a:t>&lt;xsl:for-each select=”booklist/book”</a:t>
            </a:r>
            <a:r>
              <a:rPr sz="2700" spc="-65" dirty="0">
                <a:latin typeface="Arial"/>
                <a:cs typeface="Arial"/>
              </a:rPr>
              <a:t> </a:t>
            </a:r>
            <a:r>
              <a:rPr sz="2700" dirty="0">
                <a:latin typeface="Arial"/>
                <a:cs typeface="Arial"/>
              </a:rPr>
              <a:t>&gt;</a:t>
            </a:r>
          </a:p>
          <a:p>
            <a:pPr marL="332740">
              <a:spcBef>
                <a:spcPts val="50"/>
              </a:spcBef>
              <a:defRPr/>
            </a:pPr>
            <a:r>
              <a:rPr sz="2700" dirty="0">
                <a:latin typeface="Arial"/>
                <a:cs typeface="Arial"/>
              </a:rPr>
              <a:t>&lt;tr&gt;</a:t>
            </a:r>
          </a:p>
          <a:p>
            <a:pPr marL="332740">
              <a:spcBef>
                <a:spcPts val="45"/>
              </a:spcBef>
              <a:defRPr/>
            </a:pPr>
            <a:r>
              <a:rPr sz="2700" dirty="0">
                <a:latin typeface="Arial"/>
                <a:cs typeface="Arial"/>
              </a:rPr>
              <a:t>&lt;xsl:if</a:t>
            </a:r>
            <a:r>
              <a:rPr sz="2700" spc="-10" dirty="0">
                <a:latin typeface="Arial"/>
                <a:cs typeface="Arial"/>
              </a:rPr>
              <a:t> </a:t>
            </a:r>
            <a:r>
              <a:rPr sz="2700" dirty="0">
                <a:latin typeface="Arial"/>
                <a:cs typeface="Arial"/>
              </a:rPr>
              <a:t>test=”category=’Fiction-Thriller’”&gt;</a:t>
            </a:r>
          </a:p>
          <a:p>
            <a:pPr marL="332740">
              <a:spcBef>
                <a:spcPts val="60"/>
              </a:spcBef>
              <a:defRPr/>
            </a:pPr>
            <a:r>
              <a:rPr sz="2700" dirty="0">
                <a:latin typeface="Arial"/>
                <a:cs typeface="Arial"/>
              </a:rPr>
              <a:t>&lt;xsl:attribute</a:t>
            </a:r>
            <a:r>
              <a:rPr sz="2700" spc="35" dirty="0">
                <a:latin typeface="Arial"/>
                <a:cs typeface="Arial"/>
              </a:rPr>
              <a:t> </a:t>
            </a:r>
            <a:r>
              <a:rPr sz="2700" spc="-5" dirty="0">
                <a:latin typeface="Arial"/>
                <a:cs typeface="Arial"/>
              </a:rPr>
              <a:t>name=”bgcolor”&gt;red&lt;/xsl:attribute&gt;</a:t>
            </a:r>
            <a:endParaRPr sz="2700" dirty="0">
              <a:latin typeface="Arial"/>
              <a:cs typeface="Arial"/>
            </a:endParaRPr>
          </a:p>
          <a:p>
            <a:pPr marL="332740">
              <a:spcBef>
                <a:spcPts val="50"/>
              </a:spcBef>
              <a:defRPr/>
            </a:pPr>
            <a:r>
              <a:rPr sz="2700" dirty="0">
                <a:latin typeface="Arial"/>
                <a:cs typeface="Arial"/>
              </a:rPr>
              <a:t>&lt;/xsl:if&gt;</a:t>
            </a:r>
          </a:p>
          <a:p>
            <a:pPr marL="927100">
              <a:spcBef>
                <a:spcPts val="50"/>
              </a:spcBef>
              <a:defRPr/>
            </a:pPr>
            <a:r>
              <a:rPr sz="2700" dirty="0">
                <a:latin typeface="Arial"/>
                <a:cs typeface="Arial"/>
              </a:rPr>
              <a:t>&lt;td&gt; </a:t>
            </a:r>
            <a:r>
              <a:rPr sz="2700" spc="-5" dirty="0">
                <a:latin typeface="Arial"/>
                <a:cs typeface="Arial"/>
              </a:rPr>
              <a:t>&lt;xsl:value-of </a:t>
            </a:r>
            <a:r>
              <a:rPr sz="2700" dirty="0">
                <a:latin typeface="Arial"/>
                <a:cs typeface="Arial"/>
              </a:rPr>
              <a:t>select=”author” /&gt;</a:t>
            </a:r>
            <a:r>
              <a:rPr sz="2700" spc="-55" dirty="0">
                <a:latin typeface="Arial"/>
                <a:cs typeface="Arial"/>
              </a:rPr>
              <a:t> </a:t>
            </a:r>
            <a:r>
              <a:rPr sz="2700" spc="-5" dirty="0">
                <a:latin typeface="Arial"/>
                <a:cs typeface="Arial"/>
              </a:rPr>
              <a:t>&lt;/td&gt;</a:t>
            </a:r>
            <a:endParaRPr sz="2700" dirty="0">
              <a:latin typeface="Arial"/>
              <a:cs typeface="Arial"/>
            </a:endParaRPr>
          </a:p>
          <a:p>
            <a:pPr marL="927100">
              <a:spcBef>
                <a:spcPts val="60"/>
              </a:spcBef>
              <a:defRPr/>
            </a:pPr>
            <a:r>
              <a:rPr sz="2700" dirty="0">
                <a:latin typeface="Arial"/>
                <a:cs typeface="Arial"/>
              </a:rPr>
              <a:t>&lt;td&gt; </a:t>
            </a:r>
            <a:r>
              <a:rPr sz="2700" spc="-5" dirty="0">
                <a:latin typeface="Arial"/>
                <a:cs typeface="Arial"/>
              </a:rPr>
              <a:t>&lt;xsl:value-of </a:t>
            </a:r>
            <a:r>
              <a:rPr sz="2700" dirty="0">
                <a:latin typeface="Arial"/>
                <a:cs typeface="Arial"/>
              </a:rPr>
              <a:t>select=”title” /&gt;</a:t>
            </a:r>
            <a:r>
              <a:rPr sz="2700" spc="-70" dirty="0">
                <a:latin typeface="Arial"/>
                <a:cs typeface="Arial"/>
              </a:rPr>
              <a:t> </a:t>
            </a:r>
            <a:r>
              <a:rPr sz="2700" spc="-5" dirty="0">
                <a:latin typeface="Arial"/>
                <a:cs typeface="Arial"/>
              </a:rPr>
              <a:t>&lt;/td&gt;</a:t>
            </a:r>
            <a:endParaRPr sz="2700" dirty="0">
              <a:latin typeface="Arial"/>
              <a:cs typeface="Arial"/>
            </a:endParaRPr>
          </a:p>
          <a:p>
            <a:pPr marL="927100">
              <a:spcBef>
                <a:spcPts val="50"/>
              </a:spcBef>
              <a:defRPr/>
            </a:pPr>
            <a:r>
              <a:rPr sz="2700" dirty="0">
                <a:latin typeface="Arial"/>
                <a:cs typeface="Arial"/>
              </a:rPr>
              <a:t>&lt;td&gt; </a:t>
            </a:r>
            <a:r>
              <a:rPr sz="2700" spc="-5" dirty="0">
                <a:latin typeface="Arial"/>
                <a:cs typeface="Arial"/>
              </a:rPr>
              <a:t>&lt;xsl:value-of select=”category” </a:t>
            </a:r>
            <a:r>
              <a:rPr sz="2700" dirty="0">
                <a:latin typeface="Arial"/>
                <a:cs typeface="Arial"/>
              </a:rPr>
              <a:t>/&gt;</a:t>
            </a:r>
            <a:r>
              <a:rPr sz="2700" spc="-25" dirty="0">
                <a:latin typeface="Arial"/>
                <a:cs typeface="Arial"/>
              </a:rPr>
              <a:t> </a:t>
            </a:r>
            <a:r>
              <a:rPr sz="2700" spc="-5" dirty="0">
                <a:latin typeface="Arial"/>
                <a:cs typeface="Arial"/>
              </a:rPr>
              <a:t>&lt;/td&gt;</a:t>
            </a:r>
            <a:endParaRPr sz="2700" dirty="0">
              <a:latin typeface="Arial"/>
              <a:cs typeface="Arial"/>
            </a:endParaRPr>
          </a:p>
          <a:p>
            <a:pPr marL="927100">
              <a:spcBef>
                <a:spcPts val="45"/>
              </a:spcBef>
              <a:defRPr/>
            </a:pPr>
            <a:r>
              <a:rPr sz="2700" dirty="0">
                <a:latin typeface="Arial"/>
                <a:cs typeface="Arial"/>
              </a:rPr>
              <a:t>&lt;td&gt; </a:t>
            </a:r>
            <a:r>
              <a:rPr sz="2700" spc="-5" dirty="0">
                <a:latin typeface="Arial"/>
                <a:cs typeface="Arial"/>
              </a:rPr>
              <a:t>&lt;xsl:value-of </a:t>
            </a:r>
            <a:r>
              <a:rPr sz="2700" dirty="0">
                <a:latin typeface="Arial"/>
                <a:cs typeface="Arial"/>
              </a:rPr>
              <a:t>select=”price” /&gt;</a:t>
            </a:r>
            <a:r>
              <a:rPr sz="2700" spc="-65" dirty="0">
                <a:latin typeface="Arial"/>
                <a:cs typeface="Arial"/>
              </a:rPr>
              <a:t> </a:t>
            </a:r>
            <a:r>
              <a:rPr sz="2700" dirty="0">
                <a:latin typeface="Arial"/>
                <a:cs typeface="Arial"/>
              </a:rPr>
              <a:t>&lt;/td&gt;</a:t>
            </a:r>
          </a:p>
          <a:p>
            <a:pPr marL="332740">
              <a:spcBef>
                <a:spcPts val="65"/>
              </a:spcBef>
              <a:defRPr/>
            </a:pPr>
            <a:r>
              <a:rPr sz="2700" dirty="0">
                <a:latin typeface="Arial"/>
                <a:cs typeface="Arial"/>
              </a:rPr>
              <a:t>&lt;/</a:t>
            </a:r>
            <a:r>
              <a:rPr sz="2700" dirty="0" err="1">
                <a:latin typeface="Arial"/>
                <a:cs typeface="Arial"/>
              </a:rPr>
              <a:t>tr</a:t>
            </a:r>
            <a:r>
              <a:rPr sz="2700" dirty="0">
                <a:latin typeface="Arial"/>
                <a:cs typeface="Arial"/>
              </a:rPr>
              <a:t>&gt;&lt;/xsl:for-each&gt;</a:t>
            </a:r>
          </a:p>
        </p:txBody>
      </p:sp>
      <p:sp>
        <p:nvSpPr>
          <p:cNvPr id="56325" name="Slide Number Placeholder 4"/>
          <p:cNvSpPr>
            <a:spLocks noGrp="1"/>
          </p:cNvSpPr>
          <p:nvPr>
            <p:ph type="sldNum" sz="quarter" idx="15"/>
          </p:nvPr>
        </p:nvSpPr>
        <p:spPr bwMode="auto">
          <a:noFill/>
          <a:ln>
            <a:miter lim="800000"/>
            <a:headEnd/>
            <a:tailEnd/>
          </a:ln>
        </p:spPr>
        <p:txBody>
          <a:bodyPr wrap="square" numCol="1" anchorCtr="0" compatLnSpc="1">
            <a:prstTxWarp prst="textNoShape">
              <a:avLst/>
            </a:prstTxWarp>
          </a:bodyPr>
          <a:lstStyle/>
          <a:p>
            <a:fld id="{8E18F46B-0B5E-470E-9BB8-E379A33FDB7B}" type="slidenum">
              <a:rPr lang="en-US" smtClean="0">
                <a:latin typeface="Arial" pitchFamily="34" charset="0"/>
              </a:rPr>
              <a:pPr/>
              <a:t>47</a:t>
            </a:fld>
            <a:endParaRPr lang="en-US" smtClean="0">
              <a:latin typeface="Arial" pitchFamily="34" charset="0"/>
            </a:endParaRPr>
          </a:p>
        </p:txBody>
      </p:sp>
      <p:sp>
        <p:nvSpPr>
          <p:cNvPr id="6" name="Footer Placeholder 1"/>
          <p:cNvSpPr>
            <a:spLocks noGrp="1"/>
          </p:cNvSpPr>
          <p:nvPr>
            <p:ph type="ftr" sz="quarter" idx="11"/>
          </p:nvPr>
        </p:nvSpPr>
        <p:spPr>
          <a:xfrm>
            <a:off x="609600" y="6356350"/>
            <a:ext cx="3352800" cy="365125"/>
          </a:xfrm>
        </p:spPr>
        <p:txBody>
          <a:bodyPr/>
          <a:lstStyle/>
          <a:p>
            <a:pPr>
              <a:defRPr/>
            </a:pPr>
            <a:r>
              <a:rPr lang="en-US" dirty="0" err="1"/>
              <a:t>Dr</a:t>
            </a:r>
            <a:r>
              <a:rPr lang="en-US" dirty="0"/>
              <a:t> </a:t>
            </a:r>
            <a:r>
              <a:rPr lang="en-US" dirty="0" err="1"/>
              <a:t>Shridevi.S</a:t>
            </a:r>
            <a:r>
              <a:rPr lang="en-US" dirty="0"/>
              <a:t>, VIT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975" y="490538"/>
            <a:ext cx="2511425" cy="566737"/>
          </a:xfrm>
        </p:spPr>
        <p:txBody>
          <a:bodyPr wrap="square" lIns="0" tIns="13335" rIns="0" bIns="0">
            <a:spAutoFit/>
          </a:bodyPr>
          <a:lstStyle/>
          <a:p>
            <a:pPr marL="12700">
              <a:spcBef>
                <a:spcPts val="105"/>
              </a:spcBef>
              <a:defRPr/>
            </a:pPr>
            <a:r>
              <a:rPr dirty="0">
                <a:solidFill>
                  <a:schemeClr val="tx1"/>
                </a:solidFill>
              </a:rPr>
              <a:t>Examp</a:t>
            </a:r>
            <a:r>
              <a:rPr spc="10" dirty="0">
                <a:solidFill>
                  <a:schemeClr val="tx1"/>
                </a:solidFill>
              </a:rPr>
              <a:t>l</a:t>
            </a:r>
            <a:r>
              <a:rPr dirty="0">
                <a:solidFill>
                  <a:schemeClr val="tx1"/>
                </a:solidFill>
              </a:rPr>
              <a:t>e</a:t>
            </a:r>
          </a:p>
        </p:txBody>
      </p:sp>
      <p:sp>
        <p:nvSpPr>
          <p:cNvPr id="4" name="Footer Placeholder 3"/>
          <p:cNvSpPr>
            <a:spLocks noGrp="1"/>
          </p:cNvSpPr>
          <p:nvPr>
            <p:ph type="ftr" sz="quarter" idx="11"/>
          </p:nvPr>
        </p:nvSpPr>
        <p:spPr/>
        <p:txBody>
          <a:bodyPr/>
          <a:lstStyle/>
          <a:p>
            <a:pPr>
              <a:defRPr/>
            </a:pPr>
            <a:r>
              <a:rPr lang="en-IN"/>
              <a:t>Dr Shridevi.S, VIT</a:t>
            </a:r>
          </a:p>
        </p:txBody>
      </p:sp>
      <p:sp>
        <p:nvSpPr>
          <p:cNvPr id="57348" name="object 3"/>
          <p:cNvSpPr>
            <a:spLocks noChangeArrowheads="1"/>
          </p:cNvSpPr>
          <p:nvPr/>
        </p:nvSpPr>
        <p:spPr bwMode="auto">
          <a:xfrm>
            <a:off x="971550" y="1206500"/>
            <a:ext cx="7216775" cy="4610100"/>
          </a:xfrm>
          <a:prstGeom prst="rect">
            <a:avLst/>
          </a:prstGeom>
          <a:blipFill dpi="0" rotWithShape="1">
            <a:blip r:embed="rId2" cstate="print"/>
            <a:srcRect/>
            <a:stretch>
              <a:fillRect/>
            </a:stretch>
          </a:blipFill>
          <a:ln w="9525">
            <a:noFill/>
            <a:miter lim="800000"/>
            <a:headEnd/>
            <a:tailEnd/>
          </a:ln>
        </p:spPr>
        <p:txBody>
          <a:bodyPr lIns="0" tIns="0" rIns="0" bIns="0"/>
          <a:lstStyle/>
          <a:p>
            <a:endParaRPr lang="en-US"/>
          </a:p>
        </p:txBody>
      </p:sp>
      <p:sp>
        <p:nvSpPr>
          <p:cNvPr id="57349"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EF6B545-9571-46A5-949A-605FB945E2A8}" type="slidenum">
              <a:rPr lang="en-US" smtClean="0">
                <a:latin typeface="Arial" pitchFamily="34" charset="0"/>
              </a:rPr>
              <a:pPr/>
              <a:t>48</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975" y="-836613"/>
            <a:ext cx="1901825" cy="1674813"/>
          </a:xfrm>
        </p:spPr>
        <p:txBody>
          <a:bodyPr wrap="square" lIns="0" tIns="13335" rIns="0" bIns="0">
            <a:spAutoFit/>
          </a:bodyPr>
          <a:lstStyle/>
          <a:p>
            <a:pPr marL="12700">
              <a:spcBef>
                <a:spcPts val="105"/>
              </a:spcBef>
              <a:defRPr/>
            </a:pPr>
            <a:r>
              <a:rPr lang="en-IN" b="1" dirty="0" smtClean="0">
                <a:solidFill>
                  <a:srgbClr val="775F54"/>
                </a:solidFill>
                <a:latin typeface="Arial"/>
                <a:cs typeface="Arial"/>
              </a:rPr>
              <a:t/>
            </a:r>
            <a:br>
              <a:rPr lang="en-IN" b="1" dirty="0" smtClean="0">
                <a:solidFill>
                  <a:srgbClr val="775F54"/>
                </a:solidFill>
                <a:latin typeface="Arial"/>
                <a:cs typeface="Arial"/>
              </a:rPr>
            </a:br>
            <a:r>
              <a:rPr lang="en-IN" b="1" dirty="0">
                <a:solidFill>
                  <a:srgbClr val="775F54"/>
                </a:solidFill>
                <a:latin typeface="Arial"/>
                <a:cs typeface="Arial"/>
              </a:rPr>
              <a:t/>
            </a:r>
            <a:br>
              <a:rPr lang="en-IN" b="1" dirty="0">
                <a:solidFill>
                  <a:srgbClr val="775F54"/>
                </a:solidFill>
                <a:latin typeface="Arial"/>
                <a:cs typeface="Arial"/>
              </a:rPr>
            </a:br>
            <a:r>
              <a:rPr b="1" dirty="0" smtClean="0">
                <a:solidFill>
                  <a:schemeClr val="tx1"/>
                </a:solidFill>
                <a:latin typeface="Arial"/>
                <a:cs typeface="Arial"/>
              </a:rPr>
              <a:t>Filters</a:t>
            </a:r>
            <a:endParaRPr b="1" dirty="0">
              <a:solidFill>
                <a:schemeClr val="tx1"/>
              </a:solidFill>
              <a:latin typeface="Arial"/>
              <a:cs typeface="Arial"/>
            </a:endParaRPr>
          </a:p>
        </p:txBody>
      </p:sp>
      <p:sp>
        <p:nvSpPr>
          <p:cNvPr id="3" name="object 3"/>
          <p:cNvSpPr txBox="1"/>
          <p:nvPr/>
        </p:nvSpPr>
        <p:spPr>
          <a:xfrm>
            <a:off x="381000" y="1219200"/>
            <a:ext cx="8458200" cy="4208844"/>
          </a:xfrm>
          <a:prstGeom prst="rect">
            <a:avLst/>
          </a:prstGeom>
        </p:spPr>
        <p:txBody>
          <a:bodyPr lIns="0" tIns="12700" rIns="0" bIns="0">
            <a:spAutoFit/>
          </a:bodyPr>
          <a:lstStyle/>
          <a:p>
            <a:pPr marL="331788" indent="-319088">
              <a:lnSpc>
                <a:spcPct val="150000"/>
              </a:lnSpc>
              <a:spcBef>
                <a:spcPts val="100"/>
              </a:spcBef>
              <a:buClr>
                <a:srgbClr val="DD8046"/>
              </a:buClr>
              <a:buSzPct val="60000"/>
              <a:buFont typeface="Wingdings" pitchFamily="2" charset="2"/>
              <a:buChar char=""/>
              <a:tabLst>
                <a:tab pos="331788" algn="l"/>
                <a:tab pos="1390650" algn="l"/>
                <a:tab pos="2152650" algn="l"/>
                <a:tab pos="2998788" algn="l"/>
                <a:tab pos="3865563" algn="l"/>
                <a:tab pos="4546600" algn="l"/>
                <a:tab pos="5432425" algn="l"/>
                <a:tab pos="6605588" algn="l"/>
                <a:tab pos="7185025" algn="l"/>
                <a:tab pos="7559675" algn="l"/>
              </a:tabLst>
            </a:pPr>
            <a:r>
              <a:rPr lang="en-US" sz="2900" dirty="0" smtClean="0">
                <a:cs typeface="Arial" pitchFamily="34" charset="0"/>
              </a:rPr>
              <a:t>XSLT can</a:t>
            </a:r>
            <a:r>
              <a:rPr lang="en-US" sz="2900" dirty="0">
                <a:cs typeface="Arial" pitchFamily="34" charset="0"/>
              </a:rPr>
              <a:t> </a:t>
            </a:r>
            <a:r>
              <a:rPr lang="en-US" sz="2900" dirty="0" smtClean="0">
                <a:cs typeface="Arial" pitchFamily="34" charset="0"/>
              </a:rPr>
              <a:t>also</a:t>
            </a:r>
            <a:r>
              <a:rPr lang="en-US" sz="2900" dirty="0">
                <a:cs typeface="Arial" pitchFamily="34" charset="0"/>
              </a:rPr>
              <a:t>	filter	the	data	based	on	a	given  expression</a:t>
            </a:r>
            <a:r>
              <a:rPr lang="en-US" sz="2900" i="1" dirty="0">
                <a:cs typeface="Arial" pitchFamily="34" charset="0"/>
              </a:rPr>
              <a:t>.</a:t>
            </a:r>
            <a:endParaRPr lang="en-US" sz="2900" dirty="0">
              <a:cs typeface="Arial" pitchFamily="34" charset="0"/>
            </a:endParaRPr>
          </a:p>
          <a:p>
            <a:pPr marL="331788" indent="-319088">
              <a:lnSpc>
                <a:spcPct val="150000"/>
              </a:lnSpc>
              <a:spcBef>
                <a:spcPts val="700"/>
              </a:spcBef>
              <a:buClr>
                <a:srgbClr val="DD8046"/>
              </a:buClr>
              <a:buSzPct val="60000"/>
              <a:buFont typeface="Wingdings" pitchFamily="2" charset="2"/>
              <a:buChar char=""/>
              <a:tabLst>
                <a:tab pos="331788" algn="l"/>
                <a:tab pos="1390650" algn="l"/>
                <a:tab pos="2152650" algn="l"/>
                <a:tab pos="2998788" algn="l"/>
                <a:tab pos="3865563" algn="l"/>
                <a:tab pos="4546600" algn="l"/>
                <a:tab pos="5432425" algn="l"/>
                <a:tab pos="6605588" algn="l"/>
                <a:tab pos="7185025" algn="l"/>
                <a:tab pos="7559675" algn="l"/>
              </a:tabLst>
            </a:pPr>
            <a:r>
              <a:rPr lang="en-US" sz="2900" dirty="0">
                <a:cs typeface="Arial" pitchFamily="34" charset="0"/>
              </a:rPr>
              <a:t>When	data	</a:t>
            </a:r>
            <a:r>
              <a:rPr lang="en-US" sz="2900" dirty="0" smtClean="0">
                <a:cs typeface="Arial" pitchFamily="34" charset="0"/>
              </a:rPr>
              <a:t>is selected</a:t>
            </a:r>
            <a:r>
              <a:rPr lang="en-US" sz="2900" dirty="0">
                <a:cs typeface="Arial" pitchFamily="34" charset="0"/>
              </a:rPr>
              <a:t> </a:t>
            </a:r>
            <a:r>
              <a:rPr lang="en-US" sz="2900" dirty="0" smtClean="0">
                <a:cs typeface="Arial" pitchFamily="34" charset="0"/>
              </a:rPr>
              <a:t>using</a:t>
            </a:r>
            <a:r>
              <a:rPr lang="en-US" sz="2900" dirty="0">
                <a:cs typeface="Arial" pitchFamily="34" charset="0"/>
              </a:rPr>
              <a:t> </a:t>
            </a:r>
            <a:r>
              <a:rPr lang="en-US" sz="2900" dirty="0" smtClean="0">
                <a:cs typeface="Arial" pitchFamily="34" charset="0"/>
              </a:rPr>
              <a:t>the</a:t>
            </a:r>
            <a:r>
              <a:rPr lang="en-US" sz="2900" dirty="0">
                <a:cs typeface="Arial" pitchFamily="34" charset="0"/>
              </a:rPr>
              <a:t> </a:t>
            </a:r>
            <a:r>
              <a:rPr lang="en-US" sz="2900" dirty="0" smtClean="0">
                <a:cs typeface="Arial" pitchFamily="34" charset="0"/>
              </a:rPr>
              <a:t>&lt;</a:t>
            </a:r>
            <a:r>
              <a:rPr lang="en-US" sz="2900" dirty="0" err="1" smtClean="0">
                <a:cs typeface="Arial" pitchFamily="34" charset="0"/>
              </a:rPr>
              <a:t>xsl:for-each</a:t>
            </a:r>
            <a:r>
              <a:rPr lang="en-US" sz="2900" dirty="0">
                <a:cs typeface="Arial" pitchFamily="34" charset="0"/>
              </a:rPr>
              <a:t>&gt;  element, the expression can contain a filter.</a:t>
            </a:r>
          </a:p>
          <a:p>
            <a:pPr marL="331788" indent="-319088">
              <a:lnSpc>
                <a:spcPct val="150000"/>
              </a:lnSpc>
              <a:spcBef>
                <a:spcPts val="700"/>
              </a:spcBef>
              <a:buClr>
                <a:srgbClr val="DD8046"/>
              </a:buClr>
              <a:buSzPct val="60000"/>
              <a:buFont typeface="Wingdings" pitchFamily="2" charset="2"/>
              <a:buChar char=""/>
              <a:tabLst>
                <a:tab pos="331788" algn="l"/>
                <a:tab pos="1390650" algn="l"/>
                <a:tab pos="2152650" algn="l"/>
                <a:tab pos="2998788" algn="l"/>
                <a:tab pos="3865563" algn="l"/>
                <a:tab pos="4546600" algn="l"/>
                <a:tab pos="5432425" algn="l"/>
                <a:tab pos="6605588" algn="l"/>
                <a:tab pos="7185025" algn="l"/>
                <a:tab pos="7559675" algn="l"/>
              </a:tabLst>
            </a:pPr>
            <a:r>
              <a:rPr lang="en-US" sz="2900" dirty="0" smtClean="0">
                <a:cs typeface="Arial" pitchFamily="34" charset="0"/>
              </a:rPr>
              <a:t>For example, you</a:t>
            </a:r>
            <a:r>
              <a:rPr lang="en-US" sz="2900" dirty="0">
                <a:cs typeface="Arial" pitchFamily="34" charset="0"/>
              </a:rPr>
              <a:t> </a:t>
            </a:r>
            <a:r>
              <a:rPr lang="en-US" sz="2900" dirty="0" smtClean="0">
                <a:cs typeface="Arial" pitchFamily="34" charset="0"/>
              </a:rPr>
              <a:t>can</a:t>
            </a:r>
            <a:r>
              <a:rPr lang="en-US" sz="2900" dirty="0">
                <a:cs typeface="Arial" pitchFamily="34" charset="0"/>
              </a:rPr>
              <a:t> </a:t>
            </a:r>
            <a:r>
              <a:rPr lang="en-US" sz="2900" dirty="0" smtClean="0">
                <a:cs typeface="Arial" pitchFamily="34" charset="0"/>
              </a:rPr>
              <a:t>filter</a:t>
            </a:r>
            <a:r>
              <a:rPr lang="en-US" sz="2900" dirty="0">
                <a:cs typeface="Arial" pitchFamily="34" charset="0"/>
              </a:rPr>
              <a:t> </a:t>
            </a:r>
            <a:r>
              <a:rPr lang="en-US" sz="2900" dirty="0" smtClean="0">
                <a:cs typeface="Arial" pitchFamily="34" charset="0"/>
              </a:rPr>
              <a:t>the</a:t>
            </a:r>
            <a:r>
              <a:rPr lang="en-US" sz="2900" dirty="0">
                <a:cs typeface="Arial" pitchFamily="34" charset="0"/>
              </a:rPr>
              <a:t>	</a:t>
            </a:r>
            <a:r>
              <a:rPr lang="en-US" sz="2900" dirty="0" smtClean="0">
                <a:cs typeface="Arial" pitchFamily="34" charset="0"/>
              </a:rPr>
              <a:t>data to</a:t>
            </a:r>
            <a:r>
              <a:rPr lang="en-US" sz="2900" dirty="0">
                <a:cs typeface="Arial" pitchFamily="34" charset="0"/>
              </a:rPr>
              <a:t>	contain  only Java books.</a:t>
            </a:r>
          </a:p>
        </p:txBody>
      </p:sp>
      <p:sp>
        <p:nvSpPr>
          <p:cNvPr id="58373" name="Slide Number Placeholder 4"/>
          <p:cNvSpPr>
            <a:spLocks noGrp="1"/>
          </p:cNvSpPr>
          <p:nvPr>
            <p:ph type="sldNum" sz="quarter" idx="15"/>
          </p:nvPr>
        </p:nvSpPr>
        <p:spPr bwMode="auto">
          <a:noFill/>
          <a:ln>
            <a:miter lim="800000"/>
            <a:headEnd/>
            <a:tailEnd/>
          </a:ln>
        </p:spPr>
        <p:txBody>
          <a:bodyPr wrap="square" numCol="1" anchorCtr="0" compatLnSpc="1">
            <a:prstTxWarp prst="textNoShape">
              <a:avLst/>
            </a:prstTxWarp>
          </a:bodyPr>
          <a:lstStyle/>
          <a:p>
            <a:fld id="{170F329C-E45B-40CF-A734-A99A71D7DBFE}" type="slidenum">
              <a:rPr lang="en-US" smtClean="0">
                <a:latin typeface="Arial" pitchFamily="34" charset="0"/>
              </a:rPr>
              <a:pPr/>
              <a:t>49</a:t>
            </a:fld>
            <a:endParaRPr lang="en-US" smtClean="0">
              <a:latin typeface="Arial" pitchFamily="34" charset="0"/>
            </a:endParaRPr>
          </a:p>
        </p:txBody>
      </p:sp>
      <p:sp>
        <p:nvSpPr>
          <p:cNvPr id="6" name="Footer Placeholder 1"/>
          <p:cNvSpPr>
            <a:spLocks noGrp="1"/>
          </p:cNvSpPr>
          <p:nvPr>
            <p:ph type="ftr" sz="quarter" idx="11"/>
          </p:nvPr>
        </p:nvSpPr>
        <p:spPr>
          <a:xfrm>
            <a:off x="609600" y="6356350"/>
            <a:ext cx="3352800" cy="365125"/>
          </a:xfrm>
        </p:spPr>
        <p:txBody>
          <a:bodyPr/>
          <a:lstStyle/>
          <a:p>
            <a:pPr>
              <a:defRPr/>
            </a:pPr>
            <a:r>
              <a:rPr lang="en-US" dirty="0" err="1"/>
              <a:t>Dr</a:t>
            </a:r>
            <a:r>
              <a:rPr lang="en-US" dirty="0"/>
              <a:t> </a:t>
            </a:r>
            <a:r>
              <a:rPr lang="en-US" dirty="0" err="1"/>
              <a:t>Shridevi.S</a:t>
            </a:r>
            <a:r>
              <a:rPr lang="en-US" dirty="0"/>
              <a:t>, VIT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09600" y="274638"/>
            <a:ext cx="7924800" cy="792162"/>
          </a:xfrm>
        </p:spPr>
        <p:txBody>
          <a:bodyPr/>
          <a:lstStyle/>
          <a:p>
            <a:pPr>
              <a:defRPr/>
            </a:pPr>
            <a:r>
              <a:rPr lang="en-US" dirty="0"/>
              <a:t>Simple XSLT</a:t>
            </a:r>
          </a:p>
        </p:txBody>
      </p:sp>
      <p:sp>
        <p:nvSpPr>
          <p:cNvPr id="7171" name="Rectangle 3"/>
          <p:cNvSpPr>
            <a:spLocks noGrp="1" noChangeArrowheads="1"/>
          </p:cNvSpPr>
          <p:nvPr>
            <p:ph idx="4294967295"/>
          </p:nvPr>
        </p:nvSpPr>
        <p:spPr>
          <a:xfrm>
            <a:off x="971550" y="1447800"/>
            <a:ext cx="7200900" cy="4427538"/>
          </a:xfrm>
        </p:spPr>
        <p:txBody>
          <a:bodyPr>
            <a:normAutofit fontScale="85000" lnSpcReduction="20000"/>
          </a:bodyPr>
          <a:lstStyle/>
          <a:p>
            <a:pPr>
              <a:lnSpc>
                <a:spcPct val="90000"/>
              </a:lnSpc>
              <a:buFont typeface="Arial" charset="0"/>
              <a:buChar char="•"/>
              <a:defRPr/>
            </a:pPr>
            <a:r>
              <a:rPr lang="en-US" dirty="0">
                <a:solidFill>
                  <a:schemeClr val="accent2"/>
                </a:solidFill>
                <a:latin typeface="Trebuchet MS" pitchFamily="34" charset="0"/>
              </a:rPr>
              <a:t>&lt;</a:t>
            </a:r>
            <a:r>
              <a:rPr lang="en-US" dirty="0" err="1">
                <a:solidFill>
                  <a:schemeClr val="accent2"/>
                </a:solidFill>
                <a:latin typeface="Trebuchet MS" pitchFamily="34" charset="0"/>
              </a:rPr>
              <a:t>xsl:for-each</a:t>
            </a:r>
            <a:r>
              <a:rPr lang="en-US" dirty="0">
                <a:solidFill>
                  <a:schemeClr val="accent2"/>
                </a:solidFill>
                <a:latin typeface="Trebuchet MS" pitchFamily="34" charset="0"/>
              </a:rPr>
              <a:t>  select="//book"&gt;</a:t>
            </a:r>
            <a:r>
              <a:rPr lang="en-US" dirty="0"/>
              <a:t> loops through every </a:t>
            </a:r>
            <a:r>
              <a:rPr lang="en-US" dirty="0">
                <a:solidFill>
                  <a:schemeClr val="accent2"/>
                </a:solidFill>
                <a:latin typeface="Trebuchet MS" pitchFamily="34" charset="0"/>
              </a:rPr>
              <a:t>book</a:t>
            </a:r>
            <a:r>
              <a:rPr lang="en-US" dirty="0"/>
              <a:t> element, everywhere in the document</a:t>
            </a:r>
            <a:br>
              <a:rPr lang="en-US" dirty="0"/>
            </a:br>
            <a:endParaRPr lang="en-US" dirty="0"/>
          </a:p>
          <a:p>
            <a:pPr>
              <a:lnSpc>
                <a:spcPct val="90000"/>
              </a:lnSpc>
              <a:buFont typeface="Arial" charset="0"/>
              <a:buChar char="•"/>
              <a:defRPr/>
            </a:pPr>
            <a:r>
              <a:rPr lang="en-US" dirty="0">
                <a:solidFill>
                  <a:schemeClr val="accent2"/>
                </a:solidFill>
                <a:latin typeface="Trebuchet MS" pitchFamily="34" charset="0"/>
              </a:rPr>
              <a:t>&lt;</a:t>
            </a:r>
            <a:r>
              <a:rPr lang="en-US" dirty="0" err="1">
                <a:solidFill>
                  <a:schemeClr val="accent2"/>
                </a:solidFill>
                <a:latin typeface="Trebuchet MS" pitchFamily="34" charset="0"/>
              </a:rPr>
              <a:t>xsl:value-of</a:t>
            </a:r>
            <a:r>
              <a:rPr lang="en-US" dirty="0">
                <a:solidFill>
                  <a:schemeClr val="accent2"/>
                </a:solidFill>
                <a:latin typeface="Trebuchet MS" pitchFamily="34" charset="0"/>
              </a:rPr>
              <a:t>  select="title"/&gt;</a:t>
            </a:r>
            <a:r>
              <a:rPr lang="en-US" dirty="0"/>
              <a:t> chooses the </a:t>
            </a:r>
            <a:r>
              <a:rPr lang="en-US" i="1" dirty="0"/>
              <a:t>content</a:t>
            </a:r>
            <a:r>
              <a:rPr lang="en-US" dirty="0"/>
              <a:t> of the</a:t>
            </a:r>
            <a:r>
              <a:rPr lang="en-US" dirty="0">
                <a:solidFill>
                  <a:schemeClr val="accent2"/>
                </a:solidFill>
                <a:latin typeface="Trebuchet MS" pitchFamily="34" charset="0"/>
              </a:rPr>
              <a:t> title</a:t>
            </a:r>
            <a:r>
              <a:rPr lang="en-US" dirty="0"/>
              <a:t> element at the current location</a:t>
            </a:r>
            <a:br>
              <a:rPr lang="en-US" dirty="0"/>
            </a:br>
            <a:endParaRPr lang="en-US" dirty="0"/>
          </a:p>
          <a:p>
            <a:pPr>
              <a:lnSpc>
                <a:spcPct val="90000"/>
              </a:lnSpc>
              <a:buFont typeface="Arial" charset="0"/>
              <a:buChar char="•"/>
              <a:defRPr/>
            </a:pPr>
            <a:r>
              <a:rPr lang="en-US" dirty="0">
                <a:solidFill>
                  <a:schemeClr val="accent2"/>
                </a:solidFill>
                <a:latin typeface="Trebuchet MS" pitchFamily="34" charset="0"/>
              </a:rPr>
              <a:t>&lt;</a:t>
            </a:r>
            <a:r>
              <a:rPr lang="en-US" dirty="0" err="1">
                <a:solidFill>
                  <a:schemeClr val="accent2"/>
                </a:solidFill>
                <a:latin typeface="Trebuchet MS" pitchFamily="34" charset="0"/>
              </a:rPr>
              <a:t>xsl:for-each</a:t>
            </a:r>
            <a:r>
              <a:rPr lang="en-US" dirty="0">
                <a:solidFill>
                  <a:schemeClr val="accent2"/>
                </a:solidFill>
                <a:latin typeface="Trebuchet MS" pitchFamily="34" charset="0"/>
              </a:rPr>
              <a:t>  select="//book"&gt;</a:t>
            </a:r>
            <a:br>
              <a:rPr lang="en-US" dirty="0">
                <a:solidFill>
                  <a:schemeClr val="accent2"/>
                </a:solidFill>
                <a:latin typeface="Trebuchet MS" pitchFamily="34" charset="0"/>
              </a:rPr>
            </a:br>
            <a:r>
              <a:rPr lang="en-US" dirty="0">
                <a:solidFill>
                  <a:schemeClr val="accent2"/>
                </a:solidFill>
                <a:latin typeface="Trebuchet MS" pitchFamily="34" charset="0"/>
              </a:rPr>
              <a:t>    &lt;</a:t>
            </a:r>
            <a:r>
              <a:rPr lang="en-US" dirty="0" err="1">
                <a:solidFill>
                  <a:schemeClr val="accent2"/>
                </a:solidFill>
                <a:latin typeface="Trebuchet MS" pitchFamily="34" charset="0"/>
              </a:rPr>
              <a:t>xsl:value-of</a:t>
            </a:r>
            <a:r>
              <a:rPr lang="en-US" dirty="0">
                <a:solidFill>
                  <a:schemeClr val="accent2"/>
                </a:solidFill>
                <a:latin typeface="Trebuchet MS" pitchFamily="34" charset="0"/>
              </a:rPr>
              <a:t>  select="title"/&gt;</a:t>
            </a:r>
            <a:br>
              <a:rPr lang="en-US" dirty="0">
                <a:solidFill>
                  <a:schemeClr val="accent2"/>
                </a:solidFill>
                <a:latin typeface="Trebuchet MS" pitchFamily="34" charset="0"/>
              </a:rPr>
            </a:br>
            <a:r>
              <a:rPr lang="en-US" dirty="0">
                <a:solidFill>
                  <a:schemeClr val="accent2"/>
                </a:solidFill>
                <a:latin typeface="Trebuchet MS" pitchFamily="34" charset="0"/>
              </a:rPr>
              <a:t>&lt;/</a:t>
            </a:r>
            <a:r>
              <a:rPr lang="en-US" dirty="0" err="1">
                <a:solidFill>
                  <a:schemeClr val="accent2"/>
                </a:solidFill>
                <a:latin typeface="Trebuchet MS" pitchFamily="34" charset="0"/>
              </a:rPr>
              <a:t>xsl:for-each</a:t>
            </a:r>
            <a:r>
              <a:rPr lang="en-US" dirty="0">
                <a:solidFill>
                  <a:schemeClr val="accent2"/>
                </a:solidFill>
                <a:latin typeface="Trebuchet MS" pitchFamily="34" charset="0"/>
              </a:rPr>
              <a:t>&gt;</a:t>
            </a:r>
            <a:br>
              <a:rPr lang="en-US" dirty="0">
                <a:solidFill>
                  <a:schemeClr val="accent2"/>
                </a:solidFill>
                <a:latin typeface="Trebuchet MS" pitchFamily="34" charset="0"/>
              </a:rPr>
            </a:br>
            <a:r>
              <a:rPr lang="en-US" dirty="0"/>
              <a:t>chooses the content of the </a:t>
            </a:r>
            <a:r>
              <a:rPr lang="en-US" dirty="0">
                <a:solidFill>
                  <a:schemeClr val="accent2"/>
                </a:solidFill>
                <a:latin typeface="Trebuchet MS" pitchFamily="34" charset="0"/>
              </a:rPr>
              <a:t>title</a:t>
            </a:r>
            <a:r>
              <a:rPr lang="en-US" dirty="0"/>
              <a:t> element for each </a:t>
            </a:r>
            <a:r>
              <a:rPr lang="en-US" dirty="0">
                <a:solidFill>
                  <a:schemeClr val="accent2"/>
                </a:solidFill>
                <a:latin typeface="Trebuchet MS" pitchFamily="34" charset="0"/>
              </a:rPr>
              <a:t>book</a:t>
            </a:r>
            <a:r>
              <a:rPr lang="en-US" dirty="0"/>
              <a:t> in the XML document</a:t>
            </a:r>
          </a:p>
        </p:txBody>
      </p:sp>
      <p:sp>
        <p:nvSpPr>
          <p:cNvPr id="13317" name="Slide Number Placeholder 2"/>
          <p:cNvSpPr>
            <a:spLocks noGrp="1"/>
          </p:cNvSpPr>
          <p:nvPr>
            <p:ph type="sldNum" sz="quarter" idx="15"/>
          </p:nvPr>
        </p:nvSpPr>
        <p:spPr bwMode="auto">
          <a:noFill/>
          <a:ln>
            <a:miter lim="800000"/>
            <a:headEnd/>
            <a:tailEnd/>
          </a:ln>
        </p:spPr>
        <p:txBody>
          <a:bodyPr wrap="square" numCol="1" anchorCtr="0" compatLnSpc="1">
            <a:prstTxWarp prst="textNoShape">
              <a:avLst/>
            </a:prstTxWarp>
          </a:bodyPr>
          <a:lstStyle/>
          <a:p>
            <a:fld id="{61079A68-F8F1-4054-9315-FB7950DAA978}" type="slidenum">
              <a:rPr lang="en-US" smtClean="0">
                <a:latin typeface="Arial" pitchFamily="34" charset="0"/>
              </a:rPr>
              <a:pPr/>
              <a:t>5</a:t>
            </a:fld>
            <a:endParaRPr lang="en-US" smtClean="0">
              <a:latin typeface="Arial" pitchFamily="34" charset="0"/>
            </a:endParaRPr>
          </a:p>
        </p:txBody>
      </p:sp>
      <p:sp>
        <p:nvSpPr>
          <p:cNvPr id="6" name="Footer Placeholder 1"/>
          <p:cNvSpPr>
            <a:spLocks noGrp="1"/>
          </p:cNvSpPr>
          <p:nvPr>
            <p:ph type="ftr" sz="quarter" idx="11"/>
          </p:nvPr>
        </p:nvSpPr>
        <p:spPr>
          <a:xfrm>
            <a:off x="609600" y="6356350"/>
            <a:ext cx="3352800" cy="365125"/>
          </a:xfrm>
        </p:spPr>
        <p:txBody>
          <a:bodyPr/>
          <a:lstStyle/>
          <a:p>
            <a:pPr>
              <a:defRPr/>
            </a:pPr>
            <a:r>
              <a:rPr lang="en-US" dirty="0" err="1"/>
              <a:t>Dr</a:t>
            </a:r>
            <a:r>
              <a:rPr lang="en-US" dirty="0"/>
              <a:t> </a:t>
            </a:r>
            <a:r>
              <a:rPr lang="en-US" dirty="0" err="1"/>
              <a:t>Shridevi.S</a:t>
            </a:r>
            <a:r>
              <a:rPr lang="en-US" dirty="0"/>
              <a:t>, VIT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975" y="-608013"/>
            <a:ext cx="2663825" cy="1674813"/>
          </a:xfrm>
        </p:spPr>
        <p:txBody>
          <a:bodyPr wrap="square" lIns="0" tIns="13335" rIns="0" bIns="0">
            <a:spAutoFit/>
          </a:bodyPr>
          <a:lstStyle/>
          <a:p>
            <a:pPr marL="12700">
              <a:spcBef>
                <a:spcPts val="105"/>
              </a:spcBef>
              <a:defRPr/>
            </a:pPr>
            <a:r>
              <a:rPr lang="en-IN" dirty="0" smtClean="0">
                <a:solidFill>
                  <a:srgbClr val="775F54"/>
                </a:solidFill>
              </a:rPr>
              <a:t/>
            </a:r>
            <a:br>
              <a:rPr lang="en-IN" dirty="0" smtClean="0">
                <a:solidFill>
                  <a:srgbClr val="775F54"/>
                </a:solidFill>
              </a:rPr>
            </a:br>
            <a:r>
              <a:rPr lang="en-IN" dirty="0">
                <a:solidFill>
                  <a:srgbClr val="775F54"/>
                </a:solidFill>
              </a:rPr>
              <a:t/>
            </a:r>
            <a:br>
              <a:rPr lang="en-IN" dirty="0">
                <a:solidFill>
                  <a:srgbClr val="775F54"/>
                </a:solidFill>
              </a:rPr>
            </a:br>
            <a:r>
              <a:rPr dirty="0" smtClean="0">
                <a:solidFill>
                  <a:schemeClr val="tx1"/>
                </a:solidFill>
              </a:rPr>
              <a:t>Examp</a:t>
            </a:r>
            <a:r>
              <a:rPr spc="10" dirty="0" smtClean="0">
                <a:solidFill>
                  <a:schemeClr val="tx1"/>
                </a:solidFill>
              </a:rPr>
              <a:t>l</a:t>
            </a:r>
            <a:r>
              <a:rPr dirty="0" smtClean="0">
                <a:solidFill>
                  <a:schemeClr val="tx1"/>
                </a:solidFill>
              </a:rPr>
              <a:t>e</a:t>
            </a:r>
            <a:endParaRPr dirty="0">
              <a:solidFill>
                <a:schemeClr val="tx1"/>
              </a:solidFill>
            </a:endParaRPr>
          </a:p>
        </p:txBody>
      </p:sp>
      <p:sp>
        <p:nvSpPr>
          <p:cNvPr id="3" name="object 3"/>
          <p:cNvSpPr txBox="1"/>
          <p:nvPr/>
        </p:nvSpPr>
        <p:spPr>
          <a:xfrm>
            <a:off x="709613" y="1524000"/>
            <a:ext cx="8129587" cy="4044950"/>
          </a:xfrm>
          <a:prstGeom prst="rect">
            <a:avLst/>
          </a:prstGeom>
        </p:spPr>
        <p:txBody>
          <a:bodyPr lIns="0" tIns="13335" rIns="0" bIns="0">
            <a:spAutoFit/>
          </a:bodyPr>
          <a:lstStyle/>
          <a:p>
            <a:pPr marL="331788" indent="-319088">
              <a:spcBef>
                <a:spcPts val="100"/>
              </a:spcBef>
            </a:pPr>
            <a:r>
              <a:rPr lang="en-US" sz="2900" dirty="0">
                <a:cs typeface="Arial" pitchFamily="34" charset="0"/>
              </a:rPr>
              <a:t>&lt;</a:t>
            </a:r>
            <a:r>
              <a:rPr lang="en-US" sz="2900" dirty="0" err="1">
                <a:cs typeface="Arial" pitchFamily="34" charset="0"/>
              </a:rPr>
              <a:t>xsl:for-each</a:t>
            </a:r>
            <a:r>
              <a:rPr lang="en-US" sz="2900" dirty="0">
                <a:cs typeface="Arial" pitchFamily="34" charset="0"/>
              </a:rPr>
              <a:t>  select=”booklist/book[category=’Java</a:t>
            </a:r>
            <a:r>
              <a:rPr lang="en-IN" sz="2900" dirty="0">
                <a:cs typeface="Arial" pitchFamily="34" charset="0"/>
              </a:rPr>
              <a:t>’]”&gt;</a:t>
            </a:r>
          </a:p>
          <a:p>
            <a:pPr marL="331788" indent="-319088">
              <a:spcBef>
                <a:spcPts val="100"/>
              </a:spcBef>
            </a:pPr>
            <a:r>
              <a:rPr lang="en-US" sz="2900" dirty="0">
                <a:cs typeface="Arial" pitchFamily="34" charset="0"/>
              </a:rPr>
              <a:t>&lt;</a:t>
            </a:r>
            <a:r>
              <a:rPr lang="en-US" sz="2900" dirty="0" err="1">
                <a:cs typeface="Arial" pitchFamily="34" charset="0"/>
              </a:rPr>
              <a:t>tr</a:t>
            </a:r>
            <a:r>
              <a:rPr lang="en-US" sz="2900" dirty="0">
                <a:cs typeface="Arial" pitchFamily="34" charset="0"/>
              </a:rPr>
              <a:t>&gt;</a:t>
            </a:r>
          </a:p>
          <a:p>
            <a:pPr marL="331788" indent="-319088">
              <a:spcBef>
                <a:spcPts val="700"/>
              </a:spcBef>
            </a:pPr>
            <a:r>
              <a:rPr lang="en-US" sz="2900" dirty="0">
                <a:cs typeface="Arial" pitchFamily="34" charset="0"/>
              </a:rPr>
              <a:t>&lt;td&gt; &lt;</a:t>
            </a:r>
            <a:r>
              <a:rPr lang="en-US" sz="2900" dirty="0" err="1">
                <a:cs typeface="Arial" pitchFamily="34" charset="0"/>
              </a:rPr>
              <a:t>xsl:value-of</a:t>
            </a:r>
            <a:r>
              <a:rPr lang="en-US" sz="2900" dirty="0">
                <a:cs typeface="Arial" pitchFamily="34" charset="0"/>
              </a:rPr>
              <a:t> select=”author” /&gt; &lt;/td&gt;</a:t>
            </a:r>
          </a:p>
          <a:p>
            <a:pPr marL="331788" indent="-319088">
              <a:spcBef>
                <a:spcPts val="700"/>
              </a:spcBef>
            </a:pPr>
            <a:r>
              <a:rPr lang="en-US" sz="2900" dirty="0">
                <a:cs typeface="Arial" pitchFamily="34" charset="0"/>
              </a:rPr>
              <a:t>&lt;td&gt; &lt;</a:t>
            </a:r>
            <a:r>
              <a:rPr lang="en-US" sz="2900" dirty="0" err="1">
                <a:cs typeface="Arial" pitchFamily="34" charset="0"/>
              </a:rPr>
              <a:t>xsl:value-of</a:t>
            </a:r>
            <a:r>
              <a:rPr lang="en-US" sz="2900" dirty="0">
                <a:cs typeface="Arial" pitchFamily="34" charset="0"/>
              </a:rPr>
              <a:t> select=”title” /&gt; &lt;/td&gt;</a:t>
            </a:r>
          </a:p>
          <a:p>
            <a:pPr marL="331788" indent="-319088">
              <a:spcBef>
                <a:spcPts val="700"/>
              </a:spcBef>
            </a:pPr>
            <a:r>
              <a:rPr lang="en-US" sz="2900" dirty="0">
                <a:cs typeface="Arial" pitchFamily="34" charset="0"/>
              </a:rPr>
              <a:t>&lt;td&gt; &lt;</a:t>
            </a:r>
            <a:r>
              <a:rPr lang="en-US" sz="2900" dirty="0" err="1">
                <a:cs typeface="Arial" pitchFamily="34" charset="0"/>
              </a:rPr>
              <a:t>xsl:value-of</a:t>
            </a:r>
            <a:r>
              <a:rPr lang="en-US" sz="2900" dirty="0">
                <a:cs typeface="Arial" pitchFamily="34" charset="0"/>
              </a:rPr>
              <a:t> select=”category” /&gt; &lt;/td&gt;</a:t>
            </a:r>
          </a:p>
          <a:p>
            <a:pPr marL="331788" indent="-319088">
              <a:spcBef>
                <a:spcPts val="713"/>
              </a:spcBef>
            </a:pPr>
            <a:r>
              <a:rPr lang="en-US" sz="2900" dirty="0">
                <a:cs typeface="Arial" pitchFamily="34" charset="0"/>
              </a:rPr>
              <a:t>&lt;td&gt; &lt;</a:t>
            </a:r>
            <a:r>
              <a:rPr lang="en-US" sz="2900" dirty="0" err="1">
                <a:cs typeface="Arial" pitchFamily="34" charset="0"/>
              </a:rPr>
              <a:t>xsl:value-of</a:t>
            </a:r>
            <a:r>
              <a:rPr lang="en-US" sz="2900" dirty="0">
                <a:cs typeface="Arial" pitchFamily="34" charset="0"/>
              </a:rPr>
              <a:t> select=”price” /&gt; &lt;/td&gt;</a:t>
            </a:r>
          </a:p>
          <a:p>
            <a:pPr marL="331788" indent="-319088">
              <a:spcBef>
                <a:spcPts val="700"/>
              </a:spcBef>
            </a:pPr>
            <a:r>
              <a:rPr lang="en-US" sz="2900" dirty="0">
                <a:cs typeface="Arial" pitchFamily="34" charset="0"/>
              </a:rPr>
              <a:t>&lt;/</a:t>
            </a:r>
            <a:r>
              <a:rPr lang="en-US" sz="2900" dirty="0" err="1">
                <a:cs typeface="Arial" pitchFamily="34" charset="0"/>
              </a:rPr>
              <a:t>tr</a:t>
            </a:r>
            <a:r>
              <a:rPr lang="en-US" sz="2900" dirty="0">
                <a:cs typeface="Arial" pitchFamily="34" charset="0"/>
              </a:rPr>
              <a:t>&gt;&lt;/</a:t>
            </a:r>
            <a:r>
              <a:rPr lang="en-US" sz="2900" dirty="0" err="1">
                <a:cs typeface="Arial" pitchFamily="34" charset="0"/>
              </a:rPr>
              <a:t>xsl:for-each</a:t>
            </a:r>
            <a:r>
              <a:rPr lang="en-US" sz="2900" dirty="0">
                <a:cs typeface="Arial" pitchFamily="34" charset="0"/>
              </a:rPr>
              <a:t>&gt;</a:t>
            </a:r>
          </a:p>
        </p:txBody>
      </p:sp>
      <p:sp>
        <p:nvSpPr>
          <p:cNvPr id="59397" name="Slide Number Placeholder 4"/>
          <p:cNvSpPr>
            <a:spLocks noGrp="1"/>
          </p:cNvSpPr>
          <p:nvPr>
            <p:ph type="sldNum" sz="quarter" idx="15"/>
          </p:nvPr>
        </p:nvSpPr>
        <p:spPr bwMode="auto">
          <a:noFill/>
          <a:ln>
            <a:miter lim="800000"/>
            <a:headEnd/>
            <a:tailEnd/>
          </a:ln>
        </p:spPr>
        <p:txBody>
          <a:bodyPr wrap="square" numCol="1" anchorCtr="0" compatLnSpc="1">
            <a:prstTxWarp prst="textNoShape">
              <a:avLst/>
            </a:prstTxWarp>
          </a:bodyPr>
          <a:lstStyle/>
          <a:p>
            <a:fld id="{44FBE682-427E-4F3D-9377-C23D3BC691BD}" type="slidenum">
              <a:rPr lang="en-US" smtClean="0">
                <a:latin typeface="Arial" pitchFamily="34" charset="0"/>
              </a:rPr>
              <a:pPr/>
              <a:t>50</a:t>
            </a:fld>
            <a:endParaRPr lang="en-US" smtClean="0">
              <a:latin typeface="Arial" pitchFamily="34" charset="0"/>
            </a:endParaRPr>
          </a:p>
        </p:txBody>
      </p:sp>
      <p:sp>
        <p:nvSpPr>
          <p:cNvPr id="6" name="Footer Placeholder 1"/>
          <p:cNvSpPr>
            <a:spLocks noGrp="1"/>
          </p:cNvSpPr>
          <p:nvPr>
            <p:ph type="ftr" sz="quarter" idx="11"/>
          </p:nvPr>
        </p:nvSpPr>
        <p:spPr>
          <a:xfrm>
            <a:off x="609600" y="6356350"/>
            <a:ext cx="3352800" cy="365125"/>
          </a:xfrm>
        </p:spPr>
        <p:txBody>
          <a:bodyPr/>
          <a:lstStyle/>
          <a:p>
            <a:pPr>
              <a:defRPr/>
            </a:pPr>
            <a:r>
              <a:rPr lang="en-US" dirty="0" err="1"/>
              <a:t>Dr</a:t>
            </a:r>
            <a:r>
              <a:rPr lang="en-US" dirty="0"/>
              <a:t> </a:t>
            </a:r>
            <a:r>
              <a:rPr lang="en-US" dirty="0" err="1"/>
              <a:t>Shridevi.S</a:t>
            </a:r>
            <a:r>
              <a:rPr lang="en-US" dirty="0"/>
              <a:t>, VIT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975" y="-130175"/>
            <a:ext cx="7159625" cy="1120775"/>
          </a:xfrm>
        </p:spPr>
        <p:txBody>
          <a:bodyPr wrap="square" lIns="0" tIns="13335" rIns="0" bIns="0">
            <a:spAutoFit/>
          </a:bodyPr>
          <a:lstStyle/>
          <a:p>
            <a:pPr marL="12700">
              <a:spcBef>
                <a:spcPts val="105"/>
              </a:spcBef>
              <a:defRPr/>
            </a:pPr>
            <a:r>
              <a:rPr lang="en-IN" dirty="0" smtClean="0">
                <a:solidFill>
                  <a:srgbClr val="775F54"/>
                </a:solidFill>
              </a:rPr>
              <a:t/>
            </a:r>
            <a:br>
              <a:rPr lang="en-IN" dirty="0" smtClean="0">
                <a:solidFill>
                  <a:srgbClr val="775F54"/>
                </a:solidFill>
              </a:rPr>
            </a:br>
            <a:r>
              <a:rPr dirty="0" smtClean="0">
                <a:solidFill>
                  <a:schemeClr val="tx1"/>
                </a:solidFill>
              </a:rPr>
              <a:t>&lt;</a:t>
            </a:r>
            <a:r>
              <a:rPr dirty="0">
                <a:solidFill>
                  <a:schemeClr val="tx1"/>
                </a:solidFill>
              </a:rPr>
              <a:t>xsl:choose&gt;</a:t>
            </a:r>
            <a:r>
              <a:rPr spc="-60" dirty="0">
                <a:solidFill>
                  <a:schemeClr val="tx1"/>
                </a:solidFill>
              </a:rPr>
              <a:t> </a:t>
            </a:r>
            <a:r>
              <a:rPr dirty="0">
                <a:solidFill>
                  <a:schemeClr val="tx1"/>
                </a:solidFill>
              </a:rPr>
              <a:t>Element</a:t>
            </a:r>
          </a:p>
        </p:txBody>
      </p:sp>
      <p:sp>
        <p:nvSpPr>
          <p:cNvPr id="3" name="object 3"/>
          <p:cNvSpPr txBox="1"/>
          <p:nvPr/>
        </p:nvSpPr>
        <p:spPr>
          <a:xfrm>
            <a:off x="307975" y="1143000"/>
            <a:ext cx="8302625" cy="4533900"/>
          </a:xfrm>
          <a:prstGeom prst="rect">
            <a:avLst/>
          </a:prstGeom>
        </p:spPr>
        <p:txBody>
          <a:bodyPr lIns="0" tIns="57785" rIns="0" bIns="0">
            <a:spAutoFit/>
          </a:bodyPr>
          <a:lstStyle/>
          <a:p>
            <a:pPr marL="331788" indent="-319088">
              <a:lnSpc>
                <a:spcPct val="90000"/>
              </a:lnSpc>
              <a:spcBef>
                <a:spcPts val="450"/>
              </a:spcBef>
              <a:buClr>
                <a:srgbClr val="DD8046"/>
              </a:buClr>
              <a:buSzPct val="60000"/>
              <a:buFont typeface="Wingdings" pitchFamily="2" charset="2"/>
              <a:buChar char=""/>
              <a:tabLst>
                <a:tab pos="331788" algn="l"/>
              </a:tabLst>
            </a:pPr>
            <a:r>
              <a:rPr lang="en-US" sz="2900">
                <a:cs typeface="Arial" pitchFamily="34" charset="0"/>
              </a:rPr>
              <a:t>The &lt;xsl:choose&gt; element is used in conjunction  with &lt;xsl:when&gt; and &lt;xsl:otherwise&gt; to express  multiple conditional tests.</a:t>
            </a:r>
          </a:p>
          <a:p>
            <a:pPr marL="331788" indent="-319088">
              <a:lnSpc>
                <a:spcPts val="3300"/>
              </a:lnSpc>
              <a:spcBef>
                <a:spcPts val="350"/>
              </a:spcBef>
              <a:buClr>
                <a:srgbClr val="DD8046"/>
              </a:buClr>
              <a:buSzPct val="60000"/>
              <a:buFont typeface="Wingdings" pitchFamily="2" charset="2"/>
              <a:buChar char=""/>
              <a:tabLst>
                <a:tab pos="331788" algn="l"/>
              </a:tabLst>
            </a:pPr>
            <a:r>
              <a:rPr lang="en-US" sz="2900">
                <a:cs typeface="Arial" pitchFamily="34" charset="0"/>
              </a:rPr>
              <a:t>&lt;xsl:choose&gt;</a:t>
            </a:r>
          </a:p>
          <a:p>
            <a:pPr marL="331788" indent="-319088">
              <a:lnSpc>
                <a:spcPts val="3138"/>
              </a:lnSpc>
              <a:tabLst>
                <a:tab pos="331788" algn="l"/>
              </a:tabLst>
            </a:pPr>
            <a:r>
              <a:rPr lang="en-US" sz="2900">
                <a:cs typeface="Arial" pitchFamily="34" charset="0"/>
              </a:rPr>
              <a:t>&lt;xsl:when test="</a:t>
            </a:r>
            <a:r>
              <a:rPr lang="en-US" sz="2900" i="1">
                <a:cs typeface="Arial" pitchFamily="34" charset="0"/>
              </a:rPr>
              <a:t>expression</a:t>
            </a:r>
            <a:r>
              <a:rPr lang="en-US" sz="2900">
                <a:cs typeface="Arial" pitchFamily="34" charset="0"/>
              </a:rPr>
              <a:t>"&gt;</a:t>
            </a:r>
          </a:p>
          <a:p>
            <a:pPr marL="331788" indent="-319088">
              <a:lnSpc>
                <a:spcPts val="3138"/>
              </a:lnSpc>
              <a:tabLst>
                <a:tab pos="331788" algn="l"/>
              </a:tabLst>
            </a:pPr>
            <a:r>
              <a:rPr lang="en-US" sz="2900">
                <a:cs typeface="Arial" pitchFamily="34" charset="0"/>
              </a:rPr>
              <a:t>... some output ...</a:t>
            </a:r>
          </a:p>
          <a:p>
            <a:pPr marL="331788" indent="-319088">
              <a:lnSpc>
                <a:spcPts val="3125"/>
              </a:lnSpc>
              <a:tabLst>
                <a:tab pos="331788" algn="l"/>
              </a:tabLst>
            </a:pPr>
            <a:r>
              <a:rPr lang="en-US" sz="2900">
                <a:cs typeface="Arial" pitchFamily="34" charset="0"/>
              </a:rPr>
              <a:t>&lt;/xsl:when&gt;</a:t>
            </a:r>
          </a:p>
          <a:p>
            <a:pPr marL="331788" indent="-319088">
              <a:lnSpc>
                <a:spcPts val="3125"/>
              </a:lnSpc>
              <a:tabLst>
                <a:tab pos="331788" algn="l"/>
              </a:tabLst>
            </a:pPr>
            <a:r>
              <a:rPr lang="en-US" sz="2900">
                <a:cs typeface="Arial" pitchFamily="34" charset="0"/>
              </a:rPr>
              <a:t>&lt;xsl:otherwise&gt;</a:t>
            </a:r>
          </a:p>
          <a:p>
            <a:pPr marL="331788" indent="-319088">
              <a:lnSpc>
                <a:spcPts val="3138"/>
              </a:lnSpc>
              <a:tabLst>
                <a:tab pos="331788" algn="l"/>
              </a:tabLst>
            </a:pPr>
            <a:r>
              <a:rPr lang="en-US" sz="2900">
                <a:cs typeface="Arial" pitchFamily="34" charset="0"/>
              </a:rPr>
              <a:t>... some output ....</a:t>
            </a:r>
          </a:p>
          <a:p>
            <a:pPr marL="331788" indent="-319088">
              <a:lnSpc>
                <a:spcPts val="3138"/>
              </a:lnSpc>
              <a:tabLst>
                <a:tab pos="331788" algn="l"/>
              </a:tabLst>
            </a:pPr>
            <a:r>
              <a:rPr lang="en-US" sz="2900">
                <a:cs typeface="Arial" pitchFamily="34" charset="0"/>
              </a:rPr>
              <a:t>&lt;/xsl:otherwise&gt;</a:t>
            </a:r>
          </a:p>
          <a:p>
            <a:pPr marL="331788" indent="-319088">
              <a:lnSpc>
                <a:spcPts val="3300"/>
              </a:lnSpc>
              <a:tabLst>
                <a:tab pos="331788" algn="l"/>
              </a:tabLst>
            </a:pPr>
            <a:r>
              <a:rPr lang="en-US" sz="2900">
                <a:cs typeface="Arial" pitchFamily="34" charset="0"/>
              </a:rPr>
              <a:t>&lt;/xsl:choose&gt;</a:t>
            </a:r>
          </a:p>
        </p:txBody>
      </p:sp>
      <p:sp>
        <p:nvSpPr>
          <p:cNvPr id="60421" name="Slide Number Placeholder 4"/>
          <p:cNvSpPr>
            <a:spLocks noGrp="1"/>
          </p:cNvSpPr>
          <p:nvPr>
            <p:ph type="sldNum" sz="quarter" idx="15"/>
          </p:nvPr>
        </p:nvSpPr>
        <p:spPr bwMode="auto">
          <a:noFill/>
          <a:ln>
            <a:miter lim="800000"/>
            <a:headEnd/>
            <a:tailEnd/>
          </a:ln>
        </p:spPr>
        <p:txBody>
          <a:bodyPr wrap="square" numCol="1" anchorCtr="0" compatLnSpc="1">
            <a:prstTxWarp prst="textNoShape">
              <a:avLst/>
            </a:prstTxWarp>
          </a:bodyPr>
          <a:lstStyle/>
          <a:p>
            <a:fld id="{5C092D64-BCE4-404A-B6C9-A402638D49F1}" type="slidenum">
              <a:rPr lang="en-US" smtClean="0">
                <a:latin typeface="Arial" pitchFamily="34" charset="0"/>
              </a:rPr>
              <a:pPr/>
              <a:t>51</a:t>
            </a:fld>
            <a:endParaRPr lang="en-US" smtClean="0">
              <a:latin typeface="Arial" pitchFamily="34" charset="0"/>
            </a:endParaRPr>
          </a:p>
        </p:txBody>
      </p:sp>
      <p:sp>
        <p:nvSpPr>
          <p:cNvPr id="6" name="Footer Placeholder 1"/>
          <p:cNvSpPr>
            <a:spLocks noGrp="1"/>
          </p:cNvSpPr>
          <p:nvPr>
            <p:ph type="ftr" sz="quarter" idx="11"/>
          </p:nvPr>
        </p:nvSpPr>
        <p:spPr>
          <a:xfrm>
            <a:off x="609600" y="6356350"/>
            <a:ext cx="3352800" cy="365125"/>
          </a:xfrm>
        </p:spPr>
        <p:txBody>
          <a:bodyPr/>
          <a:lstStyle/>
          <a:p>
            <a:pPr>
              <a:defRPr/>
            </a:pPr>
            <a:r>
              <a:rPr lang="en-US" dirty="0" err="1"/>
              <a:t>Dr</a:t>
            </a:r>
            <a:r>
              <a:rPr lang="en-US" dirty="0"/>
              <a:t> </a:t>
            </a:r>
            <a:r>
              <a:rPr lang="en-US" dirty="0" err="1"/>
              <a:t>Shridevi.S</a:t>
            </a:r>
            <a:r>
              <a:rPr lang="en-US" dirty="0"/>
              <a:t>, VIT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975" y="-434975"/>
            <a:ext cx="7159625" cy="1120775"/>
          </a:xfrm>
        </p:spPr>
        <p:txBody>
          <a:bodyPr wrap="square" lIns="0" tIns="12700" rIns="0" bIns="0">
            <a:spAutoFit/>
          </a:bodyPr>
          <a:lstStyle/>
          <a:p>
            <a:pPr marL="12700">
              <a:spcBef>
                <a:spcPts val="100"/>
              </a:spcBef>
              <a:defRPr/>
            </a:pPr>
            <a:r>
              <a:rPr lang="en-IN" dirty="0" smtClean="0">
                <a:solidFill>
                  <a:srgbClr val="775F54"/>
                </a:solidFill>
              </a:rPr>
              <a:t/>
            </a:r>
            <a:br>
              <a:rPr lang="en-IN" dirty="0" smtClean="0">
                <a:solidFill>
                  <a:srgbClr val="775F54"/>
                </a:solidFill>
              </a:rPr>
            </a:br>
            <a:r>
              <a:rPr dirty="0" smtClean="0">
                <a:solidFill>
                  <a:schemeClr val="tx1"/>
                </a:solidFill>
              </a:rPr>
              <a:t>&lt;</a:t>
            </a:r>
            <a:r>
              <a:rPr dirty="0">
                <a:solidFill>
                  <a:schemeClr val="tx1"/>
                </a:solidFill>
              </a:rPr>
              <a:t>xsl:choose&gt;</a:t>
            </a:r>
            <a:r>
              <a:rPr spc="-60" dirty="0">
                <a:solidFill>
                  <a:schemeClr val="tx1"/>
                </a:solidFill>
              </a:rPr>
              <a:t> </a:t>
            </a:r>
            <a:r>
              <a:rPr dirty="0">
                <a:solidFill>
                  <a:schemeClr val="tx1"/>
                </a:solidFill>
              </a:rPr>
              <a:t>Element</a:t>
            </a:r>
          </a:p>
        </p:txBody>
      </p:sp>
      <p:sp>
        <p:nvSpPr>
          <p:cNvPr id="3" name="object 3"/>
          <p:cNvSpPr txBox="1"/>
          <p:nvPr/>
        </p:nvSpPr>
        <p:spPr>
          <a:xfrm>
            <a:off x="307975" y="685800"/>
            <a:ext cx="8455025" cy="4362450"/>
          </a:xfrm>
          <a:prstGeom prst="rect">
            <a:avLst/>
          </a:prstGeom>
        </p:spPr>
        <p:txBody>
          <a:bodyPr lIns="0" tIns="12700" rIns="0" bIns="0">
            <a:spAutoFit/>
          </a:bodyPr>
          <a:lstStyle/>
          <a:p>
            <a:pPr marL="12700">
              <a:spcBef>
                <a:spcPts val="100"/>
              </a:spcBef>
            </a:pPr>
            <a:r>
              <a:rPr lang="en-US" sz="2700">
                <a:cs typeface="Arial" pitchFamily="34" charset="0"/>
              </a:rPr>
              <a:t>&lt;xsl:for-each select=”booklist/book” &gt;</a:t>
            </a:r>
          </a:p>
          <a:p>
            <a:pPr marL="12700">
              <a:spcBef>
                <a:spcPts val="50"/>
              </a:spcBef>
            </a:pPr>
            <a:r>
              <a:rPr lang="en-US" sz="2700">
                <a:cs typeface="Arial" pitchFamily="34" charset="0"/>
              </a:rPr>
              <a:t>&lt;tr&gt;</a:t>
            </a:r>
          </a:p>
          <a:p>
            <a:pPr marL="12700">
              <a:spcBef>
                <a:spcPts val="50"/>
              </a:spcBef>
            </a:pPr>
            <a:r>
              <a:rPr lang="en-US" sz="2700">
                <a:cs typeface="Arial" pitchFamily="34" charset="0"/>
              </a:rPr>
              <a:t>&lt;td&gt; &lt;xsl:value-of select=”title” /&gt; &lt;/td&gt;</a:t>
            </a:r>
          </a:p>
          <a:p>
            <a:pPr marL="12700">
              <a:lnSpc>
                <a:spcPts val="2913"/>
              </a:lnSpc>
              <a:spcBef>
                <a:spcPts val="63"/>
              </a:spcBef>
            </a:pPr>
            <a:r>
              <a:rPr lang="en-US" sz="2700">
                <a:cs typeface="Arial" pitchFamily="34" charset="0"/>
              </a:rPr>
              <a:t>&lt;xsl:choose&gt;</a:t>
            </a:r>
          </a:p>
          <a:p>
            <a:pPr marL="12700" algn="ctr">
              <a:lnSpc>
                <a:spcPts val="2600"/>
              </a:lnSpc>
            </a:pPr>
            <a:r>
              <a:rPr lang="en-US" sz="2700">
                <a:cs typeface="Arial" pitchFamily="34" charset="0"/>
              </a:rPr>
              <a:t>&lt;xsl:when test="price &amp;gt; 10"&gt;</a:t>
            </a:r>
          </a:p>
          <a:p>
            <a:pPr marL="12700" algn="ctr">
              <a:lnSpc>
                <a:spcPts val="2600"/>
              </a:lnSpc>
            </a:pPr>
            <a:r>
              <a:rPr lang="en-US" sz="2700">
                <a:cs typeface="Arial" pitchFamily="34" charset="0"/>
              </a:rPr>
              <a:t>&lt;td bgcolor="#ff00ff"&gt;</a:t>
            </a:r>
          </a:p>
          <a:p>
            <a:pPr marL="12700" algn="ctr">
              <a:lnSpc>
                <a:spcPts val="2588"/>
              </a:lnSpc>
            </a:pPr>
            <a:r>
              <a:rPr lang="en-US" sz="2700">
                <a:cs typeface="Arial" pitchFamily="34" charset="0"/>
              </a:rPr>
              <a:t>&lt;xsl:value-of select=“author"/&gt;&lt;/td&gt;</a:t>
            </a:r>
          </a:p>
          <a:p>
            <a:pPr marL="12700">
              <a:lnSpc>
                <a:spcPts val="2588"/>
              </a:lnSpc>
            </a:pPr>
            <a:r>
              <a:rPr lang="en-US" sz="2700">
                <a:cs typeface="Arial" pitchFamily="34" charset="0"/>
              </a:rPr>
              <a:t>&lt;/xsl:when&gt;</a:t>
            </a:r>
          </a:p>
          <a:p>
            <a:pPr marL="12700">
              <a:lnSpc>
                <a:spcPts val="2588"/>
              </a:lnSpc>
            </a:pPr>
            <a:r>
              <a:rPr lang="en-US" sz="2700">
                <a:cs typeface="Arial" pitchFamily="34" charset="0"/>
              </a:rPr>
              <a:t>&lt;xsl:otherwise&gt;</a:t>
            </a:r>
          </a:p>
          <a:p>
            <a:pPr marL="12700">
              <a:lnSpc>
                <a:spcPts val="2600"/>
              </a:lnSpc>
            </a:pPr>
            <a:r>
              <a:rPr lang="en-US" sz="2700">
                <a:cs typeface="Arial" pitchFamily="34" charset="0"/>
              </a:rPr>
              <a:t>&lt;td&gt;&lt;xsl:value-of select=“author"/&gt;&lt;/td&gt;</a:t>
            </a:r>
          </a:p>
          <a:p>
            <a:pPr marL="12700">
              <a:lnSpc>
                <a:spcPts val="2600"/>
              </a:lnSpc>
            </a:pPr>
            <a:r>
              <a:rPr lang="en-US" sz="2700">
                <a:cs typeface="Arial" pitchFamily="34" charset="0"/>
              </a:rPr>
              <a:t>&lt;/xsl:otherwise&gt;</a:t>
            </a:r>
          </a:p>
          <a:p>
            <a:pPr marL="12700">
              <a:lnSpc>
                <a:spcPts val="2913"/>
              </a:lnSpc>
            </a:pPr>
            <a:r>
              <a:rPr lang="en-US" sz="2700">
                <a:cs typeface="Arial" pitchFamily="34" charset="0"/>
              </a:rPr>
              <a:t>&lt;/xsl:choose&gt;&lt;/xsl:for-each&gt;</a:t>
            </a:r>
          </a:p>
        </p:txBody>
      </p:sp>
      <p:sp>
        <p:nvSpPr>
          <p:cNvPr id="61445" name="Slide Number Placeholder 4"/>
          <p:cNvSpPr>
            <a:spLocks noGrp="1"/>
          </p:cNvSpPr>
          <p:nvPr>
            <p:ph type="sldNum" sz="quarter" idx="15"/>
          </p:nvPr>
        </p:nvSpPr>
        <p:spPr bwMode="auto">
          <a:noFill/>
          <a:ln>
            <a:miter lim="800000"/>
            <a:headEnd/>
            <a:tailEnd/>
          </a:ln>
        </p:spPr>
        <p:txBody>
          <a:bodyPr wrap="square" numCol="1" anchorCtr="0" compatLnSpc="1">
            <a:prstTxWarp prst="textNoShape">
              <a:avLst/>
            </a:prstTxWarp>
          </a:bodyPr>
          <a:lstStyle/>
          <a:p>
            <a:fld id="{EF4A1835-33D7-4506-9D2B-7151ACA1848E}" type="slidenum">
              <a:rPr lang="en-US" smtClean="0">
                <a:latin typeface="Arial" pitchFamily="34" charset="0"/>
              </a:rPr>
              <a:pPr/>
              <a:t>52</a:t>
            </a:fld>
            <a:endParaRPr lang="en-US" smtClean="0">
              <a:latin typeface="Arial" pitchFamily="34" charset="0"/>
            </a:endParaRPr>
          </a:p>
        </p:txBody>
      </p:sp>
      <p:sp>
        <p:nvSpPr>
          <p:cNvPr id="6" name="Footer Placeholder 1"/>
          <p:cNvSpPr>
            <a:spLocks noGrp="1"/>
          </p:cNvSpPr>
          <p:nvPr>
            <p:ph type="ftr" sz="quarter" idx="11"/>
          </p:nvPr>
        </p:nvSpPr>
        <p:spPr>
          <a:xfrm>
            <a:off x="609600" y="6356350"/>
            <a:ext cx="3352800" cy="365125"/>
          </a:xfrm>
        </p:spPr>
        <p:txBody>
          <a:bodyPr/>
          <a:lstStyle/>
          <a:p>
            <a:pPr>
              <a:defRPr/>
            </a:pPr>
            <a:r>
              <a:rPr lang="en-US" dirty="0" err="1"/>
              <a:t>Dr</a:t>
            </a:r>
            <a:r>
              <a:rPr lang="en-US" dirty="0"/>
              <a:t> </a:t>
            </a:r>
            <a:r>
              <a:rPr lang="en-US" dirty="0" err="1"/>
              <a:t>Shridevi.S</a:t>
            </a:r>
            <a:r>
              <a:rPr lang="en-US" dirty="0"/>
              <a:t>, VIT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dirty="0" smtClean="0"/>
              <a:t>Summary</a:t>
            </a:r>
            <a:endParaRPr lang="en-IN" dirty="0"/>
          </a:p>
        </p:txBody>
      </p:sp>
      <p:sp>
        <p:nvSpPr>
          <p:cNvPr id="3" name="Content Placeholder 2"/>
          <p:cNvSpPr>
            <a:spLocks noGrp="1"/>
          </p:cNvSpPr>
          <p:nvPr>
            <p:ph idx="4294967295"/>
          </p:nvPr>
        </p:nvSpPr>
        <p:spPr>
          <a:xfrm>
            <a:off x="971550" y="1447800"/>
            <a:ext cx="7105650" cy="4427538"/>
          </a:xfrm>
        </p:spPr>
        <p:txBody>
          <a:bodyPr>
            <a:normAutofit fontScale="55000" lnSpcReduction="20000"/>
          </a:bodyPr>
          <a:lstStyle/>
          <a:p>
            <a:pPr>
              <a:buFont typeface="Arial" charset="0"/>
              <a:buChar char="•"/>
              <a:defRPr/>
            </a:pPr>
            <a:r>
              <a:rPr lang="en-IN" dirty="0" smtClean="0"/>
              <a:t>An XSLT </a:t>
            </a:r>
            <a:r>
              <a:rPr lang="en-IN" dirty="0" err="1" smtClean="0"/>
              <a:t>stylesheet</a:t>
            </a:r>
            <a:r>
              <a:rPr lang="en-IN" dirty="0" smtClean="0"/>
              <a:t> is used to define the transformation rules to be applied  on the target XML document.</a:t>
            </a:r>
          </a:p>
          <a:p>
            <a:pPr>
              <a:buFont typeface="Arial" charset="0"/>
              <a:buChar char="•"/>
              <a:defRPr/>
            </a:pPr>
            <a:r>
              <a:rPr lang="en-IN" dirty="0" smtClean="0"/>
              <a:t>XSLT </a:t>
            </a:r>
            <a:r>
              <a:rPr lang="en-IN" dirty="0" err="1" smtClean="0"/>
              <a:t>stylesheet</a:t>
            </a:r>
            <a:r>
              <a:rPr lang="en-IN" dirty="0" smtClean="0"/>
              <a:t> is written in XML format. XSLT Processor takes the XSLT  </a:t>
            </a:r>
            <a:r>
              <a:rPr lang="en-IN" dirty="0" err="1" smtClean="0"/>
              <a:t>stylesheet</a:t>
            </a:r>
            <a:r>
              <a:rPr lang="en-IN" dirty="0" smtClean="0"/>
              <a:t> and applies the transformation rules on the target XML  document and then it generates a formatted document in the form of  XML, HTML, or text format.</a:t>
            </a:r>
          </a:p>
          <a:p>
            <a:pPr>
              <a:buFont typeface="Arial" charset="0"/>
              <a:buChar char="•"/>
              <a:defRPr/>
            </a:pPr>
            <a:r>
              <a:rPr lang="en-IN" dirty="0" smtClean="0"/>
              <a:t>This formatted document is then utilized by XSLT formatter to generate  the actual output which is to be displayed to the end-user.</a:t>
            </a:r>
          </a:p>
          <a:p>
            <a:pPr>
              <a:buFont typeface="Arial" charset="0"/>
              <a:buChar char="•"/>
              <a:defRPr/>
            </a:pPr>
            <a:r>
              <a:rPr lang="en-IN" dirty="0" smtClean="0"/>
              <a:t>Independent of programming is a big advantage. Transformations are written in a separate  </a:t>
            </a:r>
            <a:r>
              <a:rPr lang="en-IN" dirty="0" err="1" smtClean="0"/>
              <a:t>xsl</a:t>
            </a:r>
            <a:r>
              <a:rPr lang="en-IN" dirty="0" smtClean="0"/>
              <a:t> file which is again an XML document.</a:t>
            </a:r>
          </a:p>
          <a:p>
            <a:pPr>
              <a:buFont typeface="Arial" charset="0"/>
              <a:buChar char="•"/>
              <a:defRPr/>
            </a:pPr>
            <a:r>
              <a:rPr lang="en-IN" dirty="0" smtClean="0"/>
              <a:t>Output can be altered by simply modifying the transformations in </a:t>
            </a:r>
            <a:r>
              <a:rPr lang="en-IN" dirty="0" err="1" smtClean="0"/>
              <a:t>xsl</a:t>
            </a:r>
            <a:r>
              <a:rPr lang="en-IN" dirty="0" smtClean="0"/>
              <a:t> file.  No need to change any code. So Web designers can edit the style sheet and can see the change in the output quickly.</a:t>
            </a:r>
          </a:p>
          <a:p>
            <a:pPr>
              <a:buFont typeface="Arial" charset="0"/>
              <a:buChar char="•"/>
              <a:defRPr/>
            </a:pPr>
            <a:endParaRPr lang="en-IN" dirty="0" smtClean="0"/>
          </a:p>
          <a:p>
            <a:pPr>
              <a:buFont typeface="Arial" charset="0"/>
              <a:buChar char="•"/>
              <a:defRPr/>
            </a:pPr>
            <a:endParaRPr lang="en-IN" dirty="0"/>
          </a:p>
        </p:txBody>
      </p:sp>
      <p:sp>
        <p:nvSpPr>
          <p:cNvPr id="62469" name="Slide Number Placeholder 4"/>
          <p:cNvSpPr>
            <a:spLocks noGrp="1"/>
          </p:cNvSpPr>
          <p:nvPr>
            <p:ph type="sldNum" sz="quarter" idx="15"/>
          </p:nvPr>
        </p:nvSpPr>
        <p:spPr bwMode="auto">
          <a:noFill/>
          <a:ln>
            <a:miter lim="800000"/>
            <a:headEnd/>
            <a:tailEnd/>
          </a:ln>
        </p:spPr>
        <p:txBody>
          <a:bodyPr wrap="square" numCol="1" anchorCtr="0" compatLnSpc="1">
            <a:prstTxWarp prst="textNoShape">
              <a:avLst/>
            </a:prstTxWarp>
          </a:bodyPr>
          <a:lstStyle/>
          <a:p>
            <a:fld id="{AA3E6580-3E5A-4C05-B952-E22E8DAF0AD0}" type="slidenum">
              <a:rPr lang="en-US" smtClean="0">
                <a:latin typeface="Arial" pitchFamily="34" charset="0"/>
              </a:rPr>
              <a:pPr/>
              <a:t>53</a:t>
            </a:fld>
            <a:endParaRPr lang="en-US" smtClean="0">
              <a:latin typeface="Arial" pitchFamily="34" charset="0"/>
            </a:endParaRPr>
          </a:p>
        </p:txBody>
      </p:sp>
      <p:sp>
        <p:nvSpPr>
          <p:cNvPr id="6" name="Footer Placeholder 1"/>
          <p:cNvSpPr>
            <a:spLocks noGrp="1"/>
          </p:cNvSpPr>
          <p:nvPr>
            <p:ph type="ftr" sz="quarter" idx="11"/>
          </p:nvPr>
        </p:nvSpPr>
        <p:spPr>
          <a:xfrm>
            <a:off x="609600" y="6356350"/>
            <a:ext cx="3352800" cy="365125"/>
          </a:xfrm>
        </p:spPr>
        <p:txBody>
          <a:bodyPr/>
          <a:lstStyle/>
          <a:p>
            <a:pPr>
              <a:defRPr/>
            </a:pPr>
            <a:r>
              <a:rPr lang="en-US" dirty="0" err="1"/>
              <a:t>Dr</a:t>
            </a:r>
            <a:r>
              <a:rPr lang="en-US" dirty="0"/>
              <a:t> </a:t>
            </a:r>
            <a:r>
              <a:rPr lang="en-US" dirty="0" err="1"/>
              <a:t>Shridevi.S</a:t>
            </a:r>
            <a:r>
              <a:rPr lang="en-US" dirty="0"/>
              <a:t>, VIT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09600" y="274638"/>
            <a:ext cx="7924800" cy="639762"/>
          </a:xfrm>
        </p:spPr>
        <p:txBody>
          <a:bodyPr/>
          <a:lstStyle/>
          <a:p>
            <a:pPr>
              <a:defRPr/>
            </a:pPr>
            <a:r>
              <a:rPr lang="en-US" dirty="0"/>
              <a:t>Using XSL to create HTML</a:t>
            </a:r>
          </a:p>
        </p:txBody>
      </p:sp>
      <p:sp>
        <p:nvSpPr>
          <p:cNvPr id="11268" name="Rectangle 4"/>
          <p:cNvSpPr>
            <a:spLocks noGrp="1" noChangeArrowheads="1"/>
          </p:cNvSpPr>
          <p:nvPr>
            <p:ph sz="half" idx="4294967295"/>
          </p:nvPr>
        </p:nvSpPr>
        <p:spPr>
          <a:xfrm>
            <a:off x="4343400" y="1524000"/>
            <a:ext cx="4267200" cy="4419600"/>
          </a:xfrm>
        </p:spPr>
        <p:txBody>
          <a:bodyPr>
            <a:normAutofit fontScale="92500"/>
          </a:bodyPr>
          <a:lstStyle/>
          <a:p>
            <a:pPr>
              <a:buFont typeface="Arial" charset="0"/>
              <a:buChar char="•"/>
              <a:defRPr/>
            </a:pPr>
            <a:r>
              <a:rPr lang="en-US" sz="2400" dirty="0"/>
              <a:t>Into HTML that displays something like </a:t>
            </a:r>
            <a:r>
              <a:rPr lang="en-US" sz="2400" i="1" dirty="0"/>
              <a:t>this:</a:t>
            </a:r>
            <a:r>
              <a:rPr lang="en-US" sz="2400" dirty="0"/>
              <a:t/>
            </a:r>
            <a:br>
              <a:rPr lang="en-US" sz="2400" dirty="0"/>
            </a:br>
            <a:endParaRPr lang="en-US" sz="2400" dirty="0"/>
          </a:p>
          <a:p>
            <a:pPr>
              <a:buClr>
                <a:schemeClr val="tx1"/>
              </a:buClr>
              <a:buFontTx/>
              <a:buChar char=" "/>
              <a:defRPr/>
            </a:pPr>
            <a:r>
              <a:rPr lang="en-US" sz="2400" dirty="0">
                <a:latin typeface="Trebuchet MS" pitchFamily="34" charset="0"/>
              </a:rPr>
              <a:t>Book Titles:</a:t>
            </a:r>
            <a:br>
              <a:rPr lang="en-US" sz="2400" dirty="0">
                <a:latin typeface="Trebuchet MS" pitchFamily="34" charset="0"/>
              </a:rPr>
            </a:br>
            <a:r>
              <a:rPr lang="en-US" sz="2400" dirty="0">
                <a:latin typeface="Trebuchet MS" pitchFamily="34" charset="0"/>
              </a:rPr>
              <a:t>    • XML</a:t>
            </a:r>
            <a:br>
              <a:rPr lang="en-US" sz="2400" dirty="0">
                <a:latin typeface="Trebuchet MS" pitchFamily="34" charset="0"/>
              </a:rPr>
            </a:br>
            <a:r>
              <a:rPr lang="en-US" sz="2400" dirty="0">
                <a:latin typeface="Trebuchet MS" pitchFamily="34" charset="0"/>
              </a:rPr>
              <a:t>    • Java and XML</a:t>
            </a:r>
            <a:br>
              <a:rPr lang="en-US" sz="2400" dirty="0">
                <a:latin typeface="Trebuchet MS" pitchFamily="34" charset="0"/>
              </a:rPr>
            </a:br>
            <a:r>
              <a:rPr lang="en-US" sz="2400" dirty="0">
                <a:latin typeface="Trebuchet MS" pitchFamily="34" charset="0"/>
              </a:rPr>
              <a:t>Book Authors:</a:t>
            </a:r>
            <a:br>
              <a:rPr lang="en-US" sz="2400" dirty="0">
                <a:latin typeface="Trebuchet MS" pitchFamily="34" charset="0"/>
              </a:rPr>
            </a:br>
            <a:r>
              <a:rPr lang="en-US" sz="2400" dirty="0">
                <a:latin typeface="Trebuchet MS" pitchFamily="34" charset="0"/>
              </a:rPr>
              <a:t>    • Gregory Brill</a:t>
            </a:r>
            <a:br>
              <a:rPr lang="en-US" sz="2400" dirty="0">
                <a:latin typeface="Trebuchet MS" pitchFamily="34" charset="0"/>
              </a:rPr>
            </a:br>
            <a:r>
              <a:rPr lang="en-US" sz="2400" dirty="0">
                <a:latin typeface="Trebuchet MS" pitchFamily="34" charset="0"/>
              </a:rPr>
              <a:t>    • Brett McLaughlin</a:t>
            </a:r>
            <a:br>
              <a:rPr lang="en-US" sz="2400" dirty="0">
                <a:latin typeface="Trebuchet MS" pitchFamily="34" charset="0"/>
              </a:rPr>
            </a:br>
            <a:endParaRPr lang="en-US" sz="2400" dirty="0">
              <a:latin typeface="Trebuchet MS" pitchFamily="34" charset="0"/>
            </a:endParaRPr>
          </a:p>
          <a:p>
            <a:pPr>
              <a:buFont typeface="Wingdings" pitchFamily="2" charset="2"/>
              <a:buChar char="§"/>
              <a:defRPr/>
            </a:pPr>
            <a:r>
              <a:rPr lang="en-US" sz="2400" dirty="0"/>
              <a:t>Note that we’ve grouped titles and authors separately</a:t>
            </a:r>
          </a:p>
        </p:txBody>
      </p:sp>
      <p:sp>
        <p:nvSpPr>
          <p:cNvPr id="11267" name="Rectangle 3"/>
          <p:cNvSpPr>
            <a:spLocks noGrp="1" noChangeArrowheads="1"/>
          </p:cNvSpPr>
          <p:nvPr>
            <p:ph sz="half" idx="4294967295"/>
          </p:nvPr>
        </p:nvSpPr>
        <p:spPr>
          <a:xfrm>
            <a:off x="381000" y="1447800"/>
            <a:ext cx="4495800" cy="4876800"/>
          </a:xfrm>
        </p:spPr>
        <p:txBody>
          <a:bodyPr/>
          <a:lstStyle/>
          <a:p>
            <a:pPr>
              <a:buFont typeface="Arial" charset="0"/>
              <a:buChar char="•"/>
              <a:defRPr/>
            </a:pPr>
            <a:r>
              <a:rPr lang="en-US" sz="2400" dirty="0"/>
              <a:t>Our goal is to turn </a:t>
            </a:r>
            <a:r>
              <a:rPr lang="en-US" sz="2400" i="1" dirty="0"/>
              <a:t>this:</a:t>
            </a:r>
            <a:endParaRPr lang="en-US" sz="1800" dirty="0">
              <a:solidFill>
                <a:srgbClr val="FFFF7F"/>
              </a:solidFill>
              <a:latin typeface="Trebuchet MS" pitchFamily="34" charset="0"/>
            </a:endParaRPr>
          </a:p>
          <a:p>
            <a:pPr>
              <a:buClr>
                <a:srgbClr val="FFFF7F"/>
              </a:buClr>
              <a:buFontTx/>
              <a:buChar char=" "/>
              <a:defRPr/>
            </a:pPr>
            <a:r>
              <a:rPr lang="en-US" sz="2000" dirty="0">
                <a:solidFill>
                  <a:srgbClr val="FFCCFF"/>
                </a:solidFill>
                <a:latin typeface="Trebuchet MS" pitchFamily="34" charset="0"/>
              </a:rPr>
              <a:t>&lt;?xml version="1.0"?&gt;</a:t>
            </a:r>
            <a:br>
              <a:rPr lang="en-US" sz="2000" dirty="0">
                <a:solidFill>
                  <a:srgbClr val="FFCCFF"/>
                </a:solidFill>
                <a:latin typeface="Trebuchet MS" pitchFamily="34" charset="0"/>
              </a:rPr>
            </a:br>
            <a:r>
              <a:rPr lang="en-US" sz="2000" dirty="0">
                <a:solidFill>
                  <a:srgbClr val="FFCCFF"/>
                </a:solidFill>
                <a:latin typeface="Trebuchet MS" pitchFamily="34" charset="0"/>
              </a:rPr>
              <a:t>&lt;library&gt;</a:t>
            </a:r>
            <a:br>
              <a:rPr lang="en-US" sz="2000" dirty="0">
                <a:solidFill>
                  <a:srgbClr val="FFCCFF"/>
                </a:solidFill>
                <a:latin typeface="Trebuchet MS" pitchFamily="34" charset="0"/>
              </a:rPr>
            </a:br>
            <a:r>
              <a:rPr lang="en-US" sz="2000" dirty="0">
                <a:solidFill>
                  <a:srgbClr val="FFCCFF"/>
                </a:solidFill>
                <a:latin typeface="Trebuchet MS" pitchFamily="34" charset="0"/>
              </a:rPr>
              <a:t>  &lt;book&gt;</a:t>
            </a:r>
            <a:br>
              <a:rPr lang="en-US" sz="2000" dirty="0">
                <a:solidFill>
                  <a:srgbClr val="FFCCFF"/>
                </a:solidFill>
                <a:latin typeface="Trebuchet MS" pitchFamily="34" charset="0"/>
              </a:rPr>
            </a:br>
            <a:r>
              <a:rPr lang="en-US" sz="2000" dirty="0">
                <a:solidFill>
                  <a:srgbClr val="FFCCFF"/>
                </a:solidFill>
                <a:latin typeface="Trebuchet MS" pitchFamily="34" charset="0"/>
              </a:rPr>
              <a:t>    &lt;title&gt;XML&lt;/title&gt;</a:t>
            </a:r>
            <a:br>
              <a:rPr lang="en-US" sz="2000" dirty="0">
                <a:solidFill>
                  <a:srgbClr val="FFCCFF"/>
                </a:solidFill>
                <a:latin typeface="Trebuchet MS" pitchFamily="34" charset="0"/>
              </a:rPr>
            </a:br>
            <a:r>
              <a:rPr lang="en-US" sz="2000" dirty="0">
                <a:solidFill>
                  <a:srgbClr val="FFCCFF"/>
                </a:solidFill>
                <a:latin typeface="Trebuchet MS" pitchFamily="34" charset="0"/>
              </a:rPr>
              <a:t>    &lt;author&gt;Gregory Brill&lt;/author&gt;</a:t>
            </a:r>
            <a:br>
              <a:rPr lang="en-US" sz="2000" dirty="0">
                <a:solidFill>
                  <a:srgbClr val="FFCCFF"/>
                </a:solidFill>
                <a:latin typeface="Trebuchet MS" pitchFamily="34" charset="0"/>
              </a:rPr>
            </a:br>
            <a:r>
              <a:rPr lang="en-US" sz="2000" dirty="0">
                <a:solidFill>
                  <a:srgbClr val="FFCCFF"/>
                </a:solidFill>
                <a:latin typeface="Trebuchet MS" pitchFamily="34" charset="0"/>
              </a:rPr>
              <a:t>  &lt;/book&gt;</a:t>
            </a:r>
            <a:br>
              <a:rPr lang="en-US" sz="2000" dirty="0">
                <a:solidFill>
                  <a:srgbClr val="FFCCFF"/>
                </a:solidFill>
                <a:latin typeface="Trebuchet MS" pitchFamily="34" charset="0"/>
              </a:rPr>
            </a:br>
            <a:r>
              <a:rPr lang="en-US" sz="2000" dirty="0">
                <a:solidFill>
                  <a:srgbClr val="FFCCFF"/>
                </a:solidFill>
                <a:latin typeface="Trebuchet MS" pitchFamily="34" charset="0"/>
              </a:rPr>
              <a:t>  &lt;book&gt;</a:t>
            </a:r>
            <a:br>
              <a:rPr lang="en-US" sz="2000" dirty="0">
                <a:solidFill>
                  <a:srgbClr val="FFCCFF"/>
                </a:solidFill>
                <a:latin typeface="Trebuchet MS" pitchFamily="34" charset="0"/>
              </a:rPr>
            </a:br>
            <a:r>
              <a:rPr lang="en-US" sz="2000" dirty="0">
                <a:solidFill>
                  <a:srgbClr val="FFCCFF"/>
                </a:solidFill>
                <a:latin typeface="Trebuchet MS" pitchFamily="34" charset="0"/>
              </a:rPr>
              <a:t>    &lt;title&gt;Java and XML&lt;/title&gt;</a:t>
            </a:r>
            <a:br>
              <a:rPr lang="en-US" sz="2000" dirty="0">
                <a:solidFill>
                  <a:srgbClr val="FFCCFF"/>
                </a:solidFill>
                <a:latin typeface="Trebuchet MS" pitchFamily="34" charset="0"/>
              </a:rPr>
            </a:br>
            <a:r>
              <a:rPr lang="en-US" sz="2000" dirty="0">
                <a:solidFill>
                  <a:srgbClr val="FFCCFF"/>
                </a:solidFill>
                <a:latin typeface="Trebuchet MS" pitchFamily="34" charset="0"/>
              </a:rPr>
              <a:t>    &lt;author&gt;Brett McLaughlin&lt;/author&gt;</a:t>
            </a:r>
            <a:br>
              <a:rPr lang="en-US" sz="2000" dirty="0">
                <a:solidFill>
                  <a:srgbClr val="FFCCFF"/>
                </a:solidFill>
                <a:latin typeface="Trebuchet MS" pitchFamily="34" charset="0"/>
              </a:rPr>
            </a:br>
            <a:r>
              <a:rPr lang="en-US" sz="2000" dirty="0">
                <a:solidFill>
                  <a:srgbClr val="FFCCFF"/>
                </a:solidFill>
                <a:latin typeface="Trebuchet MS" pitchFamily="34" charset="0"/>
              </a:rPr>
              <a:t>  &lt;/book&gt;</a:t>
            </a:r>
            <a:br>
              <a:rPr lang="en-US" sz="2000" dirty="0">
                <a:solidFill>
                  <a:srgbClr val="FFCCFF"/>
                </a:solidFill>
                <a:latin typeface="Trebuchet MS" pitchFamily="34" charset="0"/>
              </a:rPr>
            </a:br>
            <a:r>
              <a:rPr lang="en-US" sz="2000" dirty="0">
                <a:solidFill>
                  <a:srgbClr val="FFCCFF"/>
                </a:solidFill>
                <a:latin typeface="Trebuchet MS" pitchFamily="34" charset="0"/>
              </a:rPr>
              <a:t>&lt;/library &gt;</a:t>
            </a:r>
          </a:p>
        </p:txBody>
      </p:sp>
      <p:sp>
        <p:nvSpPr>
          <p:cNvPr id="2" name="Footer Placeholder 1"/>
          <p:cNvSpPr>
            <a:spLocks noGrp="1"/>
          </p:cNvSpPr>
          <p:nvPr>
            <p:ph type="ftr" sz="quarter" idx="16"/>
          </p:nvPr>
        </p:nvSpPr>
        <p:spPr>
          <a:xfrm>
            <a:off x="457200" y="6400800"/>
            <a:ext cx="5480050" cy="279400"/>
          </a:xfrm>
        </p:spPr>
        <p:txBody>
          <a:bodyPr/>
          <a:lstStyle/>
          <a:p>
            <a:pPr>
              <a:defRPr/>
            </a:pPr>
            <a:r>
              <a:rPr lang="en-US"/>
              <a:t>Dr Shridevi.S, VIT</a:t>
            </a:r>
            <a:endParaRPr lang="en-US" dirty="0"/>
          </a:p>
        </p:txBody>
      </p:sp>
      <p:sp>
        <p:nvSpPr>
          <p:cNvPr id="14342" name="Slide Number Placeholder 2"/>
          <p:cNvSpPr>
            <a:spLocks noGrp="1"/>
          </p:cNvSpPr>
          <p:nvPr>
            <p:ph type="sldNum" sz="quarter" idx="17"/>
          </p:nvPr>
        </p:nvSpPr>
        <p:spPr bwMode="auto">
          <a:noFill/>
          <a:ln>
            <a:miter lim="800000"/>
            <a:headEnd/>
            <a:tailEnd/>
          </a:ln>
        </p:spPr>
        <p:txBody>
          <a:bodyPr wrap="square" numCol="1" anchorCtr="0" compatLnSpc="1">
            <a:prstTxWarp prst="textNoShape">
              <a:avLst/>
            </a:prstTxWarp>
          </a:bodyPr>
          <a:lstStyle/>
          <a:p>
            <a:fld id="{E9A400A2-7109-402C-862F-CECFB3C0F637}" type="slidenum">
              <a:rPr lang="en-US" smtClean="0">
                <a:latin typeface="Arial" pitchFamily="34" charset="0"/>
              </a:rPr>
              <a:pPr/>
              <a:t>6</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a:t>What we need to do</a:t>
            </a:r>
          </a:p>
        </p:txBody>
      </p:sp>
      <p:sp>
        <p:nvSpPr>
          <p:cNvPr id="10243" name="Rectangle 3"/>
          <p:cNvSpPr>
            <a:spLocks noGrp="1" noChangeArrowheads="1"/>
          </p:cNvSpPr>
          <p:nvPr>
            <p:ph idx="4294967295"/>
          </p:nvPr>
        </p:nvSpPr>
        <p:spPr>
          <a:xfrm>
            <a:off x="971550" y="1600200"/>
            <a:ext cx="7200900" cy="4275138"/>
          </a:xfrm>
        </p:spPr>
        <p:txBody>
          <a:bodyPr>
            <a:normAutofit fontScale="85000" lnSpcReduction="20000"/>
          </a:bodyPr>
          <a:lstStyle/>
          <a:p>
            <a:pPr>
              <a:buFont typeface="Arial" charset="0"/>
              <a:buChar char="•"/>
              <a:defRPr/>
            </a:pPr>
            <a:r>
              <a:rPr lang="en-US" dirty="0"/>
              <a:t>We need to save our XML into a file (let’s call it </a:t>
            </a:r>
            <a:r>
              <a:rPr lang="en-US" dirty="0">
                <a:solidFill>
                  <a:schemeClr val="accent2"/>
                </a:solidFill>
                <a:latin typeface="Trebuchet MS" pitchFamily="34" charset="0"/>
              </a:rPr>
              <a:t>books.xml</a:t>
            </a:r>
            <a:r>
              <a:rPr lang="en-US" dirty="0"/>
              <a:t>)</a:t>
            </a:r>
          </a:p>
          <a:p>
            <a:pPr>
              <a:buFont typeface="Arial" charset="0"/>
              <a:buChar char="•"/>
              <a:defRPr/>
            </a:pPr>
            <a:r>
              <a:rPr lang="en-US" dirty="0"/>
              <a:t>We need to create a file (say, </a:t>
            </a:r>
            <a:r>
              <a:rPr lang="en-US" dirty="0">
                <a:solidFill>
                  <a:schemeClr val="accent2"/>
                </a:solidFill>
                <a:latin typeface="Trebuchet MS" pitchFamily="34" charset="0"/>
              </a:rPr>
              <a:t>books.xsl</a:t>
            </a:r>
            <a:r>
              <a:rPr lang="en-US" dirty="0"/>
              <a:t>) that describes how to select elements from </a:t>
            </a:r>
            <a:r>
              <a:rPr lang="en-US" dirty="0">
                <a:solidFill>
                  <a:schemeClr val="accent2"/>
                </a:solidFill>
                <a:latin typeface="Trebuchet MS" pitchFamily="34" charset="0"/>
              </a:rPr>
              <a:t>books.xml</a:t>
            </a:r>
            <a:r>
              <a:rPr lang="en-US" dirty="0"/>
              <a:t> and embed them into an HTML page</a:t>
            </a:r>
          </a:p>
          <a:p>
            <a:pPr lvl="1">
              <a:defRPr/>
            </a:pPr>
            <a:r>
              <a:rPr lang="en-US" dirty="0"/>
              <a:t>We do this by intermixing the HTML and the XSL in the </a:t>
            </a:r>
            <a:r>
              <a:rPr lang="en-US" dirty="0">
                <a:solidFill>
                  <a:schemeClr val="accent2"/>
                </a:solidFill>
                <a:latin typeface="Trebuchet MS" pitchFamily="34" charset="0"/>
              </a:rPr>
              <a:t>books.xsl</a:t>
            </a:r>
            <a:r>
              <a:rPr lang="en-US" dirty="0">
                <a:solidFill>
                  <a:schemeClr val="accent2"/>
                </a:solidFill>
              </a:rPr>
              <a:t> </a:t>
            </a:r>
            <a:r>
              <a:rPr lang="en-US" dirty="0"/>
              <a:t>file</a:t>
            </a:r>
          </a:p>
          <a:p>
            <a:pPr>
              <a:buFont typeface="Arial" charset="0"/>
              <a:buChar char="•"/>
              <a:defRPr/>
            </a:pPr>
            <a:r>
              <a:rPr lang="en-US" dirty="0"/>
              <a:t>We need to add a line to our </a:t>
            </a:r>
            <a:r>
              <a:rPr lang="en-US" dirty="0">
                <a:solidFill>
                  <a:schemeClr val="accent2"/>
                </a:solidFill>
                <a:latin typeface="Trebuchet MS" pitchFamily="34" charset="0"/>
              </a:rPr>
              <a:t>books.xml</a:t>
            </a:r>
            <a:r>
              <a:rPr lang="en-US" dirty="0"/>
              <a:t> file to tell it to refer to </a:t>
            </a:r>
            <a:r>
              <a:rPr lang="en-US" dirty="0">
                <a:solidFill>
                  <a:schemeClr val="accent2"/>
                </a:solidFill>
                <a:latin typeface="Trebuchet MS" pitchFamily="34" charset="0"/>
              </a:rPr>
              <a:t>books.xsl</a:t>
            </a:r>
            <a:r>
              <a:rPr lang="en-US" dirty="0"/>
              <a:t> for formatting information</a:t>
            </a:r>
          </a:p>
          <a:p>
            <a:pPr lvl="1">
              <a:defRPr/>
            </a:pPr>
            <a:endParaRPr lang="en-US" dirty="0"/>
          </a:p>
        </p:txBody>
      </p:sp>
      <p:sp>
        <p:nvSpPr>
          <p:cNvPr id="2" name="Footer Placeholder 1"/>
          <p:cNvSpPr>
            <a:spLocks noGrp="1"/>
          </p:cNvSpPr>
          <p:nvPr>
            <p:ph type="ftr" sz="quarter" idx="11"/>
          </p:nvPr>
        </p:nvSpPr>
        <p:spPr>
          <a:xfrm>
            <a:off x="533400" y="6324600"/>
            <a:ext cx="5480050" cy="279400"/>
          </a:xfrm>
        </p:spPr>
        <p:txBody>
          <a:bodyPr/>
          <a:lstStyle/>
          <a:p>
            <a:pPr>
              <a:defRPr/>
            </a:pPr>
            <a:r>
              <a:rPr lang="en-US"/>
              <a:t>Dr Shridevi.S, VIT</a:t>
            </a:r>
            <a:endParaRPr lang="en-US" dirty="0"/>
          </a:p>
        </p:txBody>
      </p:sp>
      <p:sp>
        <p:nvSpPr>
          <p:cNvPr id="15365" name="Slide Number Placeholder 2"/>
          <p:cNvSpPr>
            <a:spLocks noGrp="1"/>
          </p:cNvSpPr>
          <p:nvPr>
            <p:ph type="sldNum" sz="quarter" idx="15"/>
          </p:nvPr>
        </p:nvSpPr>
        <p:spPr bwMode="auto">
          <a:noFill/>
          <a:ln>
            <a:miter lim="800000"/>
            <a:headEnd/>
            <a:tailEnd/>
          </a:ln>
        </p:spPr>
        <p:txBody>
          <a:bodyPr wrap="square" numCol="1" anchorCtr="0" compatLnSpc="1">
            <a:prstTxWarp prst="textNoShape">
              <a:avLst/>
            </a:prstTxWarp>
          </a:bodyPr>
          <a:lstStyle/>
          <a:p>
            <a:fld id="{1FBF3122-77F3-4523-BAB8-A24C31CA52AB}" type="slidenum">
              <a:rPr lang="en-US" smtClean="0">
                <a:latin typeface="Arial" pitchFamily="34" charset="0"/>
              </a:rPr>
              <a:pPr/>
              <a:t>7</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defRPr/>
            </a:pPr>
            <a:r>
              <a:rPr lang="en-US" dirty="0">
                <a:solidFill>
                  <a:schemeClr val="tx1"/>
                </a:solidFill>
                <a:latin typeface="Trebuchet MS" pitchFamily="34" charset="0"/>
              </a:rPr>
              <a:t>books.xml</a:t>
            </a:r>
            <a:r>
              <a:rPr lang="en-US" dirty="0"/>
              <a:t>, revised</a:t>
            </a:r>
          </a:p>
        </p:txBody>
      </p:sp>
      <p:sp>
        <p:nvSpPr>
          <p:cNvPr id="12291" name="Rectangle 3"/>
          <p:cNvSpPr>
            <a:spLocks noGrp="1" noChangeArrowheads="1"/>
          </p:cNvSpPr>
          <p:nvPr>
            <p:ph idx="4294967295"/>
          </p:nvPr>
        </p:nvSpPr>
        <p:spPr>
          <a:xfrm>
            <a:off x="971550" y="1524000"/>
            <a:ext cx="7200900" cy="4351338"/>
          </a:xfrm>
        </p:spPr>
        <p:txBody>
          <a:bodyPr>
            <a:normAutofit fontScale="92500" lnSpcReduction="10000"/>
          </a:bodyPr>
          <a:lstStyle/>
          <a:p>
            <a:pPr>
              <a:buFont typeface="Arial" charset="0"/>
              <a:buChar char="•"/>
              <a:defRPr/>
            </a:pPr>
            <a:r>
              <a:rPr lang="en-US" sz="2400" dirty="0">
                <a:solidFill>
                  <a:srgbClr val="FFCCFF"/>
                </a:solidFill>
                <a:latin typeface="Trebuchet MS" pitchFamily="34" charset="0"/>
              </a:rPr>
              <a:t>&lt;?xml version="1.0"?&gt;</a:t>
            </a:r>
            <a:br>
              <a:rPr lang="en-US" sz="2400" dirty="0">
                <a:solidFill>
                  <a:srgbClr val="FFCCFF"/>
                </a:solidFill>
                <a:latin typeface="Trebuchet MS" pitchFamily="34" charset="0"/>
              </a:rPr>
            </a:br>
            <a:r>
              <a:rPr lang="en-US" sz="2400" dirty="0">
                <a:solidFill>
                  <a:srgbClr val="FFCCFF"/>
                </a:solidFill>
                <a:latin typeface="Trebuchet MS" pitchFamily="34" charset="0"/>
              </a:rPr>
              <a:t>&lt;?xml-</a:t>
            </a:r>
            <a:r>
              <a:rPr lang="en-US" sz="2400" dirty="0" err="1">
                <a:solidFill>
                  <a:srgbClr val="FFCCFF"/>
                </a:solidFill>
                <a:latin typeface="Trebuchet MS" pitchFamily="34" charset="0"/>
              </a:rPr>
              <a:t>stylesheet</a:t>
            </a:r>
            <a:r>
              <a:rPr lang="en-US" sz="2400" dirty="0">
                <a:solidFill>
                  <a:srgbClr val="FFCCFF"/>
                </a:solidFill>
                <a:latin typeface="Trebuchet MS" pitchFamily="34" charset="0"/>
              </a:rPr>
              <a:t>  type="text/</a:t>
            </a:r>
            <a:r>
              <a:rPr lang="en-US" sz="2400" dirty="0" err="1">
                <a:solidFill>
                  <a:srgbClr val="FFCCFF"/>
                </a:solidFill>
                <a:latin typeface="Trebuchet MS" pitchFamily="34" charset="0"/>
              </a:rPr>
              <a:t>xsl</a:t>
            </a:r>
            <a:r>
              <a:rPr lang="en-US" sz="2400" dirty="0">
                <a:solidFill>
                  <a:srgbClr val="FFCCFF"/>
                </a:solidFill>
                <a:latin typeface="Trebuchet MS" pitchFamily="34" charset="0"/>
              </a:rPr>
              <a:t>"  </a:t>
            </a:r>
            <a:r>
              <a:rPr lang="en-US" sz="2400" dirty="0" err="1">
                <a:solidFill>
                  <a:srgbClr val="FFCCFF"/>
                </a:solidFill>
                <a:latin typeface="Trebuchet MS" pitchFamily="34" charset="0"/>
              </a:rPr>
              <a:t>href</a:t>
            </a:r>
            <a:r>
              <a:rPr lang="en-US" sz="2400" dirty="0">
                <a:solidFill>
                  <a:srgbClr val="FFCCFF"/>
                </a:solidFill>
                <a:latin typeface="Trebuchet MS" pitchFamily="34" charset="0"/>
              </a:rPr>
              <a:t>="books.xsl"?&gt;</a:t>
            </a:r>
            <a:br>
              <a:rPr lang="en-US" sz="2400" dirty="0">
                <a:solidFill>
                  <a:srgbClr val="FFCCFF"/>
                </a:solidFill>
                <a:latin typeface="Trebuchet MS" pitchFamily="34" charset="0"/>
              </a:rPr>
            </a:br>
            <a:r>
              <a:rPr lang="en-US" sz="2400" dirty="0">
                <a:solidFill>
                  <a:srgbClr val="FFCCFF"/>
                </a:solidFill>
                <a:latin typeface="Trebuchet MS" pitchFamily="34" charset="0"/>
              </a:rPr>
              <a:t>&lt;library&gt;</a:t>
            </a:r>
            <a:br>
              <a:rPr lang="en-US" sz="2400" dirty="0">
                <a:solidFill>
                  <a:srgbClr val="FFCCFF"/>
                </a:solidFill>
                <a:latin typeface="Trebuchet MS" pitchFamily="34" charset="0"/>
              </a:rPr>
            </a:br>
            <a:r>
              <a:rPr lang="en-US" sz="2400" dirty="0">
                <a:solidFill>
                  <a:srgbClr val="FFCCFF"/>
                </a:solidFill>
                <a:latin typeface="Trebuchet MS" pitchFamily="34" charset="0"/>
              </a:rPr>
              <a:t>  &lt;book&gt;</a:t>
            </a:r>
            <a:br>
              <a:rPr lang="en-US" sz="2400" dirty="0">
                <a:solidFill>
                  <a:srgbClr val="FFCCFF"/>
                </a:solidFill>
                <a:latin typeface="Trebuchet MS" pitchFamily="34" charset="0"/>
              </a:rPr>
            </a:br>
            <a:r>
              <a:rPr lang="en-US" sz="2400" dirty="0">
                <a:solidFill>
                  <a:srgbClr val="FFCCFF"/>
                </a:solidFill>
                <a:latin typeface="Trebuchet MS" pitchFamily="34" charset="0"/>
              </a:rPr>
              <a:t>    &lt;title&gt;XML&lt;/title&gt;</a:t>
            </a:r>
            <a:br>
              <a:rPr lang="en-US" sz="2400" dirty="0">
                <a:solidFill>
                  <a:srgbClr val="FFCCFF"/>
                </a:solidFill>
                <a:latin typeface="Trebuchet MS" pitchFamily="34" charset="0"/>
              </a:rPr>
            </a:br>
            <a:r>
              <a:rPr lang="en-US" sz="2400" dirty="0">
                <a:solidFill>
                  <a:srgbClr val="FFCCFF"/>
                </a:solidFill>
                <a:latin typeface="Trebuchet MS" pitchFamily="34" charset="0"/>
              </a:rPr>
              <a:t>    &lt;author&gt;Gregory Brill&lt;/author&gt;</a:t>
            </a:r>
            <a:br>
              <a:rPr lang="en-US" sz="2400" dirty="0">
                <a:solidFill>
                  <a:srgbClr val="FFCCFF"/>
                </a:solidFill>
                <a:latin typeface="Trebuchet MS" pitchFamily="34" charset="0"/>
              </a:rPr>
            </a:br>
            <a:r>
              <a:rPr lang="en-US" sz="2400" dirty="0">
                <a:solidFill>
                  <a:srgbClr val="FFCCFF"/>
                </a:solidFill>
                <a:latin typeface="Trebuchet MS" pitchFamily="34" charset="0"/>
              </a:rPr>
              <a:t>  &lt;/book&gt;</a:t>
            </a:r>
            <a:br>
              <a:rPr lang="en-US" sz="2400" dirty="0">
                <a:solidFill>
                  <a:srgbClr val="FFCCFF"/>
                </a:solidFill>
                <a:latin typeface="Trebuchet MS" pitchFamily="34" charset="0"/>
              </a:rPr>
            </a:br>
            <a:r>
              <a:rPr lang="en-US" sz="2400" dirty="0">
                <a:solidFill>
                  <a:srgbClr val="FFCCFF"/>
                </a:solidFill>
                <a:latin typeface="Trebuchet MS" pitchFamily="34" charset="0"/>
              </a:rPr>
              <a:t>  &lt;book&gt;</a:t>
            </a:r>
            <a:br>
              <a:rPr lang="en-US" sz="2400" dirty="0">
                <a:solidFill>
                  <a:srgbClr val="FFCCFF"/>
                </a:solidFill>
                <a:latin typeface="Trebuchet MS" pitchFamily="34" charset="0"/>
              </a:rPr>
            </a:br>
            <a:r>
              <a:rPr lang="en-US" sz="2400" dirty="0">
                <a:solidFill>
                  <a:srgbClr val="FFCCFF"/>
                </a:solidFill>
                <a:latin typeface="Trebuchet MS" pitchFamily="34" charset="0"/>
              </a:rPr>
              <a:t>    &lt;title&gt;Java and XML&lt;/title&gt;</a:t>
            </a:r>
            <a:br>
              <a:rPr lang="en-US" sz="2400" dirty="0">
                <a:solidFill>
                  <a:srgbClr val="FFCCFF"/>
                </a:solidFill>
                <a:latin typeface="Trebuchet MS" pitchFamily="34" charset="0"/>
              </a:rPr>
            </a:br>
            <a:r>
              <a:rPr lang="en-US" sz="2400" dirty="0">
                <a:solidFill>
                  <a:srgbClr val="FFCCFF"/>
                </a:solidFill>
                <a:latin typeface="Trebuchet MS" pitchFamily="34" charset="0"/>
              </a:rPr>
              <a:t>    &lt;author&gt;Brett McLaughlin&lt;/author&gt;</a:t>
            </a:r>
            <a:br>
              <a:rPr lang="en-US" sz="2400" dirty="0">
                <a:solidFill>
                  <a:srgbClr val="FFCCFF"/>
                </a:solidFill>
                <a:latin typeface="Trebuchet MS" pitchFamily="34" charset="0"/>
              </a:rPr>
            </a:br>
            <a:r>
              <a:rPr lang="en-US" sz="2400" dirty="0">
                <a:solidFill>
                  <a:srgbClr val="FFCCFF"/>
                </a:solidFill>
                <a:latin typeface="Trebuchet MS" pitchFamily="34" charset="0"/>
              </a:rPr>
              <a:t>  &lt;/book&gt;</a:t>
            </a:r>
            <a:br>
              <a:rPr lang="en-US" sz="2400" dirty="0">
                <a:solidFill>
                  <a:srgbClr val="FFCCFF"/>
                </a:solidFill>
                <a:latin typeface="Trebuchet MS" pitchFamily="34" charset="0"/>
              </a:rPr>
            </a:br>
            <a:r>
              <a:rPr lang="en-US" sz="2400" dirty="0">
                <a:solidFill>
                  <a:srgbClr val="FFCCFF"/>
                </a:solidFill>
                <a:latin typeface="Trebuchet MS" pitchFamily="34" charset="0"/>
              </a:rPr>
              <a:t>&lt;/library &gt;</a:t>
            </a:r>
          </a:p>
        </p:txBody>
      </p:sp>
      <p:sp>
        <p:nvSpPr>
          <p:cNvPr id="2" name="Footer Placeholder 1"/>
          <p:cNvSpPr>
            <a:spLocks noGrp="1"/>
          </p:cNvSpPr>
          <p:nvPr>
            <p:ph type="ftr" sz="quarter" idx="11"/>
          </p:nvPr>
        </p:nvSpPr>
        <p:spPr>
          <a:xfrm>
            <a:off x="609600" y="6324600"/>
            <a:ext cx="5480050" cy="279400"/>
          </a:xfrm>
        </p:spPr>
        <p:txBody>
          <a:bodyPr/>
          <a:lstStyle/>
          <a:p>
            <a:pPr>
              <a:defRPr/>
            </a:pPr>
            <a:r>
              <a:rPr lang="en-US" dirty="0" err="1"/>
              <a:t>Dr</a:t>
            </a:r>
            <a:r>
              <a:rPr lang="en-US" dirty="0"/>
              <a:t> </a:t>
            </a:r>
            <a:r>
              <a:rPr lang="en-US" dirty="0" err="1"/>
              <a:t>Shridevi.S</a:t>
            </a:r>
            <a:r>
              <a:rPr lang="en-US" dirty="0"/>
              <a:t>, VIT</a:t>
            </a:r>
          </a:p>
        </p:txBody>
      </p:sp>
      <p:sp>
        <p:nvSpPr>
          <p:cNvPr id="16389" name="Slide Number Placeholder 2"/>
          <p:cNvSpPr>
            <a:spLocks noGrp="1"/>
          </p:cNvSpPr>
          <p:nvPr>
            <p:ph type="sldNum" sz="quarter" idx="15"/>
          </p:nvPr>
        </p:nvSpPr>
        <p:spPr bwMode="auto">
          <a:noFill/>
          <a:ln>
            <a:miter lim="800000"/>
            <a:headEnd/>
            <a:tailEnd/>
          </a:ln>
        </p:spPr>
        <p:txBody>
          <a:bodyPr wrap="square" numCol="1" anchorCtr="0" compatLnSpc="1">
            <a:prstTxWarp prst="textNoShape">
              <a:avLst/>
            </a:prstTxWarp>
          </a:bodyPr>
          <a:lstStyle/>
          <a:p>
            <a:fld id="{9BF5D05D-5A99-44CA-8EF1-963799943937}" type="slidenum">
              <a:rPr lang="en-US" smtClean="0">
                <a:latin typeface="Arial" pitchFamily="34" charset="0"/>
              </a:rPr>
              <a:pPr/>
              <a:t>8</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defRPr/>
            </a:pPr>
            <a:r>
              <a:rPr lang="en-US"/>
              <a:t>Desired HTML</a:t>
            </a:r>
          </a:p>
        </p:txBody>
      </p:sp>
      <p:sp>
        <p:nvSpPr>
          <p:cNvPr id="13315" name="Rectangle 3"/>
          <p:cNvSpPr>
            <a:spLocks noGrp="1" noChangeArrowheads="1"/>
          </p:cNvSpPr>
          <p:nvPr>
            <p:ph idx="4294967295"/>
          </p:nvPr>
        </p:nvSpPr>
        <p:spPr>
          <a:xfrm>
            <a:off x="609600" y="1447800"/>
            <a:ext cx="7772400" cy="4953000"/>
          </a:xfrm>
        </p:spPr>
        <p:txBody>
          <a:bodyPr/>
          <a:lstStyle/>
          <a:p>
            <a:pPr>
              <a:lnSpc>
                <a:spcPct val="90000"/>
              </a:lnSpc>
              <a:buClr>
                <a:srgbClr val="FFFF7F"/>
              </a:buClr>
              <a:buFontTx/>
              <a:buChar char=" "/>
              <a:defRPr/>
            </a:pPr>
            <a:r>
              <a:rPr lang="en-US" sz="2000" dirty="0">
                <a:solidFill>
                  <a:schemeClr val="accent2"/>
                </a:solidFill>
                <a:latin typeface="Trebuchet MS" pitchFamily="34" charset="0"/>
              </a:rPr>
              <a:t>&lt;html&gt;</a:t>
            </a:r>
            <a:br>
              <a:rPr lang="en-US" sz="2000" dirty="0">
                <a:solidFill>
                  <a:schemeClr val="accent2"/>
                </a:solidFill>
                <a:latin typeface="Trebuchet MS" pitchFamily="34" charset="0"/>
              </a:rPr>
            </a:br>
            <a:r>
              <a:rPr lang="en-US" sz="2000" dirty="0">
                <a:solidFill>
                  <a:schemeClr val="accent2"/>
                </a:solidFill>
                <a:latin typeface="Trebuchet MS" pitchFamily="34" charset="0"/>
              </a:rPr>
              <a:t>  &lt;head&gt;</a:t>
            </a:r>
            <a:br>
              <a:rPr lang="en-US" sz="2000" dirty="0">
                <a:solidFill>
                  <a:schemeClr val="accent2"/>
                </a:solidFill>
                <a:latin typeface="Trebuchet MS" pitchFamily="34" charset="0"/>
              </a:rPr>
            </a:br>
            <a:r>
              <a:rPr lang="en-US" sz="2000" dirty="0">
                <a:solidFill>
                  <a:schemeClr val="accent2"/>
                </a:solidFill>
                <a:latin typeface="Trebuchet MS" pitchFamily="34" charset="0"/>
              </a:rPr>
              <a:t>    &lt;title&gt;Book Titles and Authors&lt;/title&gt;</a:t>
            </a:r>
            <a:br>
              <a:rPr lang="en-US" sz="2000" dirty="0">
                <a:solidFill>
                  <a:schemeClr val="accent2"/>
                </a:solidFill>
                <a:latin typeface="Trebuchet MS" pitchFamily="34" charset="0"/>
              </a:rPr>
            </a:br>
            <a:r>
              <a:rPr lang="en-US" sz="2000" dirty="0">
                <a:solidFill>
                  <a:schemeClr val="accent2"/>
                </a:solidFill>
                <a:latin typeface="Trebuchet MS" pitchFamily="34" charset="0"/>
              </a:rPr>
              <a:t>  &lt;/head&gt;</a:t>
            </a:r>
            <a:br>
              <a:rPr lang="en-US" sz="2000" dirty="0">
                <a:solidFill>
                  <a:schemeClr val="accent2"/>
                </a:solidFill>
                <a:latin typeface="Trebuchet MS" pitchFamily="34" charset="0"/>
              </a:rPr>
            </a:br>
            <a:r>
              <a:rPr lang="en-US" sz="2000" dirty="0">
                <a:solidFill>
                  <a:schemeClr val="accent2"/>
                </a:solidFill>
                <a:latin typeface="Trebuchet MS" pitchFamily="34" charset="0"/>
              </a:rPr>
              <a:t>  &lt;body&gt;</a:t>
            </a:r>
            <a:br>
              <a:rPr lang="en-US" sz="2000" dirty="0">
                <a:solidFill>
                  <a:schemeClr val="accent2"/>
                </a:solidFill>
                <a:latin typeface="Trebuchet MS" pitchFamily="34" charset="0"/>
              </a:rPr>
            </a:br>
            <a:r>
              <a:rPr lang="en-US" sz="2000" dirty="0">
                <a:solidFill>
                  <a:schemeClr val="accent2"/>
                </a:solidFill>
                <a:latin typeface="Trebuchet MS" pitchFamily="34" charset="0"/>
              </a:rPr>
              <a:t>    &lt;h2&gt;Book titles:&lt;/h2&gt;</a:t>
            </a:r>
            <a:br>
              <a:rPr lang="en-US" sz="2000" dirty="0">
                <a:solidFill>
                  <a:schemeClr val="accent2"/>
                </a:solidFill>
                <a:latin typeface="Trebuchet MS" pitchFamily="34" charset="0"/>
              </a:rPr>
            </a:br>
            <a:r>
              <a:rPr lang="en-US" sz="2000" dirty="0">
                <a:solidFill>
                  <a:schemeClr val="accent2"/>
                </a:solidFill>
                <a:latin typeface="Trebuchet MS" pitchFamily="34" charset="0"/>
              </a:rPr>
              <a:t>    &lt;</a:t>
            </a:r>
            <a:r>
              <a:rPr lang="en-US" sz="2000" dirty="0" err="1">
                <a:solidFill>
                  <a:schemeClr val="accent2"/>
                </a:solidFill>
                <a:latin typeface="Trebuchet MS" pitchFamily="34" charset="0"/>
              </a:rPr>
              <a:t>ul</a:t>
            </a:r>
            <a:r>
              <a:rPr lang="en-US" sz="2000" dirty="0">
                <a:solidFill>
                  <a:schemeClr val="accent2"/>
                </a:solidFill>
                <a:latin typeface="Trebuchet MS" pitchFamily="34" charset="0"/>
              </a:rPr>
              <a:t>&gt;</a:t>
            </a:r>
            <a:br>
              <a:rPr lang="en-US" sz="2000" dirty="0">
                <a:solidFill>
                  <a:schemeClr val="accent2"/>
                </a:solidFill>
                <a:latin typeface="Trebuchet MS" pitchFamily="34" charset="0"/>
              </a:rPr>
            </a:br>
            <a:r>
              <a:rPr lang="en-US" sz="2000" dirty="0">
                <a:solidFill>
                  <a:schemeClr val="accent2"/>
                </a:solidFill>
                <a:latin typeface="Trebuchet MS" pitchFamily="34" charset="0"/>
              </a:rPr>
              <a:t>        &lt;li&gt;</a:t>
            </a:r>
            <a:r>
              <a:rPr lang="en-US" sz="2000" dirty="0">
                <a:solidFill>
                  <a:schemeClr val="folHlink"/>
                </a:solidFill>
                <a:latin typeface="Trebuchet MS" pitchFamily="34" charset="0"/>
              </a:rPr>
              <a:t>XML</a:t>
            </a:r>
            <a:r>
              <a:rPr lang="en-US" sz="2000" dirty="0">
                <a:solidFill>
                  <a:schemeClr val="accent2"/>
                </a:solidFill>
                <a:latin typeface="Trebuchet MS" pitchFamily="34" charset="0"/>
              </a:rPr>
              <a:t>&lt;/li&gt;</a:t>
            </a:r>
            <a:br>
              <a:rPr lang="en-US" sz="2000" dirty="0">
                <a:solidFill>
                  <a:schemeClr val="accent2"/>
                </a:solidFill>
                <a:latin typeface="Trebuchet MS" pitchFamily="34" charset="0"/>
              </a:rPr>
            </a:br>
            <a:r>
              <a:rPr lang="en-US" sz="2000" dirty="0">
                <a:solidFill>
                  <a:schemeClr val="accent2"/>
                </a:solidFill>
                <a:latin typeface="Trebuchet MS" pitchFamily="34" charset="0"/>
              </a:rPr>
              <a:t>        &lt;li&gt;</a:t>
            </a:r>
            <a:r>
              <a:rPr lang="en-US" sz="2000" dirty="0">
                <a:solidFill>
                  <a:schemeClr val="folHlink"/>
                </a:solidFill>
                <a:latin typeface="Trebuchet MS" pitchFamily="34" charset="0"/>
              </a:rPr>
              <a:t>Java and XML</a:t>
            </a:r>
            <a:r>
              <a:rPr lang="en-US" sz="2000" dirty="0">
                <a:solidFill>
                  <a:schemeClr val="accent2"/>
                </a:solidFill>
                <a:latin typeface="Trebuchet MS" pitchFamily="34" charset="0"/>
              </a:rPr>
              <a:t>&lt;/li&gt;</a:t>
            </a:r>
            <a:br>
              <a:rPr lang="en-US" sz="2000" dirty="0">
                <a:solidFill>
                  <a:schemeClr val="accent2"/>
                </a:solidFill>
                <a:latin typeface="Trebuchet MS" pitchFamily="34" charset="0"/>
              </a:rPr>
            </a:br>
            <a:r>
              <a:rPr lang="en-US" sz="2000" dirty="0">
                <a:solidFill>
                  <a:schemeClr val="accent2"/>
                </a:solidFill>
                <a:latin typeface="Trebuchet MS" pitchFamily="34" charset="0"/>
              </a:rPr>
              <a:t>    &lt;/</a:t>
            </a:r>
            <a:r>
              <a:rPr lang="en-US" sz="2000" dirty="0" err="1">
                <a:solidFill>
                  <a:schemeClr val="accent2"/>
                </a:solidFill>
                <a:latin typeface="Trebuchet MS" pitchFamily="34" charset="0"/>
              </a:rPr>
              <a:t>ul</a:t>
            </a:r>
            <a:r>
              <a:rPr lang="en-US" sz="2000" dirty="0">
                <a:solidFill>
                  <a:schemeClr val="accent2"/>
                </a:solidFill>
                <a:latin typeface="Trebuchet MS" pitchFamily="34" charset="0"/>
              </a:rPr>
              <a:t>&gt;</a:t>
            </a:r>
            <a:br>
              <a:rPr lang="en-US" sz="2000" dirty="0">
                <a:solidFill>
                  <a:schemeClr val="accent2"/>
                </a:solidFill>
                <a:latin typeface="Trebuchet MS" pitchFamily="34" charset="0"/>
              </a:rPr>
            </a:br>
            <a:r>
              <a:rPr lang="en-US" sz="2000" dirty="0">
                <a:solidFill>
                  <a:schemeClr val="accent2"/>
                </a:solidFill>
                <a:latin typeface="Trebuchet MS" pitchFamily="34" charset="0"/>
              </a:rPr>
              <a:t>    &lt;h2&gt;Book authors:&lt;/h2&gt;</a:t>
            </a:r>
            <a:br>
              <a:rPr lang="en-US" sz="2000" dirty="0">
                <a:solidFill>
                  <a:schemeClr val="accent2"/>
                </a:solidFill>
                <a:latin typeface="Trebuchet MS" pitchFamily="34" charset="0"/>
              </a:rPr>
            </a:br>
            <a:r>
              <a:rPr lang="en-US" sz="2000" dirty="0">
                <a:solidFill>
                  <a:schemeClr val="accent2"/>
                </a:solidFill>
                <a:latin typeface="Trebuchet MS" pitchFamily="34" charset="0"/>
              </a:rPr>
              <a:t>    &lt;</a:t>
            </a:r>
            <a:r>
              <a:rPr lang="en-US" sz="2000" dirty="0" err="1">
                <a:solidFill>
                  <a:schemeClr val="accent2"/>
                </a:solidFill>
                <a:latin typeface="Trebuchet MS" pitchFamily="34" charset="0"/>
              </a:rPr>
              <a:t>ul</a:t>
            </a:r>
            <a:r>
              <a:rPr lang="en-US" sz="2000" dirty="0">
                <a:solidFill>
                  <a:schemeClr val="accent2"/>
                </a:solidFill>
                <a:latin typeface="Trebuchet MS" pitchFamily="34" charset="0"/>
              </a:rPr>
              <a:t>&gt;</a:t>
            </a:r>
            <a:br>
              <a:rPr lang="en-US" sz="2000" dirty="0">
                <a:solidFill>
                  <a:schemeClr val="accent2"/>
                </a:solidFill>
                <a:latin typeface="Trebuchet MS" pitchFamily="34" charset="0"/>
              </a:rPr>
            </a:br>
            <a:r>
              <a:rPr lang="en-US" sz="2000" dirty="0">
                <a:solidFill>
                  <a:schemeClr val="accent2"/>
                </a:solidFill>
                <a:latin typeface="Trebuchet MS" pitchFamily="34" charset="0"/>
              </a:rPr>
              <a:t>        &lt;li&gt;</a:t>
            </a:r>
            <a:r>
              <a:rPr lang="en-US" sz="2000" dirty="0">
                <a:solidFill>
                  <a:schemeClr val="folHlink"/>
                </a:solidFill>
                <a:latin typeface="Trebuchet MS" pitchFamily="34" charset="0"/>
              </a:rPr>
              <a:t>Gregory Brill</a:t>
            </a:r>
            <a:r>
              <a:rPr lang="en-US" sz="2000" dirty="0">
                <a:solidFill>
                  <a:schemeClr val="accent2"/>
                </a:solidFill>
                <a:latin typeface="Trebuchet MS" pitchFamily="34" charset="0"/>
              </a:rPr>
              <a:t>&lt;/li&gt;</a:t>
            </a:r>
            <a:br>
              <a:rPr lang="en-US" sz="2000" dirty="0">
                <a:solidFill>
                  <a:schemeClr val="accent2"/>
                </a:solidFill>
                <a:latin typeface="Trebuchet MS" pitchFamily="34" charset="0"/>
              </a:rPr>
            </a:br>
            <a:r>
              <a:rPr lang="en-US" sz="2000" dirty="0">
                <a:solidFill>
                  <a:schemeClr val="accent2"/>
                </a:solidFill>
                <a:latin typeface="Trebuchet MS" pitchFamily="34" charset="0"/>
              </a:rPr>
              <a:t>        &lt;li&gt;</a:t>
            </a:r>
            <a:r>
              <a:rPr lang="en-US" sz="2000" dirty="0">
                <a:solidFill>
                  <a:schemeClr val="folHlink"/>
                </a:solidFill>
                <a:latin typeface="Trebuchet MS" pitchFamily="34" charset="0"/>
              </a:rPr>
              <a:t>Brett McLaughlin</a:t>
            </a:r>
            <a:r>
              <a:rPr lang="en-US" sz="2000" dirty="0">
                <a:solidFill>
                  <a:schemeClr val="accent2"/>
                </a:solidFill>
                <a:latin typeface="Trebuchet MS" pitchFamily="34" charset="0"/>
              </a:rPr>
              <a:t>&lt;/li&gt;</a:t>
            </a:r>
            <a:br>
              <a:rPr lang="en-US" sz="2000" dirty="0">
                <a:solidFill>
                  <a:schemeClr val="accent2"/>
                </a:solidFill>
                <a:latin typeface="Trebuchet MS" pitchFamily="34" charset="0"/>
              </a:rPr>
            </a:br>
            <a:r>
              <a:rPr lang="en-US" sz="2000" dirty="0">
                <a:solidFill>
                  <a:schemeClr val="accent2"/>
                </a:solidFill>
                <a:latin typeface="Trebuchet MS" pitchFamily="34" charset="0"/>
              </a:rPr>
              <a:t>    &lt;/</a:t>
            </a:r>
            <a:r>
              <a:rPr lang="en-US" sz="2000" dirty="0" err="1">
                <a:solidFill>
                  <a:schemeClr val="accent2"/>
                </a:solidFill>
                <a:latin typeface="Trebuchet MS" pitchFamily="34" charset="0"/>
              </a:rPr>
              <a:t>ul</a:t>
            </a:r>
            <a:r>
              <a:rPr lang="en-US" sz="2000" dirty="0">
                <a:solidFill>
                  <a:schemeClr val="accent2"/>
                </a:solidFill>
                <a:latin typeface="Trebuchet MS" pitchFamily="34" charset="0"/>
              </a:rPr>
              <a:t>&gt;</a:t>
            </a:r>
            <a:br>
              <a:rPr lang="en-US" sz="2000" dirty="0">
                <a:solidFill>
                  <a:schemeClr val="accent2"/>
                </a:solidFill>
                <a:latin typeface="Trebuchet MS" pitchFamily="34" charset="0"/>
              </a:rPr>
            </a:br>
            <a:r>
              <a:rPr lang="en-US" sz="2000" dirty="0">
                <a:solidFill>
                  <a:schemeClr val="accent2"/>
                </a:solidFill>
                <a:latin typeface="Trebuchet MS" pitchFamily="34" charset="0"/>
              </a:rPr>
              <a:t>  &lt;/body&gt;</a:t>
            </a:r>
            <a:br>
              <a:rPr lang="en-US" sz="2000" dirty="0">
                <a:solidFill>
                  <a:schemeClr val="accent2"/>
                </a:solidFill>
                <a:latin typeface="Trebuchet MS" pitchFamily="34" charset="0"/>
              </a:rPr>
            </a:br>
            <a:r>
              <a:rPr lang="en-US" sz="2000" dirty="0">
                <a:solidFill>
                  <a:schemeClr val="accent2"/>
                </a:solidFill>
                <a:latin typeface="Trebuchet MS" pitchFamily="34" charset="0"/>
              </a:rPr>
              <a:t>&lt;/html&gt;</a:t>
            </a:r>
          </a:p>
        </p:txBody>
      </p:sp>
      <p:sp>
        <p:nvSpPr>
          <p:cNvPr id="13316" name="AutoShape 4"/>
          <p:cNvSpPr>
            <a:spLocks noChangeArrowheads="1"/>
          </p:cNvSpPr>
          <p:nvPr/>
        </p:nvSpPr>
        <p:spPr bwMode="auto">
          <a:xfrm>
            <a:off x="4267200" y="2362200"/>
            <a:ext cx="3581400" cy="914400"/>
          </a:xfrm>
          <a:prstGeom prst="wedgeRectCallout">
            <a:avLst>
              <a:gd name="adj1" fmla="val -76995"/>
              <a:gd name="adj2" fmla="val 93403"/>
            </a:avLst>
          </a:prstGeom>
          <a:noFill/>
          <a:ln w="25400">
            <a:solidFill>
              <a:schemeClr val="tx1"/>
            </a:solidFill>
            <a:miter lim="800000"/>
            <a:headEnd/>
            <a:tailEnd/>
          </a:ln>
          <a:effectLst/>
        </p:spPr>
        <p:txBody>
          <a:bodyPr/>
          <a:lstStyle/>
          <a:p>
            <a:pPr algn="ctr"/>
            <a:r>
              <a:rPr lang="en-US"/>
              <a:t>Blue text is data extracted from the XML document</a:t>
            </a:r>
          </a:p>
        </p:txBody>
      </p:sp>
      <p:sp>
        <p:nvSpPr>
          <p:cNvPr id="13317" name="AutoShape 5"/>
          <p:cNvSpPr>
            <a:spLocks noChangeArrowheads="1"/>
          </p:cNvSpPr>
          <p:nvPr/>
        </p:nvSpPr>
        <p:spPr bwMode="auto">
          <a:xfrm>
            <a:off x="5410200" y="3657600"/>
            <a:ext cx="2743200" cy="838200"/>
          </a:xfrm>
          <a:prstGeom prst="wedgeRectCallout">
            <a:avLst>
              <a:gd name="adj1" fmla="val -94157"/>
              <a:gd name="adj2" fmla="val 36176"/>
            </a:avLst>
          </a:prstGeom>
          <a:noFill/>
          <a:ln w="25400">
            <a:solidFill>
              <a:schemeClr val="tx1"/>
            </a:solidFill>
            <a:miter lim="800000"/>
            <a:headEnd/>
            <a:tailEnd/>
          </a:ln>
          <a:effectLst/>
        </p:spPr>
        <p:txBody>
          <a:bodyPr/>
          <a:lstStyle/>
          <a:p>
            <a:pPr algn="ctr"/>
            <a:r>
              <a:rPr lang="en-US"/>
              <a:t>Brown text is our HTML template</a:t>
            </a:r>
          </a:p>
        </p:txBody>
      </p:sp>
      <p:grpSp>
        <p:nvGrpSpPr>
          <p:cNvPr id="13320" name="Group 8"/>
          <p:cNvGrpSpPr>
            <a:grpSpLocks/>
          </p:cNvGrpSpPr>
          <p:nvPr/>
        </p:nvGrpSpPr>
        <p:grpSpPr bwMode="auto">
          <a:xfrm>
            <a:off x="4572000" y="4800600"/>
            <a:ext cx="4267200" cy="1317625"/>
            <a:chOff x="2880" y="3024"/>
            <a:chExt cx="2688" cy="830"/>
          </a:xfrm>
        </p:grpSpPr>
        <p:sp>
          <p:nvSpPr>
            <p:cNvPr id="17417" name="AutoShape 6"/>
            <p:cNvSpPr>
              <a:spLocks/>
            </p:cNvSpPr>
            <p:nvPr/>
          </p:nvSpPr>
          <p:spPr bwMode="auto">
            <a:xfrm>
              <a:off x="2880" y="3024"/>
              <a:ext cx="144" cy="384"/>
            </a:xfrm>
            <a:prstGeom prst="rightBrace">
              <a:avLst>
                <a:gd name="adj1" fmla="val 22222"/>
                <a:gd name="adj2" fmla="val 50000"/>
              </a:avLst>
            </a:prstGeom>
            <a:noFill/>
            <a:ln w="25400">
              <a:solidFill>
                <a:schemeClr val="tx1"/>
              </a:solidFill>
              <a:round/>
              <a:headEnd/>
              <a:tailEnd/>
            </a:ln>
            <a:effectLst/>
          </p:spPr>
          <p:txBody>
            <a:bodyPr wrap="none" anchor="ctr"/>
            <a:lstStyle/>
            <a:p>
              <a:endParaRPr lang="en-IN"/>
            </a:p>
          </p:txBody>
        </p:sp>
        <p:sp>
          <p:nvSpPr>
            <p:cNvPr id="17418" name="AutoShape 7"/>
            <p:cNvSpPr>
              <a:spLocks noChangeArrowheads="1"/>
            </p:cNvSpPr>
            <p:nvPr/>
          </p:nvSpPr>
          <p:spPr bwMode="auto">
            <a:xfrm>
              <a:off x="3552" y="3086"/>
              <a:ext cx="2016" cy="768"/>
            </a:xfrm>
            <a:prstGeom prst="wedgeRectCallout">
              <a:avLst>
                <a:gd name="adj1" fmla="val -72819"/>
                <a:gd name="adj2" fmla="val -32032"/>
              </a:avLst>
            </a:prstGeom>
            <a:noFill/>
            <a:ln w="25400">
              <a:solidFill>
                <a:schemeClr val="tx1"/>
              </a:solidFill>
              <a:miter lim="800000"/>
              <a:headEnd/>
              <a:tailEnd/>
            </a:ln>
            <a:effectLst/>
          </p:spPr>
          <p:txBody>
            <a:bodyPr/>
            <a:lstStyle/>
            <a:p>
              <a:pPr algn="ctr"/>
              <a:r>
                <a:rPr lang="en-US"/>
                <a:t>We don’t necessarily know how much data we will have</a:t>
              </a:r>
            </a:p>
          </p:txBody>
        </p:sp>
      </p:grpSp>
      <p:sp>
        <p:nvSpPr>
          <p:cNvPr id="17416" name="Slide Number Placeholder 2"/>
          <p:cNvSpPr>
            <a:spLocks noGrp="1"/>
          </p:cNvSpPr>
          <p:nvPr>
            <p:ph type="sldNum" sz="quarter" idx="15"/>
          </p:nvPr>
        </p:nvSpPr>
        <p:spPr bwMode="auto">
          <a:noFill/>
          <a:ln>
            <a:miter lim="800000"/>
            <a:headEnd/>
            <a:tailEnd/>
          </a:ln>
        </p:spPr>
        <p:txBody>
          <a:bodyPr wrap="square" numCol="1" anchorCtr="0" compatLnSpc="1">
            <a:prstTxWarp prst="textNoShape">
              <a:avLst/>
            </a:prstTxWarp>
          </a:bodyPr>
          <a:lstStyle/>
          <a:p>
            <a:fld id="{8736A6CA-CEDB-4EBD-8DBC-90443F267529}" type="slidenum">
              <a:rPr lang="en-US" smtClean="0">
                <a:latin typeface="Arial" pitchFamily="34" charset="0"/>
              </a:rPr>
              <a:pPr/>
              <a:t>9</a:t>
            </a:fld>
            <a:endParaRPr lang="en-US" smtClean="0">
              <a:latin typeface="Arial" pitchFamily="34" charset="0"/>
            </a:endParaRPr>
          </a:p>
        </p:txBody>
      </p:sp>
      <p:sp>
        <p:nvSpPr>
          <p:cNvPr id="11" name="Footer Placeholder 1"/>
          <p:cNvSpPr>
            <a:spLocks noGrp="1"/>
          </p:cNvSpPr>
          <p:nvPr>
            <p:ph type="ftr" sz="quarter" idx="11"/>
          </p:nvPr>
        </p:nvSpPr>
        <p:spPr>
          <a:xfrm>
            <a:off x="609600" y="6356350"/>
            <a:ext cx="3352800" cy="365125"/>
          </a:xfrm>
        </p:spPr>
        <p:txBody>
          <a:bodyPr/>
          <a:lstStyle/>
          <a:p>
            <a:pPr>
              <a:defRPr/>
            </a:pPr>
            <a:r>
              <a:rPr lang="en-US" dirty="0" err="1"/>
              <a:t>Dr</a:t>
            </a:r>
            <a:r>
              <a:rPr lang="en-US" dirty="0"/>
              <a:t> </a:t>
            </a:r>
            <a:r>
              <a:rPr lang="en-US" dirty="0" err="1"/>
              <a:t>Shridevi.S</a:t>
            </a:r>
            <a:r>
              <a:rPr lang="en-US" dirty="0"/>
              <a:t>, VIT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wipe(left)">
                                      <p:cBhvr>
                                        <p:cTn id="7" dur="500"/>
                                        <p:tgtEl>
                                          <p:spTgt spid="133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7"/>
                                        </p:tgtEl>
                                        <p:attrNameLst>
                                          <p:attrName>style.visibility</p:attrName>
                                        </p:attrNameLst>
                                      </p:cBhvr>
                                      <p:to>
                                        <p:strVal val="visible"/>
                                      </p:to>
                                    </p:set>
                                    <p:animEffect transition="in" filter="wipe(left)">
                                      <p:cBhvr>
                                        <p:cTn id="12" dur="500"/>
                                        <p:tgtEl>
                                          <p:spTgt spid="133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320"/>
                                        </p:tgtEl>
                                        <p:attrNameLst>
                                          <p:attrName>style.visibility</p:attrName>
                                        </p:attrNameLst>
                                      </p:cBhvr>
                                      <p:to>
                                        <p:strVal val="visible"/>
                                      </p:to>
                                    </p:set>
                                    <p:animEffect transition="in" filter="wipe(left)">
                                      <p:cBhvr>
                                        <p:cTn id="17" dur="500"/>
                                        <p:tgtEl>
                                          <p:spTgt spid="13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animBg="1" autoUpdateAnimBg="0"/>
      <p:bldP spid="13317" grpId="0" animBg="1" autoUpdateAnimBg="0"/>
    </p:bld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A0F7AE3F95D594EBBCBFDDF8C3AE3EC" ma:contentTypeVersion="2" ma:contentTypeDescription="Create a new document." ma:contentTypeScope="" ma:versionID="6c9ac33c9a6f2d3f06840e023ddfcbe3">
  <xsd:schema xmlns:xsd="http://www.w3.org/2001/XMLSchema" xmlns:xs="http://www.w3.org/2001/XMLSchema" xmlns:p="http://schemas.microsoft.com/office/2006/metadata/properties" xmlns:ns2="ea698f68-e4a3-4119-8942-1798ec9a9ae4" targetNamespace="http://schemas.microsoft.com/office/2006/metadata/properties" ma:root="true" ma:fieldsID="3ed5573f357102af4ad00723061e2bcd" ns2:_="">
    <xsd:import namespace="ea698f68-e4a3-4119-8942-1798ec9a9ae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698f68-e4a3-4119-8942-1798ec9a9a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7C69F0C-1D01-4F76-9E7C-7D62BC173A35}"/>
</file>

<file path=customXml/itemProps2.xml><?xml version="1.0" encoding="utf-8"?>
<ds:datastoreItem xmlns:ds="http://schemas.openxmlformats.org/officeDocument/2006/customXml" ds:itemID="{4361176B-7685-47EF-B050-F4FDC8320F58}"/>
</file>

<file path=customXml/itemProps3.xml><?xml version="1.0" encoding="utf-8"?>
<ds:datastoreItem xmlns:ds="http://schemas.openxmlformats.org/officeDocument/2006/customXml" ds:itemID="{7946C5DF-8E11-4788-925F-38695F5CD2F5}"/>
</file>

<file path=docProps/app.xml><?xml version="1.0" encoding="utf-8"?>
<Properties xmlns="http://schemas.openxmlformats.org/officeDocument/2006/extended-properties" xmlns:vt="http://schemas.openxmlformats.org/officeDocument/2006/docPropsVTypes">
  <Template/>
  <TotalTime>2876</TotalTime>
  <Words>2640</Words>
  <Application>Microsoft Office PowerPoint</Application>
  <PresentationFormat>On-screen Show (4:3)</PresentationFormat>
  <Paragraphs>457</Paragraphs>
  <Slides>53</Slides>
  <Notes>2</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Horizon</vt:lpstr>
      <vt:lpstr>      XSL &amp; XSLT   By Dr Shridevi S, Associate Professor, SCOPE, VIT  </vt:lpstr>
      <vt:lpstr>What is XSL?</vt:lpstr>
      <vt:lpstr>How does it work?</vt:lpstr>
      <vt:lpstr>Simple XPath</vt:lpstr>
      <vt:lpstr>Simple XSLT</vt:lpstr>
      <vt:lpstr>Using XSL to create HTML</vt:lpstr>
      <vt:lpstr>What we need to do</vt:lpstr>
      <vt:lpstr>books.xml, revised</vt:lpstr>
      <vt:lpstr>Desired HTML</vt:lpstr>
      <vt:lpstr>XSL outline</vt:lpstr>
      <vt:lpstr>Selecting titles and authors</vt:lpstr>
      <vt:lpstr>All of books.xml</vt:lpstr>
      <vt:lpstr>All of books.xsl</vt:lpstr>
      <vt:lpstr>How to use it</vt:lpstr>
      <vt:lpstr>The result (in IE)</vt:lpstr>
      <vt:lpstr>PowerPoint Presentation</vt:lpstr>
      <vt:lpstr>       XSLT</vt:lpstr>
      <vt:lpstr>   XSLT for Document Publishing</vt:lpstr>
      <vt:lpstr>PowerPoint Presentation</vt:lpstr>
      <vt:lpstr>    XSLT</vt:lpstr>
      <vt:lpstr>   XSLT</vt:lpstr>
      <vt:lpstr> Creating the XSL Style Sheet</vt:lpstr>
      <vt:lpstr>      &lt;xsl:template&gt; element</vt:lpstr>
      <vt:lpstr>     &lt;xsl:value-of&gt; element</vt:lpstr>
      <vt:lpstr>Example 1</vt:lpstr>
      <vt:lpstr>Example 1</vt:lpstr>
      <vt:lpstr>Example 1</vt:lpstr>
      <vt:lpstr>           The XSLT Processor</vt:lpstr>
      <vt:lpstr> Client-side XSLT processing</vt:lpstr>
      <vt:lpstr>  Client-side XSLT processing</vt:lpstr>
      <vt:lpstr> Server-side XSLT processing</vt:lpstr>
      <vt:lpstr> Server-side XSLT processing</vt:lpstr>
      <vt:lpstr> Example</vt:lpstr>
      <vt:lpstr>Example</vt:lpstr>
      <vt:lpstr>  Example</vt:lpstr>
      <vt:lpstr> Example</vt:lpstr>
      <vt:lpstr>Looping</vt:lpstr>
      <vt:lpstr> Example</vt:lpstr>
      <vt:lpstr>    Example</vt:lpstr>
      <vt:lpstr>Example</vt:lpstr>
      <vt:lpstr>Sorting</vt:lpstr>
      <vt:lpstr>Sorting</vt:lpstr>
      <vt:lpstr> Example</vt:lpstr>
      <vt:lpstr>Example</vt:lpstr>
      <vt:lpstr>Sorting with Multiple Keys</vt:lpstr>
      <vt:lpstr>Conditionals</vt:lpstr>
      <vt:lpstr> Example</vt:lpstr>
      <vt:lpstr>Example</vt:lpstr>
      <vt:lpstr>  Filters</vt:lpstr>
      <vt:lpstr>  Example</vt:lpstr>
      <vt:lpstr> &lt;xsl:choose&gt; Element</vt:lpstr>
      <vt:lpstr> &lt;xsl:choose&gt; Element</vt:lpstr>
      <vt:lpstr>Summary</vt:lpstr>
    </vt:vector>
  </TitlesOfParts>
  <Company>Softsmith Infotech Pvt.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Programming</dc:title>
  <dc:creator>Nagarajan.P</dc:creator>
  <cp:lastModifiedBy>Windows User</cp:lastModifiedBy>
  <cp:revision>411</cp:revision>
  <dcterms:created xsi:type="dcterms:W3CDTF">2009-06-16T11:04:57Z</dcterms:created>
  <dcterms:modified xsi:type="dcterms:W3CDTF">2020-07-07T20:31:33Z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0x010100BA0F7AE3F95D594EBBCBFDDF8C3AE3EC</vt:lpwstr>
  </property>
</Properties>
</file>