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7" r:id="rId2"/>
    <p:sldId id="259" r:id="rId3"/>
    <p:sldId id="258" r:id="rId4"/>
    <p:sldId id="260" r:id="rId5"/>
    <p:sldId id="261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5F55CC-AB41-4CCF-9187-625F24448F9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24C1AF-BC6E-46CD-9537-01872C04EC8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104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55CC-AB41-4CCF-9187-625F24448F9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C1AF-BC6E-46CD-9537-01872C04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3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55CC-AB41-4CCF-9187-625F24448F9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C1AF-BC6E-46CD-9537-01872C04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55CC-AB41-4CCF-9187-625F24448F9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C1AF-BC6E-46CD-9537-01872C04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3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5F55CC-AB41-4CCF-9187-625F24448F9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24C1AF-BC6E-46CD-9537-01872C04EC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6299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55CC-AB41-4CCF-9187-625F24448F9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C1AF-BC6E-46CD-9537-01872C04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55CC-AB41-4CCF-9187-625F24448F9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C1AF-BC6E-46CD-9537-01872C04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5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55CC-AB41-4CCF-9187-625F24448F9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C1AF-BC6E-46CD-9537-01872C04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55CC-AB41-4CCF-9187-625F24448F9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C1AF-BC6E-46CD-9537-01872C04E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1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5F55CC-AB41-4CCF-9187-625F24448F9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24C1AF-BC6E-46CD-9537-01872C04EC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414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5F55CC-AB41-4CCF-9187-625F24448F9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24C1AF-BC6E-46CD-9537-01872C04EC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255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CD5F55CC-AB41-4CCF-9187-625F24448F94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224C1AF-BC6E-46CD-9537-01872C04EC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18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world.com/article/146957/articl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icroprocessor/microprocessor_8086_overview.htm" TargetMode="External"/><Relationship Id="rId2" Type="http://schemas.openxmlformats.org/officeDocument/2006/relationships/hyperlink" Target="https://www.pcworld.com/article/146957/artic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4C5333-B60A-45B7-8E89-FB8F1D443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346" y="1868556"/>
            <a:ext cx="6270922" cy="2018123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1: Introduction to 8086 Microprocessor</a:t>
            </a:r>
          </a:p>
        </p:txBody>
      </p:sp>
    </p:spTree>
    <p:extLst>
      <p:ext uri="{BB962C8B-B14F-4D97-AF65-F5344CB8AC3E}">
        <p14:creationId xmlns:p14="http://schemas.microsoft.com/office/powerpoint/2010/main" val="107215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7F6314-8A15-42FC-94E2-77F3549E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Introduction to 8086</a:t>
            </a:r>
          </a:p>
        </p:txBody>
      </p:sp>
    </p:spTree>
    <p:extLst>
      <p:ext uri="{BB962C8B-B14F-4D97-AF65-F5344CB8AC3E}">
        <p14:creationId xmlns:p14="http://schemas.microsoft.com/office/powerpoint/2010/main" val="223410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AA8B3-50C8-4FC4-B211-8D9DFFD7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9840"/>
            <a:ext cx="7886700" cy="66854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microprocessor?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928BBF-5D63-4FF4-90C6-F5E857AEE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6678"/>
            <a:ext cx="7886700" cy="5459896"/>
          </a:xfrm>
        </p:spPr>
        <p:txBody>
          <a:bodyPr>
            <a:normAutofit/>
          </a:bodyPr>
          <a:lstStyle/>
          <a:p>
            <a:r>
              <a:rPr lang="en-US" sz="2800" dirty="0"/>
              <a:t>Micro – very small</a:t>
            </a:r>
          </a:p>
          <a:p>
            <a:r>
              <a:rPr lang="en-US" sz="2800" dirty="0"/>
              <a:t>Processor – device that processes numbers, especially binary numbers</a:t>
            </a:r>
          </a:p>
          <a:p>
            <a:r>
              <a:rPr lang="en-US" sz="2800" dirty="0"/>
              <a:t>In 1960’s processors were built using different elements that were too large and slow.</a:t>
            </a:r>
          </a:p>
          <a:p>
            <a:r>
              <a:rPr lang="en-US" sz="2800" dirty="0"/>
              <a:t>In 1970’s, microchips were invented where all components were mounted on a silicon chip.</a:t>
            </a:r>
          </a:p>
          <a:p>
            <a:r>
              <a:rPr lang="en-US" sz="2800" dirty="0"/>
              <a:t>The size came down 1000 times and the speed of the processors improved immensely.</a:t>
            </a:r>
          </a:p>
          <a:p>
            <a:r>
              <a:rPr lang="en-US" sz="2800" dirty="0"/>
              <a:t>Thus, microprocessors were born.</a:t>
            </a:r>
          </a:p>
        </p:txBody>
      </p:sp>
    </p:spTree>
    <p:extLst>
      <p:ext uri="{BB962C8B-B14F-4D97-AF65-F5344CB8AC3E}">
        <p14:creationId xmlns:p14="http://schemas.microsoft.com/office/powerpoint/2010/main" val="250322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34E0E5-B321-475A-AA00-023DE93B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Microprocessor differs from microcontroller?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AC8F0F-D20C-4044-A99A-C73F16FE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Microprocessor – Multipurpose programmable device, gets digital input, processes it according to the instructions that are stored in memory, and provides the output.</a:t>
            </a:r>
          </a:p>
          <a:p>
            <a:pPr marL="0" indent="0">
              <a:buNone/>
            </a:pPr>
            <a:r>
              <a:rPr lang="en-US" sz="2800" dirty="0"/>
              <a:t>Microcontroller – A small computer on a single IC, has processor core, memory, and input-output peripherals.</a:t>
            </a:r>
          </a:p>
        </p:txBody>
      </p:sp>
    </p:spTree>
    <p:extLst>
      <p:ext uri="{BB962C8B-B14F-4D97-AF65-F5344CB8AC3E}">
        <p14:creationId xmlns:p14="http://schemas.microsoft.com/office/powerpoint/2010/main" val="381496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35DF6-22E1-4C05-9751-A60E2CF5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microprocessors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DC0307-805E-4E42-A6BF-FBCC570FD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56522"/>
            <a:ext cx="7200900" cy="4210878"/>
          </a:xfrm>
        </p:spPr>
        <p:txBody>
          <a:bodyPr/>
          <a:lstStyle/>
          <a:p>
            <a:r>
              <a:rPr lang="en-US" dirty="0"/>
              <a:t>1971 – 4004 – 4 bits  - 740kHz</a:t>
            </a:r>
          </a:p>
          <a:p>
            <a:r>
              <a:rPr lang="en-US" dirty="0"/>
              <a:t>1976 – 8085 – 8 bits – 3MHz</a:t>
            </a:r>
          </a:p>
          <a:p>
            <a:r>
              <a:rPr lang="en-US" dirty="0"/>
              <a:t>1978 – 8086 – 16 bits – 5, 8 or 11 MHz</a:t>
            </a:r>
          </a:p>
          <a:p>
            <a:r>
              <a:rPr lang="en-US" dirty="0"/>
              <a:t>1986 – 80386 – 32 bits – 16 to 33 MHz</a:t>
            </a:r>
          </a:p>
          <a:p>
            <a:r>
              <a:rPr lang="en-US" dirty="0"/>
              <a:t>1993 – Pentium – 32 bits  - 66MHz</a:t>
            </a:r>
          </a:p>
          <a:p>
            <a:r>
              <a:rPr lang="en-US" dirty="0"/>
              <a:t>2000 – Pentium IV – 32 bits – 1.3 to 3.8 GHz</a:t>
            </a:r>
          </a:p>
          <a:p>
            <a:r>
              <a:rPr lang="en-US" dirty="0"/>
              <a:t>2006 – Dual Core – 32 bits – 1.2 to 3 GHz</a:t>
            </a:r>
          </a:p>
          <a:p>
            <a:r>
              <a:rPr lang="en-US" dirty="0"/>
              <a:t>2006 – Core 2 Duo – 64 bits – 1.2 to 3 GHz</a:t>
            </a:r>
          </a:p>
          <a:p>
            <a:r>
              <a:rPr lang="en-US" dirty="0"/>
              <a:t>2010 – i3, i5, i7- 64 bits – 2.4 GHz to 3.6 GHz</a:t>
            </a:r>
          </a:p>
        </p:txBody>
      </p:sp>
    </p:spTree>
    <p:extLst>
      <p:ext uri="{BB962C8B-B14F-4D97-AF65-F5344CB8AC3E}">
        <p14:creationId xmlns:p14="http://schemas.microsoft.com/office/powerpoint/2010/main" val="418691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44A6A-4BCD-4551-9124-7CCAA3B3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microprocessor</a:t>
            </a:r>
          </a:p>
        </p:txBody>
      </p:sp>
      <p:pic>
        <p:nvPicPr>
          <p:cNvPr id="1026" name="Picture 2" descr="Birth of a standard: The Intel 8086 microprocessor | PCWorld">
            <a:extLst>
              <a:ext uri="{FF2B5EF4-FFF2-40B4-BE49-F238E27FC236}">
                <a16:creationId xmlns:a16="http://schemas.microsoft.com/office/drawing/2014/main" xmlns="" id="{FD0154DF-2FA7-4865-A011-9CE1B4A1D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28750"/>
            <a:ext cx="66675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B375F9-D221-4AE8-89A6-3FFAA9145E26}"/>
              </a:ext>
            </a:extLst>
          </p:cNvPr>
          <p:cNvSpPr txBox="1"/>
          <p:nvPr/>
        </p:nvSpPr>
        <p:spPr>
          <a:xfrm>
            <a:off x="914400" y="6029739"/>
            <a:ext cx="720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Source:</a:t>
            </a:r>
          </a:p>
          <a:p>
            <a:r>
              <a:rPr lang="en-US" sz="1200" dirty="0">
                <a:hlinkClick r:id="rId3"/>
              </a:rPr>
              <a:t>https://www.pcworld.com/article/146957/article.html</a:t>
            </a:r>
            <a:r>
              <a:rPr lang="en-US" sz="1200" dirty="0"/>
              <a:t> as on 14 July 2020</a:t>
            </a:r>
          </a:p>
        </p:txBody>
      </p:sp>
    </p:spTree>
    <p:extLst>
      <p:ext uri="{BB962C8B-B14F-4D97-AF65-F5344CB8AC3E}">
        <p14:creationId xmlns:p14="http://schemas.microsoft.com/office/powerpoint/2010/main" val="67730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860E6-F21F-47F2-87CD-D6A4B83B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8086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ED0E67-BF17-48FE-93BD-CB91CB88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285999"/>
            <a:ext cx="7200900" cy="4194313"/>
          </a:xfrm>
        </p:spPr>
        <p:txBody>
          <a:bodyPr>
            <a:normAutofit/>
          </a:bodyPr>
          <a:lstStyle/>
          <a:p>
            <a:r>
              <a:rPr lang="en-US" dirty="0"/>
              <a:t>16 bit microprocessor</a:t>
            </a:r>
          </a:p>
          <a:p>
            <a:r>
              <a:rPr lang="en-US" dirty="0"/>
              <a:t>16 bit data bus, hence read/write operation – 16 bits at a time</a:t>
            </a:r>
          </a:p>
          <a:p>
            <a:r>
              <a:rPr lang="en-US" dirty="0"/>
              <a:t>20 bit address bus – 2</a:t>
            </a:r>
            <a:r>
              <a:rPr lang="en-US" baseline="30000" dirty="0"/>
              <a:t>20</a:t>
            </a:r>
            <a:r>
              <a:rPr lang="en-US" dirty="0"/>
              <a:t> address locations (1MB)</a:t>
            </a:r>
          </a:p>
          <a:p>
            <a:r>
              <a:rPr lang="en-US" dirty="0"/>
              <a:t>Supports up to 64KHz I/O ports</a:t>
            </a:r>
          </a:p>
          <a:p>
            <a:r>
              <a:rPr lang="en-US" dirty="0"/>
              <a:t>14, 16 bit registers</a:t>
            </a:r>
          </a:p>
          <a:p>
            <a:r>
              <a:rPr lang="en-US" dirty="0"/>
              <a:t>Multiplexed address and data buses</a:t>
            </a:r>
          </a:p>
          <a:p>
            <a:r>
              <a:rPr lang="en-US" dirty="0"/>
              <a:t>Fetches up to 6 instructions from memory and queues them to speed up processing</a:t>
            </a:r>
          </a:p>
          <a:p>
            <a:r>
              <a:rPr lang="en-US" dirty="0"/>
              <a:t>Supports minimum and maximum mode of operations</a:t>
            </a:r>
          </a:p>
        </p:txBody>
      </p:sp>
    </p:spTree>
    <p:extLst>
      <p:ext uri="{BB962C8B-B14F-4D97-AF65-F5344CB8AC3E}">
        <p14:creationId xmlns:p14="http://schemas.microsoft.com/office/powerpoint/2010/main" val="286296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0B5FE-0AA8-462D-92D5-26386D48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C0E9E9-6F35-4D17-B99D-FE26A4E1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https://www.pcworld.com/article/146957/article.html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https://www.tutorialspoint.com/microprocessor/microprocessor_8086_overview.htm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006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77A1AB"/>
      </a:hlink>
      <a:folHlink>
        <a:srgbClr val="9A5D78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44</TotalTime>
  <Words>326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Crop</vt:lpstr>
      <vt:lpstr>Module 1: Introduction to 8086 Microprocessor</vt:lpstr>
      <vt:lpstr>Introduction to 8086</vt:lpstr>
      <vt:lpstr>What is a microprocessor?</vt:lpstr>
      <vt:lpstr>How does Microprocessor differs from microcontroller?</vt:lpstr>
      <vt:lpstr>History of microprocessors</vt:lpstr>
      <vt:lpstr>8086 microprocessor</vt:lpstr>
      <vt:lpstr>Features of 8086 microprocessor</vt:lpstr>
      <vt:lpstr>Weblinks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Introduction to ALP</dc:title>
  <dc:creator>Florence Gnana Poovathy J</dc:creator>
  <cp:lastModifiedBy>Admin</cp:lastModifiedBy>
  <cp:revision>30</cp:revision>
  <dcterms:created xsi:type="dcterms:W3CDTF">2020-07-14T06:30:39Z</dcterms:created>
  <dcterms:modified xsi:type="dcterms:W3CDTF">2021-01-26T06:00:39Z</dcterms:modified>
</cp:coreProperties>
</file>