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122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8BCB77-206F-4730-B703-BFFB8BFFD003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C2A2ED-DBDE-440A-82DA-7410A31DF4DF}">
      <dgm:prSet phldrT="[Text]"/>
      <dgm:spPr/>
      <dgm:t>
        <a:bodyPr/>
        <a:lstStyle/>
        <a:p>
          <a:r>
            <a:rPr lang="en-US" dirty="0"/>
            <a:t>Internal architecture of 8086</a:t>
          </a:r>
        </a:p>
      </dgm:t>
    </dgm:pt>
    <dgm:pt modelId="{015FCF90-AEF6-4387-A32A-F7B21D01C92B}" type="parTrans" cxnId="{94FF2A4D-A295-4055-880B-7532B3547574}">
      <dgm:prSet/>
      <dgm:spPr/>
      <dgm:t>
        <a:bodyPr/>
        <a:lstStyle/>
        <a:p>
          <a:endParaRPr lang="en-US"/>
        </a:p>
      </dgm:t>
    </dgm:pt>
    <dgm:pt modelId="{4A46E2E4-9242-4D41-805A-8DED7889CE95}" type="sibTrans" cxnId="{94FF2A4D-A295-4055-880B-7532B3547574}">
      <dgm:prSet/>
      <dgm:spPr/>
      <dgm:t>
        <a:bodyPr/>
        <a:lstStyle/>
        <a:p>
          <a:endParaRPr lang="en-US"/>
        </a:p>
      </dgm:t>
    </dgm:pt>
    <dgm:pt modelId="{357E78CF-E04C-45D6-89F3-44E1C632BBEE}">
      <dgm:prSet phldrT="[Text]"/>
      <dgm:spPr/>
      <dgm:t>
        <a:bodyPr/>
        <a:lstStyle/>
        <a:p>
          <a:r>
            <a:rPr lang="en-US" dirty="0"/>
            <a:t>Bus Interface Unit (BIU)</a:t>
          </a:r>
        </a:p>
      </dgm:t>
    </dgm:pt>
    <dgm:pt modelId="{C7E23166-DEF0-4EB7-A38C-42C3C26529B7}" type="parTrans" cxnId="{4CB3ED9B-F185-496E-A1A1-DB471FB78E19}">
      <dgm:prSet/>
      <dgm:spPr>
        <a:ln w="34925">
          <a:solidFill>
            <a:srgbClr val="7030A0"/>
          </a:solidFill>
        </a:ln>
      </dgm:spPr>
      <dgm:t>
        <a:bodyPr/>
        <a:lstStyle/>
        <a:p>
          <a:endParaRPr lang="en-US"/>
        </a:p>
      </dgm:t>
    </dgm:pt>
    <dgm:pt modelId="{AF8E207E-D540-4C60-8D80-6501E98E046B}" type="sibTrans" cxnId="{4CB3ED9B-F185-496E-A1A1-DB471FB78E19}">
      <dgm:prSet/>
      <dgm:spPr/>
      <dgm:t>
        <a:bodyPr/>
        <a:lstStyle/>
        <a:p>
          <a:endParaRPr lang="en-US"/>
        </a:p>
      </dgm:t>
    </dgm:pt>
    <dgm:pt modelId="{114250D5-C314-4E49-8D06-108F6DB14857}">
      <dgm:prSet phldrT="[Text]"/>
      <dgm:spPr/>
      <dgm:t>
        <a:bodyPr/>
        <a:lstStyle/>
        <a:p>
          <a:r>
            <a:rPr lang="en-US" dirty="0"/>
            <a:t>Execution Unit</a:t>
          </a:r>
        </a:p>
      </dgm:t>
    </dgm:pt>
    <dgm:pt modelId="{094B0490-932F-415B-94ED-966E62B0E653}" type="parTrans" cxnId="{168662A3-5AFF-4F3B-9D2A-EAB15002282B}">
      <dgm:prSet/>
      <dgm:spPr>
        <a:ln w="34925">
          <a:solidFill>
            <a:srgbClr val="7030A0"/>
          </a:solidFill>
        </a:ln>
      </dgm:spPr>
      <dgm:t>
        <a:bodyPr/>
        <a:lstStyle/>
        <a:p>
          <a:endParaRPr lang="en-US"/>
        </a:p>
      </dgm:t>
    </dgm:pt>
    <dgm:pt modelId="{00B118BE-BBA0-46C9-9CFB-3A3D31EEB944}" type="sibTrans" cxnId="{168662A3-5AFF-4F3B-9D2A-EAB15002282B}">
      <dgm:prSet/>
      <dgm:spPr/>
      <dgm:t>
        <a:bodyPr/>
        <a:lstStyle/>
        <a:p>
          <a:endParaRPr lang="en-US"/>
        </a:p>
      </dgm:t>
    </dgm:pt>
    <dgm:pt modelId="{C20FAF4F-1B8A-40C0-85CC-1684A732ED75}" type="pres">
      <dgm:prSet presAssocID="{8F8BCB77-206F-4730-B703-BFFB8BFFD003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6F57C813-6B00-449F-877F-084EBCB4F6A9}" type="pres">
      <dgm:prSet presAssocID="{4DC2A2ED-DBDE-440A-82DA-7410A31DF4DF}" presName="hierRoot1" presStyleCnt="0">
        <dgm:presLayoutVars>
          <dgm:hierBranch val="init"/>
        </dgm:presLayoutVars>
      </dgm:prSet>
      <dgm:spPr/>
    </dgm:pt>
    <dgm:pt modelId="{D72DCD16-38F3-4ACF-920E-A5B4DDB37F84}" type="pres">
      <dgm:prSet presAssocID="{4DC2A2ED-DBDE-440A-82DA-7410A31DF4DF}" presName="rootComposite1" presStyleCnt="0"/>
      <dgm:spPr/>
    </dgm:pt>
    <dgm:pt modelId="{906BDD32-0C88-43E3-8A3E-50DB4B65E593}" type="pres">
      <dgm:prSet presAssocID="{4DC2A2ED-DBDE-440A-82DA-7410A31DF4DF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CE72D5E1-15ED-41D8-9271-AC99C6C039E0}" type="pres">
      <dgm:prSet presAssocID="{4DC2A2ED-DBDE-440A-82DA-7410A31DF4DF}" presName="topArc1" presStyleLbl="parChTrans1D1" presStyleIdx="0" presStyleCnt="6"/>
      <dgm:spPr/>
    </dgm:pt>
    <dgm:pt modelId="{711F6105-E7CB-4BAA-97B1-9D3E5E5920D2}" type="pres">
      <dgm:prSet presAssocID="{4DC2A2ED-DBDE-440A-82DA-7410A31DF4DF}" presName="bottomArc1" presStyleLbl="parChTrans1D1" presStyleIdx="1" presStyleCnt="6"/>
      <dgm:spPr>
        <a:ln w="34925">
          <a:solidFill>
            <a:srgbClr val="7030A0"/>
          </a:solidFill>
        </a:ln>
      </dgm:spPr>
    </dgm:pt>
    <dgm:pt modelId="{85444189-E26B-4074-BF11-7DD99BDD93F5}" type="pres">
      <dgm:prSet presAssocID="{4DC2A2ED-DBDE-440A-82DA-7410A31DF4DF}" presName="topConnNode1" presStyleLbl="node1" presStyleIdx="0" presStyleCnt="0"/>
      <dgm:spPr/>
      <dgm:t>
        <a:bodyPr/>
        <a:lstStyle/>
        <a:p>
          <a:endParaRPr lang="en-IN"/>
        </a:p>
      </dgm:t>
    </dgm:pt>
    <dgm:pt modelId="{C85A6D98-F05E-4F4C-A3F0-66CFF814DB82}" type="pres">
      <dgm:prSet presAssocID="{4DC2A2ED-DBDE-440A-82DA-7410A31DF4DF}" presName="hierChild2" presStyleCnt="0"/>
      <dgm:spPr/>
    </dgm:pt>
    <dgm:pt modelId="{EE9B61F1-1B2C-4ED7-90D3-70B0980D2616}" type="pres">
      <dgm:prSet presAssocID="{C7E23166-DEF0-4EB7-A38C-42C3C26529B7}" presName="Name28" presStyleLbl="parChTrans1D2" presStyleIdx="0" presStyleCnt="2"/>
      <dgm:spPr/>
      <dgm:t>
        <a:bodyPr/>
        <a:lstStyle/>
        <a:p>
          <a:endParaRPr lang="en-IN"/>
        </a:p>
      </dgm:t>
    </dgm:pt>
    <dgm:pt modelId="{CBCE3089-B055-4552-8A7C-C6D96EFB315B}" type="pres">
      <dgm:prSet presAssocID="{357E78CF-E04C-45D6-89F3-44E1C632BBEE}" presName="hierRoot2" presStyleCnt="0">
        <dgm:presLayoutVars>
          <dgm:hierBranch val="init"/>
        </dgm:presLayoutVars>
      </dgm:prSet>
      <dgm:spPr/>
    </dgm:pt>
    <dgm:pt modelId="{D516393E-B8C1-427F-B45F-C82882D205A9}" type="pres">
      <dgm:prSet presAssocID="{357E78CF-E04C-45D6-89F3-44E1C632BBEE}" presName="rootComposite2" presStyleCnt="0"/>
      <dgm:spPr/>
    </dgm:pt>
    <dgm:pt modelId="{4B27DE5D-E6EF-4135-B6B0-7D367FEC6129}" type="pres">
      <dgm:prSet presAssocID="{357E78CF-E04C-45D6-89F3-44E1C632BBE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5EE5389-8529-45DB-B673-82FCF2FB9398}" type="pres">
      <dgm:prSet presAssocID="{357E78CF-E04C-45D6-89F3-44E1C632BBEE}" presName="topArc2" presStyleLbl="parChTrans1D1" presStyleIdx="2" presStyleCnt="6"/>
      <dgm:spPr>
        <a:ln w="34925">
          <a:solidFill>
            <a:srgbClr val="7030A0"/>
          </a:solidFill>
        </a:ln>
      </dgm:spPr>
    </dgm:pt>
    <dgm:pt modelId="{360CFEE3-5121-4DF0-AE45-BD42716070E6}" type="pres">
      <dgm:prSet presAssocID="{357E78CF-E04C-45D6-89F3-44E1C632BBEE}" presName="bottomArc2" presStyleLbl="parChTrans1D1" presStyleIdx="3" presStyleCnt="6"/>
      <dgm:spPr/>
    </dgm:pt>
    <dgm:pt modelId="{31AA6C29-76C3-4FB2-9CBC-5800D1F41826}" type="pres">
      <dgm:prSet presAssocID="{357E78CF-E04C-45D6-89F3-44E1C632BBEE}" presName="topConnNode2" presStyleLbl="node2" presStyleIdx="0" presStyleCnt="0"/>
      <dgm:spPr/>
      <dgm:t>
        <a:bodyPr/>
        <a:lstStyle/>
        <a:p>
          <a:endParaRPr lang="en-IN"/>
        </a:p>
      </dgm:t>
    </dgm:pt>
    <dgm:pt modelId="{7E9C38E4-041A-4D32-A527-29DC608CB1B1}" type="pres">
      <dgm:prSet presAssocID="{357E78CF-E04C-45D6-89F3-44E1C632BBEE}" presName="hierChild4" presStyleCnt="0"/>
      <dgm:spPr/>
    </dgm:pt>
    <dgm:pt modelId="{A41C4B42-855B-419F-8629-23EEC02C7827}" type="pres">
      <dgm:prSet presAssocID="{357E78CF-E04C-45D6-89F3-44E1C632BBEE}" presName="hierChild5" presStyleCnt="0"/>
      <dgm:spPr/>
    </dgm:pt>
    <dgm:pt modelId="{2D33E4EF-520A-46CF-BC00-EA4AA817574B}" type="pres">
      <dgm:prSet presAssocID="{094B0490-932F-415B-94ED-966E62B0E653}" presName="Name28" presStyleLbl="parChTrans1D2" presStyleIdx="1" presStyleCnt="2"/>
      <dgm:spPr/>
      <dgm:t>
        <a:bodyPr/>
        <a:lstStyle/>
        <a:p>
          <a:endParaRPr lang="en-IN"/>
        </a:p>
      </dgm:t>
    </dgm:pt>
    <dgm:pt modelId="{CD273B72-3082-404B-A321-BDCDD1279CC3}" type="pres">
      <dgm:prSet presAssocID="{114250D5-C314-4E49-8D06-108F6DB14857}" presName="hierRoot2" presStyleCnt="0">
        <dgm:presLayoutVars>
          <dgm:hierBranch val="init"/>
        </dgm:presLayoutVars>
      </dgm:prSet>
      <dgm:spPr/>
    </dgm:pt>
    <dgm:pt modelId="{02B8F972-39A1-4CC0-8011-01AF469241F5}" type="pres">
      <dgm:prSet presAssocID="{114250D5-C314-4E49-8D06-108F6DB14857}" presName="rootComposite2" presStyleCnt="0"/>
      <dgm:spPr/>
    </dgm:pt>
    <dgm:pt modelId="{9BC2C205-B882-4C92-8FFC-51BC705CE67F}" type="pres">
      <dgm:prSet presAssocID="{114250D5-C314-4E49-8D06-108F6DB1485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E7680F4-0EE4-47E2-A73F-D760C75A9AD7}" type="pres">
      <dgm:prSet presAssocID="{114250D5-C314-4E49-8D06-108F6DB14857}" presName="topArc2" presStyleLbl="parChTrans1D1" presStyleIdx="4" presStyleCnt="6"/>
      <dgm:spPr>
        <a:ln w="34925">
          <a:solidFill>
            <a:srgbClr val="7030A0"/>
          </a:solidFill>
        </a:ln>
      </dgm:spPr>
    </dgm:pt>
    <dgm:pt modelId="{B80214EF-EA10-4D1B-A98C-9578529C29C8}" type="pres">
      <dgm:prSet presAssocID="{114250D5-C314-4E49-8D06-108F6DB14857}" presName="bottomArc2" presStyleLbl="parChTrans1D1" presStyleIdx="5" presStyleCnt="6"/>
      <dgm:spPr/>
    </dgm:pt>
    <dgm:pt modelId="{86BE81F0-82D2-43D8-8507-059FB849C665}" type="pres">
      <dgm:prSet presAssocID="{114250D5-C314-4E49-8D06-108F6DB14857}" presName="topConnNode2" presStyleLbl="node2" presStyleIdx="0" presStyleCnt="0"/>
      <dgm:spPr/>
      <dgm:t>
        <a:bodyPr/>
        <a:lstStyle/>
        <a:p>
          <a:endParaRPr lang="en-IN"/>
        </a:p>
      </dgm:t>
    </dgm:pt>
    <dgm:pt modelId="{ED1B81D6-AC2F-40E6-8D67-A11A0084E43C}" type="pres">
      <dgm:prSet presAssocID="{114250D5-C314-4E49-8D06-108F6DB14857}" presName="hierChild4" presStyleCnt="0"/>
      <dgm:spPr/>
    </dgm:pt>
    <dgm:pt modelId="{81310991-0529-45AE-A38A-8321810B8417}" type="pres">
      <dgm:prSet presAssocID="{114250D5-C314-4E49-8D06-108F6DB14857}" presName="hierChild5" presStyleCnt="0"/>
      <dgm:spPr/>
    </dgm:pt>
    <dgm:pt modelId="{AF718A66-9687-4C2F-B4C3-DC9968059A47}" type="pres">
      <dgm:prSet presAssocID="{4DC2A2ED-DBDE-440A-82DA-7410A31DF4DF}" presName="hierChild3" presStyleCnt="0"/>
      <dgm:spPr/>
    </dgm:pt>
  </dgm:ptLst>
  <dgm:cxnLst>
    <dgm:cxn modelId="{168662A3-5AFF-4F3B-9D2A-EAB15002282B}" srcId="{4DC2A2ED-DBDE-440A-82DA-7410A31DF4DF}" destId="{114250D5-C314-4E49-8D06-108F6DB14857}" srcOrd="1" destOrd="0" parTransId="{094B0490-932F-415B-94ED-966E62B0E653}" sibTransId="{00B118BE-BBA0-46C9-9CFB-3A3D31EEB944}"/>
    <dgm:cxn modelId="{94FF2A4D-A295-4055-880B-7532B3547574}" srcId="{8F8BCB77-206F-4730-B703-BFFB8BFFD003}" destId="{4DC2A2ED-DBDE-440A-82DA-7410A31DF4DF}" srcOrd="0" destOrd="0" parTransId="{015FCF90-AEF6-4387-A32A-F7B21D01C92B}" sibTransId="{4A46E2E4-9242-4D41-805A-8DED7889CE95}"/>
    <dgm:cxn modelId="{E1F18BB7-AA56-46D1-AC50-EE2BC0BFD0B0}" type="presOf" srcId="{4DC2A2ED-DBDE-440A-82DA-7410A31DF4DF}" destId="{85444189-E26B-4074-BF11-7DD99BDD93F5}" srcOrd="1" destOrd="0" presId="urn:microsoft.com/office/officeart/2008/layout/HalfCircleOrganizationChart"/>
    <dgm:cxn modelId="{588781F6-4BCC-4C49-BDCC-170CD55FDAEA}" type="presOf" srcId="{C7E23166-DEF0-4EB7-A38C-42C3C26529B7}" destId="{EE9B61F1-1B2C-4ED7-90D3-70B0980D2616}" srcOrd="0" destOrd="0" presId="urn:microsoft.com/office/officeart/2008/layout/HalfCircleOrganizationChart"/>
    <dgm:cxn modelId="{F341B99E-EE0B-4A39-AAB1-794F17B411A2}" type="presOf" srcId="{8F8BCB77-206F-4730-B703-BFFB8BFFD003}" destId="{C20FAF4F-1B8A-40C0-85CC-1684A732ED75}" srcOrd="0" destOrd="0" presId="urn:microsoft.com/office/officeart/2008/layout/HalfCircleOrganizationChart"/>
    <dgm:cxn modelId="{4CB3ED9B-F185-496E-A1A1-DB471FB78E19}" srcId="{4DC2A2ED-DBDE-440A-82DA-7410A31DF4DF}" destId="{357E78CF-E04C-45D6-89F3-44E1C632BBEE}" srcOrd="0" destOrd="0" parTransId="{C7E23166-DEF0-4EB7-A38C-42C3C26529B7}" sibTransId="{AF8E207E-D540-4C60-8D80-6501E98E046B}"/>
    <dgm:cxn modelId="{5DE48EF0-DD6F-43F3-96D0-57EEBA55B801}" type="presOf" srcId="{357E78CF-E04C-45D6-89F3-44E1C632BBEE}" destId="{31AA6C29-76C3-4FB2-9CBC-5800D1F41826}" srcOrd="1" destOrd="0" presId="urn:microsoft.com/office/officeart/2008/layout/HalfCircleOrganizationChart"/>
    <dgm:cxn modelId="{677E823F-DAB7-44CA-84E6-684172C8AAD2}" type="presOf" srcId="{4DC2A2ED-DBDE-440A-82DA-7410A31DF4DF}" destId="{906BDD32-0C88-43E3-8A3E-50DB4B65E593}" srcOrd="0" destOrd="0" presId="urn:microsoft.com/office/officeart/2008/layout/HalfCircleOrganizationChart"/>
    <dgm:cxn modelId="{B866600E-D3AC-4C64-AA27-33AEB9D740CE}" type="presOf" srcId="{357E78CF-E04C-45D6-89F3-44E1C632BBEE}" destId="{4B27DE5D-E6EF-4135-B6B0-7D367FEC6129}" srcOrd="0" destOrd="0" presId="urn:microsoft.com/office/officeart/2008/layout/HalfCircleOrganizationChart"/>
    <dgm:cxn modelId="{A51994AD-26DB-450B-9250-17CC83B33890}" type="presOf" srcId="{114250D5-C314-4E49-8D06-108F6DB14857}" destId="{86BE81F0-82D2-43D8-8507-059FB849C665}" srcOrd="1" destOrd="0" presId="urn:microsoft.com/office/officeart/2008/layout/HalfCircleOrganizationChart"/>
    <dgm:cxn modelId="{87159F2C-BAAC-44A4-9440-445F80770AB9}" type="presOf" srcId="{094B0490-932F-415B-94ED-966E62B0E653}" destId="{2D33E4EF-520A-46CF-BC00-EA4AA817574B}" srcOrd="0" destOrd="0" presId="urn:microsoft.com/office/officeart/2008/layout/HalfCircleOrganizationChart"/>
    <dgm:cxn modelId="{C16F77FD-97E3-49C7-859D-3A2AD66075B5}" type="presOf" srcId="{114250D5-C314-4E49-8D06-108F6DB14857}" destId="{9BC2C205-B882-4C92-8FFC-51BC705CE67F}" srcOrd="0" destOrd="0" presId="urn:microsoft.com/office/officeart/2008/layout/HalfCircleOrganizationChart"/>
    <dgm:cxn modelId="{2842AF77-8075-4812-A1D8-7EE04FB30B97}" type="presParOf" srcId="{C20FAF4F-1B8A-40C0-85CC-1684A732ED75}" destId="{6F57C813-6B00-449F-877F-084EBCB4F6A9}" srcOrd="0" destOrd="0" presId="urn:microsoft.com/office/officeart/2008/layout/HalfCircleOrganizationChart"/>
    <dgm:cxn modelId="{0C7FA5DD-862E-4234-A77A-3E48B34ED638}" type="presParOf" srcId="{6F57C813-6B00-449F-877F-084EBCB4F6A9}" destId="{D72DCD16-38F3-4ACF-920E-A5B4DDB37F84}" srcOrd="0" destOrd="0" presId="urn:microsoft.com/office/officeart/2008/layout/HalfCircleOrganizationChart"/>
    <dgm:cxn modelId="{E81D3721-513F-4670-8AB2-5C0D433524DD}" type="presParOf" srcId="{D72DCD16-38F3-4ACF-920E-A5B4DDB37F84}" destId="{906BDD32-0C88-43E3-8A3E-50DB4B65E593}" srcOrd="0" destOrd="0" presId="urn:microsoft.com/office/officeart/2008/layout/HalfCircleOrganizationChart"/>
    <dgm:cxn modelId="{289566F3-D2D5-4465-92F2-2D9C6AAAFE20}" type="presParOf" srcId="{D72DCD16-38F3-4ACF-920E-A5B4DDB37F84}" destId="{CE72D5E1-15ED-41D8-9271-AC99C6C039E0}" srcOrd="1" destOrd="0" presId="urn:microsoft.com/office/officeart/2008/layout/HalfCircleOrganizationChart"/>
    <dgm:cxn modelId="{3034FC26-32FF-4ECB-BDF4-DF083EE1238F}" type="presParOf" srcId="{D72DCD16-38F3-4ACF-920E-A5B4DDB37F84}" destId="{711F6105-E7CB-4BAA-97B1-9D3E5E5920D2}" srcOrd="2" destOrd="0" presId="urn:microsoft.com/office/officeart/2008/layout/HalfCircleOrganizationChart"/>
    <dgm:cxn modelId="{E8933B63-9966-47AD-92DC-26D9889201A5}" type="presParOf" srcId="{D72DCD16-38F3-4ACF-920E-A5B4DDB37F84}" destId="{85444189-E26B-4074-BF11-7DD99BDD93F5}" srcOrd="3" destOrd="0" presId="urn:microsoft.com/office/officeart/2008/layout/HalfCircleOrganizationChart"/>
    <dgm:cxn modelId="{36129397-19CB-443A-AA6B-3D86D3AB5DBF}" type="presParOf" srcId="{6F57C813-6B00-449F-877F-084EBCB4F6A9}" destId="{C85A6D98-F05E-4F4C-A3F0-66CFF814DB82}" srcOrd="1" destOrd="0" presId="urn:microsoft.com/office/officeart/2008/layout/HalfCircleOrganizationChart"/>
    <dgm:cxn modelId="{38BC0A75-C402-40F8-8FBE-C12F2F9B72D1}" type="presParOf" srcId="{C85A6D98-F05E-4F4C-A3F0-66CFF814DB82}" destId="{EE9B61F1-1B2C-4ED7-90D3-70B0980D2616}" srcOrd="0" destOrd="0" presId="urn:microsoft.com/office/officeart/2008/layout/HalfCircleOrganizationChart"/>
    <dgm:cxn modelId="{A5C596E0-D07D-40E1-BAA7-3B577FC30563}" type="presParOf" srcId="{C85A6D98-F05E-4F4C-A3F0-66CFF814DB82}" destId="{CBCE3089-B055-4552-8A7C-C6D96EFB315B}" srcOrd="1" destOrd="0" presId="urn:microsoft.com/office/officeart/2008/layout/HalfCircleOrganizationChart"/>
    <dgm:cxn modelId="{60F07442-3E6D-4ED6-AB6D-25F44F470FCD}" type="presParOf" srcId="{CBCE3089-B055-4552-8A7C-C6D96EFB315B}" destId="{D516393E-B8C1-427F-B45F-C82882D205A9}" srcOrd="0" destOrd="0" presId="urn:microsoft.com/office/officeart/2008/layout/HalfCircleOrganizationChart"/>
    <dgm:cxn modelId="{80F64189-756F-4C0F-816C-9F06A7DD4342}" type="presParOf" srcId="{D516393E-B8C1-427F-B45F-C82882D205A9}" destId="{4B27DE5D-E6EF-4135-B6B0-7D367FEC6129}" srcOrd="0" destOrd="0" presId="urn:microsoft.com/office/officeart/2008/layout/HalfCircleOrganizationChart"/>
    <dgm:cxn modelId="{F3F28AF6-4F10-4958-B550-0E9A50E118DA}" type="presParOf" srcId="{D516393E-B8C1-427F-B45F-C82882D205A9}" destId="{85EE5389-8529-45DB-B673-82FCF2FB9398}" srcOrd="1" destOrd="0" presId="urn:microsoft.com/office/officeart/2008/layout/HalfCircleOrganizationChart"/>
    <dgm:cxn modelId="{F5304CBA-895E-4B1A-BA98-87FFBBEC2C4E}" type="presParOf" srcId="{D516393E-B8C1-427F-B45F-C82882D205A9}" destId="{360CFEE3-5121-4DF0-AE45-BD42716070E6}" srcOrd="2" destOrd="0" presId="urn:microsoft.com/office/officeart/2008/layout/HalfCircleOrganizationChart"/>
    <dgm:cxn modelId="{A47A41F5-815A-4BAC-BED7-1728BAC8C023}" type="presParOf" srcId="{D516393E-B8C1-427F-B45F-C82882D205A9}" destId="{31AA6C29-76C3-4FB2-9CBC-5800D1F41826}" srcOrd="3" destOrd="0" presId="urn:microsoft.com/office/officeart/2008/layout/HalfCircleOrganizationChart"/>
    <dgm:cxn modelId="{B6262B91-6134-4792-A956-28AF06E2A4FE}" type="presParOf" srcId="{CBCE3089-B055-4552-8A7C-C6D96EFB315B}" destId="{7E9C38E4-041A-4D32-A527-29DC608CB1B1}" srcOrd="1" destOrd="0" presId="urn:microsoft.com/office/officeart/2008/layout/HalfCircleOrganizationChart"/>
    <dgm:cxn modelId="{63D093AE-1DD1-49B5-8222-7DF8D10E18AF}" type="presParOf" srcId="{CBCE3089-B055-4552-8A7C-C6D96EFB315B}" destId="{A41C4B42-855B-419F-8629-23EEC02C7827}" srcOrd="2" destOrd="0" presId="urn:microsoft.com/office/officeart/2008/layout/HalfCircleOrganizationChart"/>
    <dgm:cxn modelId="{71866D24-E0DB-45AC-A9F3-1C68BEEE2683}" type="presParOf" srcId="{C85A6D98-F05E-4F4C-A3F0-66CFF814DB82}" destId="{2D33E4EF-520A-46CF-BC00-EA4AA817574B}" srcOrd="2" destOrd="0" presId="urn:microsoft.com/office/officeart/2008/layout/HalfCircleOrganizationChart"/>
    <dgm:cxn modelId="{69A39099-AE19-4D20-91D1-AA93C6355722}" type="presParOf" srcId="{C85A6D98-F05E-4F4C-A3F0-66CFF814DB82}" destId="{CD273B72-3082-404B-A321-BDCDD1279CC3}" srcOrd="3" destOrd="0" presId="urn:microsoft.com/office/officeart/2008/layout/HalfCircleOrganizationChart"/>
    <dgm:cxn modelId="{B6AE8896-2635-4AB5-8151-DEA3A4765882}" type="presParOf" srcId="{CD273B72-3082-404B-A321-BDCDD1279CC3}" destId="{02B8F972-39A1-4CC0-8011-01AF469241F5}" srcOrd="0" destOrd="0" presId="urn:microsoft.com/office/officeart/2008/layout/HalfCircleOrganizationChart"/>
    <dgm:cxn modelId="{1C0E121B-136E-4083-B03B-FB514AB7830B}" type="presParOf" srcId="{02B8F972-39A1-4CC0-8011-01AF469241F5}" destId="{9BC2C205-B882-4C92-8FFC-51BC705CE67F}" srcOrd="0" destOrd="0" presId="urn:microsoft.com/office/officeart/2008/layout/HalfCircleOrganizationChart"/>
    <dgm:cxn modelId="{397C1A57-3890-4017-A5E5-B012F25B686A}" type="presParOf" srcId="{02B8F972-39A1-4CC0-8011-01AF469241F5}" destId="{8E7680F4-0EE4-47E2-A73F-D760C75A9AD7}" srcOrd="1" destOrd="0" presId="urn:microsoft.com/office/officeart/2008/layout/HalfCircleOrganizationChart"/>
    <dgm:cxn modelId="{8E5AF7BA-D04E-49B9-98F1-D84E0482161A}" type="presParOf" srcId="{02B8F972-39A1-4CC0-8011-01AF469241F5}" destId="{B80214EF-EA10-4D1B-A98C-9578529C29C8}" srcOrd="2" destOrd="0" presId="urn:microsoft.com/office/officeart/2008/layout/HalfCircleOrganizationChart"/>
    <dgm:cxn modelId="{3AD68FFE-3A6E-4C28-AB1F-97562B5EECFD}" type="presParOf" srcId="{02B8F972-39A1-4CC0-8011-01AF469241F5}" destId="{86BE81F0-82D2-43D8-8507-059FB849C665}" srcOrd="3" destOrd="0" presId="urn:microsoft.com/office/officeart/2008/layout/HalfCircleOrganizationChart"/>
    <dgm:cxn modelId="{68D7A0B5-3FA0-4C56-B56B-5C79B0D27CBA}" type="presParOf" srcId="{CD273B72-3082-404B-A321-BDCDD1279CC3}" destId="{ED1B81D6-AC2F-40E6-8D67-A11A0084E43C}" srcOrd="1" destOrd="0" presId="urn:microsoft.com/office/officeart/2008/layout/HalfCircleOrganizationChart"/>
    <dgm:cxn modelId="{7416CFA0-7D7A-4B83-AAA5-AAA6C49BC934}" type="presParOf" srcId="{CD273B72-3082-404B-A321-BDCDD1279CC3}" destId="{81310991-0529-45AE-A38A-8321810B8417}" srcOrd="2" destOrd="0" presId="urn:microsoft.com/office/officeart/2008/layout/HalfCircleOrganizationChart"/>
    <dgm:cxn modelId="{A6CE9735-A9F2-4405-86B6-5F8180291842}" type="presParOf" srcId="{6F57C813-6B00-449F-877F-084EBCB4F6A9}" destId="{AF718A66-9687-4C2F-B4C3-DC9968059A47}" srcOrd="2" destOrd="0" presId="urn:microsoft.com/office/officeart/2008/layout/HalfCircleOrganizationChar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3E4EF-520A-46CF-BC00-EA4AA817574B}">
      <dsp:nvSpPr>
        <dsp:cNvPr id="0" name=""/>
        <dsp:cNvSpPr/>
      </dsp:nvSpPr>
      <dsp:spPr>
        <a:xfrm>
          <a:off x="3644899" y="1665181"/>
          <a:ext cx="1994661" cy="6923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6180"/>
              </a:lnTo>
              <a:lnTo>
                <a:pt x="1994661" y="346180"/>
              </a:lnTo>
              <a:lnTo>
                <a:pt x="1994661" y="692361"/>
              </a:lnTo>
            </a:path>
          </a:pathLst>
        </a:custGeom>
        <a:noFill/>
        <a:ln w="34925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9B61F1-1B2C-4ED7-90D3-70B0980D2616}">
      <dsp:nvSpPr>
        <dsp:cNvPr id="0" name=""/>
        <dsp:cNvSpPr/>
      </dsp:nvSpPr>
      <dsp:spPr>
        <a:xfrm>
          <a:off x="1650238" y="1665181"/>
          <a:ext cx="1994661" cy="692361"/>
        </a:xfrm>
        <a:custGeom>
          <a:avLst/>
          <a:gdLst/>
          <a:ahLst/>
          <a:cxnLst/>
          <a:rect l="0" t="0" r="0" b="0"/>
          <a:pathLst>
            <a:path>
              <a:moveTo>
                <a:pt x="1994661" y="0"/>
              </a:moveTo>
              <a:lnTo>
                <a:pt x="1994661" y="346180"/>
              </a:lnTo>
              <a:lnTo>
                <a:pt x="0" y="346180"/>
              </a:lnTo>
              <a:lnTo>
                <a:pt x="0" y="692361"/>
              </a:lnTo>
            </a:path>
          </a:pathLst>
        </a:custGeom>
        <a:noFill/>
        <a:ln w="34925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72D5E1-15ED-41D8-9271-AC99C6C039E0}">
      <dsp:nvSpPr>
        <dsp:cNvPr id="0" name=""/>
        <dsp:cNvSpPr/>
      </dsp:nvSpPr>
      <dsp:spPr>
        <a:xfrm>
          <a:off x="2820659" y="16700"/>
          <a:ext cx="1648480" cy="1648480"/>
        </a:xfrm>
        <a:prstGeom prst="arc">
          <a:avLst>
            <a:gd name="adj1" fmla="val 13200000"/>
            <a:gd name="adj2" fmla="val 192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1F6105-E7CB-4BAA-97B1-9D3E5E5920D2}">
      <dsp:nvSpPr>
        <dsp:cNvPr id="0" name=""/>
        <dsp:cNvSpPr/>
      </dsp:nvSpPr>
      <dsp:spPr>
        <a:xfrm>
          <a:off x="2820659" y="16700"/>
          <a:ext cx="1648480" cy="1648480"/>
        </a:xfrm>
        <a:prstGeom prst="arc">
          <a:avLst>
            <a:gd name="adj1" fmla="val 2400000"/>
            <a:gd name="adj2" fmla="val 8400000"/>
          </a:avLst>
        </a:prstGeom>
        <a:noFill/>
        <a:ln w="34925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6BDD32-0C88-43E3-8A3E-50DB4B65E593}">
      <dsp:nvSpPr>
        <dsp:cNvPr id="0" name=""/>
        <dsp:cNvSpPr/>
      </dsp:nvSpPr>
      <dsp:spPr>
        <a:xfrm>
          <a:off x="1996419" y="313427"/>
          <a:ext cx="3296961" cy="1055027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Internal architecture of 8086</a:t>
          </a:r>
        </a:p>
      </dsp:txBody>
      <dsp:txXfrm>
        <a:off x="1996419" y="313427"/>
        <a:ext cx="3296961" cy="1055027"/>
      </dsp:txXfrm>
    </dsp:sp>
    <dsp:sp modelId="{85EE5389-8529-45DB-B673-82FCF2FB9398}">
      <dsp:nvSpPr>
        <dsp:cNvPr id="0" name=""/>
        <dsp:cNvSpPr/>
      </dsp:nvSpPr>
      <dsp:spPr>
        <a:xfrm>
          <a:off x="825997" y="2357543"/>
          <a:ext cx="1648480" cy="1648480"/>
        </a:xfrm>
        <a:prstGeom prst="arc">
          <a:avLst>
            <a:gd name="adj1" fmla="val 13200000"/>
            <a:gd name="adj2" fmla="val 19200000"/>
          </a:avLst>
        </a:prstGeom>
        <a:noFill/>
        <a:ln w="34925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0CFEE3-5121-4DF0-AE45-BD42716070E6}">
      <dsp:nvSpPr>
        <dsp:cNvPr id="0" name=""/>
        <dsp:cNvSpPr/>
      </dsp:nvSpPr>
      <dsp:spPr>
        <a:xfrm>
          <a:off x="825997" y="2357543"/>
          <a:ext cx="1648480" cy="1648480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27DE5D-E6EF-4135-B6B0-7D367FEC6129}">
      <dsp:nvSpPr>
        <dsp:cNvPr id="0" name=""/>
        <dsp:cNvSpPr/>
      </dsp:nvSpPr>
      <dsp:spPr>
        <a:xfrm>
          <a:off x="1757" y="2654270"/>
          <a:ext cx="3296961" cy="1055027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Bus Interface Unit (BIU)</a:t>
          </a:r>
        </a:p>
      </dsp:txBody>
      <dsp:txXfrm>
        <a:off x="1757" y="2654270"/>
        <a:ext cx="3296961" cy="1055027"/>
      </dsp:txXfrm>
    </dsp:sp>
    <dsp:sp modelId="{8E7680F4-0EE4-47E2-A73F-D760C75A9AD7}">
      <dsp:nvSpPr>
        <dsp:cNvPr id="0" name=""/>
        <dsp:cNvSpPr/>
      </dsp:nvSpPr>
      <dsp:spPr>
        <a:xfrm>
          <a:off x="4815321" y="2357543"/>
          <a:ext cx="1648480" cy="1648480"/>
        </a:xfrm>
        <a:prstGeom prst="arc">
          <a:avLst>
            <a:gd name="adj1" fmla="val 13200000"/>
            <a:gd name="adj2" fmla="val 19200000"/>
          </a:avLst>
        </a:prstGeom>
        <a:noFill/>
        <a:ln w="34925" cap="flat" cmpd="sng" algn="ctr">
          <a:solidFill>
            <a:srgbClr val="7030A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0214EF-EA10-4D1B-A98C-9578529C29C8}">
      <dsp:nvSpPr>
        <dsp:cNvPr id="0" name=""/>
        <dsp:cNvSpPr/>
      </dsp:nvSpPr>
      <dsp:spPr>
        <a:xfrm>
          <a:off x="4815321" y="2357543"/>
          <a:ext cx="1648480" cy="1648480"/>
        </a:xfrm>
        <a:prstGeom prst="arc">
          <a:avLst>
            <a:gd name="adj1" fmla="val 2400000"/>
            <a:gd name="adj2" fmla="val 8400000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C2C205-B882-4C92-8FFC-51BC705CE67F}">
      <dsp:nvSpPr>
        <dsp:cNvPr id="0" name=""/>
        <dsp:cNvSpPr/>
      </dsp:nvSpPr>
      <dsp:spPr>
        <a:xfrm>
          <a:off x="3991080" y="2654270"/>
          <a:ext cx="3296961" cy="1055027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/>
            <a:t>Execution Unit</a:t>
          </a:r>
        </a:p>
      </dsp:txBody>
      <dsp:txXfrm>
        <a:off x="3991080" y="2654270"/>
        <a:ext cx="3296961" cy="10550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Rectangle 105"/>
          <p:cNvSpPr/>
          <p:nvPr/>
        </p:nvSpPr>
        <p:spPr>
          <a:xfrm rot="2700000">
            <a:off x="7446946" y="993285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09" name="Group 408"/>
          <p:cNvGrpSpPr/>
          <p:nvPr/>
        </p:nvGrpSpPr>
        <p:grpSpPr>
          <a:xfrm>
            <a:off x="0" y="420256"/>
            <a:ext cx="9144000" cy="3795497"/>
            <a:chOff x="0" y="420256"/>
            <a:chExt cx="12188952" cy="3795497"/>
          </a:xfrm>
        </p:grpSpPr>
        <p:cxnSp>
          <p:nvCxnSpPr>
            <p:cNvPr id="410" name="Straight Connector 409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0" name="Rectangle 379"/>
          <p:cNvSpPr/>
          <p:nvPr/>
        </p:nvSpPr>
        <p:spPr>
          <a:xfrm rot="18900000" flipV="1">
            <a:off x="8146056" y="-427079"/>
            <a:ext cx="13716" cy="2816931"/>
          </a:xfrm>
          <a:custGeom>
            <a:avLst/>
            <a:gdLst/>
            <a:ahLst/>
            <a:cxnLst/>
            <a:rect l="l" t="t" r="r" b="b"/>
            <a:pathLst>
              <a:path w="13716" h="2816931">
                <a:moveTo>
                  <a:pt x="0" y="2816931"/>
                </a:moveTo>
                <a:lnTo>
                  <a:pt x="13716" y="28032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1" name="Rectangle 56"/>
          <p:cNvSpPr/>
          <p:nvPr/>
        </p:nvSpPr>
        <p:spPr>
          <a:xfrm>
            <a:off x="1" y="0"/>
            <a:ext cx="8865825" cy="4572004"/>
          </a:xfrm>
          <a:custGeom>
            <a:avLst/>
            <a:gdLst/>
            <a:ahLst/>
            <a:cxnLst/>
            <a:rect l="l" t="t" r="r" b="b"/>
            <a:pathLst>
              <a:path w="8865825" h="4572004"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2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3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4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5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6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7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8" name="Rectangle 93"/>
          <p:cNvSpPr/>
          <p:nvPr/>
        </p:nvSpPr>
        <p:spPr>
          <a:xfrm rot="2700000">
            <a:off x="7126799" y="-278554"/>
            <a:ext cx="13716" cy="5699824"/>
          </a:xfrm>
          <a:custGeom>
            <a:avLst/>
            <a:gdLst/>
            <a:ahLst/>
            <a:cxnLst/>
            <a:rect l="l" t="t" r="r" b="b"/>
            <a:pathLst>
              <a:path w="13716" h="5699824">
                <a:moveTo>
                  <a:pt x="0" y="0"/>
                </a:moveTo>
                <a:lnTo>
                  <a:pt x="13716" y="13717"/>
                </a:lnTo>
                <a:lnTo>
                  <a:pt x="13716" y="5686109"/>
                </a:lnTo>
                <a:lnTo>
                  <a:pt x="1" y="569982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9" name="Rectangle 95"/>
          <p:cNvSpPr/>
          <p:nvPr/>
        </p:nvSpPr>
        <p:spPr>
          <a:xfrm rot="2700000">
            <a:off x="7969986" y="1747381"/>
            <a:ext cx="13716" cy="3314931"/>
          </a:xfrm>
          <a:custGeom>
            <a:avLst/>
            <a:gdLst/>
            <a:ahLst/>
            <a:cxnLst/>
            <a:rect l="l" t="t" r="r" b="b"/>
            <a:pathLst>
              <a:path w="13716" h="3314931">
                <a:moveTo>
                  <a:pt x="0" y="0"/>
                </a:moveTo>
                <a:lnTo>
                  <a:pt x="13716" y="13716"/>
                </a:lnTo>
                <a:lnTo>
                  <a:pt x="13716" y="3301215"/>
                </a:lnTo>
                <a:lnTo>
                  <a:pt x="0" y="331493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0" name="Rectangle 96"/>
          <p:cNvSpPr/>
          <p:nvPr/>
        </p:nvSpPr>
        <p:spPr>
          <a:xfrm rot="2700000">
            <a:off x="8391577" y="2765192"/>
            <a:ext cx="13716" cy="2122490"/>
          </a:xfrm>
          <a:custGeom>
            <a:avLst/>
            <a:gdLst/>
            <a:ahLst/>
            <a:cxnLst/>
            <a:rect l="l" t="t" r="r" b="b"/>
            <a:pathLst>
              <a:path w="13716" h="2122490">
                <a:moveTo>
                  <a:pt x="0" y="0"/>
                </a:moveTo>
                <a:lnTo>
                  <a:pt x="13716" y="13716"/>
                </a:lnTo>
                <a:lnTo>
                  <a:pt x="13716" y="2108774"/>
                </a:lnTo>
                <a:lnTo>
                  <a:pt x="0" y="212249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1" name="Rectangle 97"/>
          <p:cNvSpPr/>
          <p:nvPr/>
        </p:nvSpPr>
        <p:spPr>
          <a:xfrm rot="2700000">
            <a:off x="8813172" y="3783010"/>
            <a:ext cx="13717" cy="930041"/>
          </a:xfrm>
          <a:custGeom>
            <a:avLst/>
            <a:gdLst/>
            <a:ahLst/>
            <a:cxnLst/>
            <a:rect l="l" t="t" r="r" b="b"/>
            <a:pathLst>
              <a:path w="13717" h="930041">
                <a:moveTo>
                  <a:pt x="0" y="0"/>
                </a:moveTo>
                <a:lnTo>
                  <a:pt x="13717" y="13717"/>
                </a:lnTo>
                <a:lnTo>
                  <a:pt x="13717" y="916324"/>
                </a:lnTo>
                <a:lnTo>
                  <a:pt x="1" y="93004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2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3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4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5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6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7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8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9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0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1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2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3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4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5" name="Rectangle 376"/>
          <p:cNvSpPr/>
          <p:nvPr/>
        </p:nvSpPr>
        <p:spPr>
          <a:xfrm rot="18900000" flipV="1">
            <a:off x="6881278" y="-950966"/>
            <a:ext cx="13716" cy="6394268"/>
          </a:xfrm>
          <a:custGeom>
            <a:avLst/>
            <a:gdLst/>
            <a:ahLst/>
            <a:cxnLst/>
            <a:rect l="l" t="t" r="r" b="b"/>
            <a:pathLst>
              <a:path w="13716" h="6394268">
                <a:moveTo>
                  <a:pt x="13716" y="6380553"/>
                </a:moveTo>
                <a:lnTo>
                  <a:pt x="13716" y="13716"/>
                </a:lnTo>
                <a:lnTo>
                  <a:pt x="0" y="0"/>
                </a:lnTo>
                <a:lnTo>
                  <a:pt x="0" y="639426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6" name="Rectangle 377"/>
          <p:cNvSpPr/>
          <p:nvPr/>
        </p:nvSpPr>
        <p:spPr>
          <a:xfrm rot="18900000" flipV="1">
            <a:off x="7302869" y="-776336"/>
            <a:ext cx="13717" cy="5201823"/>
          </a:xfrm>
          <a:custGeom>
            <a:avLst/>
            <a:gdLst/>
            <a:ahLst/>
            <a:cxnLst/>
            <a:rect l="l" t="t" r="r" b="b"/>
            <a:pathLst>
              <a:path w="13717" h="5201823">
                <a:moveTo>
                  <a:pt x="1" y="5201823"/>
                </a:moveTo>
                <a:lnTo>
                  <a:pt x="13717" y="5188106"/>
                </a:lnTo>
                <a:lnTo>
                  <a:pt x="13717" y="137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7" name="Rectangle 378"/>
          <p:cNvSpPr/>
          <p:nvPr/>
        </p:nvSpPr>
        <p:spPr>
          <a:xfrm rot="18900000" flipV="1">
            <a:off x="7742935" y="-582310"/>
            <a:ext cx="13716" cy="4009378"/>
          </a:xfrm>
          <a:custGeom>
            <a:avLst/>
            <a:gdLst/>
            <a:ahLst/>
            <a:cxnLst/>
            <a:rect l="l" t="t" r="r" b="b"/>
            <a:pathLst>
              <a:path w="13716" h="4009378">
                <a:moveTo>
                  <a:pt x="13716" y="3995663"/>
                </a:moveTo>
                <a:lnTo>
                  <a:pt x="13716" y="13717"/>
                </a:lnTo>
                <a:lnTo>
                  <a:pt x="0" y="0"/>
                </a:lnTo>
                <a:lnTo>
                  <a:pt x="0" y="400937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8" name="Rectangle 138"/>
          <p:cNvSpPr/>
          <p:nvPr/>
        </p:nvSpPr>
        <p:spPr>
          <a:xfrm rot="18900000" flipV="1">
            <a:off x="8567649" y="-252451"/>
            <a:ext cx="13715" cy="1624488"/>
          </a:xfrm>
          <a:custGeom>
            <a:avLst/>
            <a:gdLst/>
            <a:ahLst/>
            <a:cxnLst/>
            <a:rect l="l" t="t" r="r" b="b"/>
            <a:pathLst>
              <a:path w="13715" h="1624488">
                <a:moveTo>
                  <a:pt x="0" y="1624488"/>
                </a:moveTo>
                <a:lnTo>
                  <a:pt x="13715" y="1610773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9" name="Freeform 448"/>
          <p:cNvSpPr/>
          <p:nvPr/>
        </p:nvSpPr>
        <p:spPr>
          <a:xfrm rot="18900000" flipV="1">
            <a:off x="8989243" y="-77819"/>
            <a:ext cx="13715" cy="432040"/>
          </a:xfrm>
          <a:custGeom>
            <a:avLst/>
            <a:gdLst/>
            <a:ahLst/>
            <a:cxnLst/>
            <a:rect l="l" t="t" r="r" b="b"/>
            <a:pathLst>
              <a:path w="13715" h="432040">
                <a:moveTo>
                  <a:pt x="0" y="432040"/>
                </a:moveTo>
                <a:lnTo>
                  <a:pt x="13715" y="418325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0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1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2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3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4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5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6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7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8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9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0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1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2" name="Teardrop 3"/>
          <p:cNvSpPr/>
          <p:nvPr/>
        </p:nvSpPr>
        <p:spPr>
          <a:xfrm rot="5400000" flipH="1" flipV="1">
            <a:off x="8812306" y="329061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8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3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4" name="Oval 463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5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6" name="Oval 465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7" name="Oval 466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8" name="Oval 467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9" name="Oval 468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0" name="Oval 469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1" name="Oval 470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2" name="Oval 471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3" name="Oval 472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4" name="Oval 473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5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6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7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8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9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0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1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2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3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4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5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6" name="Oval 485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7" name="Oval 486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8" name="Oval 487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9" name="Oval 488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0" name="Oval 489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1" name="Oval 490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2" name="Oval 491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3" name="Oval 492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4" name="Oval 493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5" name="Oval 494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6" name="Oval 495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7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8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9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0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1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2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3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4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5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6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7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8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9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0" name="Oval 883"/>
          <p:cNvSpPr/>
          <p:nvPr/>
        </p:nvSpPr>
        <p:spPr>
          <a:xfrm>
            <a:off x="2031413" y="-10245"/>
            <a:ext cx="6910072" cy="84875"/>
          </a:xfrm>
          <a:custGeom>
            <a:avLst/>
            <a:gdLst/>
            <a:ahLst/>
            <a:cxnLst/>
            <a:rect l="l" t="t" r="r" b="b"/>
            <a:pathLst>
              <a:path w="6910072" h="84875"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1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2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3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4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5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6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7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8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9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0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1" name="Teardrop 3"/>
          <p:cNvSpPr/>
          <p:nvPr/>
        </p:nvSpPr>
        <p:spPr>
          <a:xfrm rot="5400000" flipH="1" flipV="1">
            <a:off x="8812306" y="117455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2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3" name="Oval 522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4" name="Oval 523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5" name="Oval 524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6" name="Oval 525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7" name="Oval 526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8" name="Oval 527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9" name="Oval 528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0" name="Oval 529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1" name="Oval 530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2" name="Oval 531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3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4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5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7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8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9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1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2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3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4" name="Oval 543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5" name="Oval 544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6" name="Oval 545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7" name="Oval 546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8" name="Oval 547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9" name="Oval 548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0" name="Oval 549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1" name="Oval 550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2" name="Oval 551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3" name="Oval 552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4" name="Oval 553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5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6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7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9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0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1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2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3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4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5" name="Teardrop 3"/>
          <p:cNvSpPr/>
          <p:nvPr/>
        </p:nvSpPr>
        <p:spPr>
          <a:xfrm rot="5400000" flipH="1" flipV="1">
            <a:off x="8812306" y="2017156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6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7" name="Oval 566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8" name="Oval 567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9" name="Oval 568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0" name="Oval 569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1" name="Oval 570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2" name="Oval 571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3" name="Oval 572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4" name="Oval 573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5" name="Oval 574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6" name="Oval 575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7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8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9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0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1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2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3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5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6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7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8" name="Oval 587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9" name="Oval 588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0" name="Oval 589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1" name="Oval 590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2" name="Oval 591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3" name="Oval 592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4" name="Oval 593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5" name="Oval 594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6" name="Oval 595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7" name="Oval 596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8" name="Oval 597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9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0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2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3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4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5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6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7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8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9" name="Teardrop 3"/>
          <p:cNvSpPr/>
          <p:nvPr/>
        </p:nvSpPr>
        <p:spPr>
          <a:xfrm rot="5400000" flipH="1" flipV="1">
            <a:off x="8812306" y="286582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0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1" name="Oval 610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" name="Oval 611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3" name="Oval 612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4" name="Oval 613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5" name="Oval 614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6" name="Oval 615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7" name="Oval 616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8" name="Oval 617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9" name="Oval 618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0" name="Oval 619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1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2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3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4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5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6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7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8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9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0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1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" name="Oval 631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3" name="Oval 632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4" name="Oval 633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5" name="Oval 634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6" name="Oval 635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7" name="Oval 636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8" name="Oval 637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9" name="Oval 638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0" name="Oval 639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" name="Oval 640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2" name="Oval 641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3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4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5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6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7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8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9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0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1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2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3" name="Teardrop 3"/>
          <p:cNvSpPr/>
          <p:nvPr/>
        </p:nvSpPr>
        <p:spPr>
          <a:xfrm rot="5400000" flipH="1" flipV="1">
            <a:off x="8812306" y="3710008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4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5" name="Oval 654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" name="Oval 655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7" name="Oval 656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8" name="Oval 657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9" name="Oval 658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0" name="Oval 659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1" name="Oval 660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2" name="Oval 661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" name="Oval 662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4" name="Oval 663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5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7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8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9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0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2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3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4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5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6" name="Oval 675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7" name="Oval 676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8" name="Oval 677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9" name="Oval 678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0" name="Oval 679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1" name="Oval 680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2" name="Oval 681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3" name="Oval 682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4" name="Oval 683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" name="Oval 684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6" name="Oval 685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7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8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9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1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2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3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4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6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7" name="Teardrop 3"/>
          <p:cNvSpPr/>
          <p:nvPr/>
        </p:nvSpPr>
        <p:spPr>
          <a:xfrm rot="5400000" flipH="1" flipV="1">
            <a:off x="8991444" y="4419445"/>
            <a:ext cx="171406" cy="133705"/>
          </a:xfrm>
          <a:custGeom>
            <a:avLst/>
            <a:gdLst/>
            <a:ahLst/>
            <a:cxnLst/>
            <a:rect l="l" t="t" r="r" b="b"/>
            <a:pathLst>
              <a:path w="171406" h="133705">
                <a:moveTo>
                  <a:pt x="171406" y="123429"/>
                </a:moveTo>
                <a:lnTo>
                  <a:pt x="168564" y="133705"/>
                </a:lnTo>
                <a:lnTo>
                  <a:pt x="157460" y="133705"/>
                </a:lnTo>
                <a:cubicBezTo>
                  <a:pt x="159382" y="130353"/>
                  <a:pt x="159597" y="126761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62756" y="133705"/>
                </a:lnTo>
                <a:lnTo>
                  <a:pt x="62665" y="133705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8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9" name="Oval 1651"/>
          <p:cNvSpPr/>
          <p:nvPr/>
        </p:nvSpPr>
        <p:spPr>
          <a:xfrm>
            <a:off x="812619" y="4561319"/>
            <a:ext cx="7660836" cy="10682"/>
          </a:xfrm>
          <a:custGeom>
            <a:avLst/>
            <a:gdLst/>
            <a:ahLst/>
            <a:cxnLst/>
            <a:rect l="l" t="t" r="r" b="b"/>
            <a:pathLst>
              <a:path w="7660836" h="10682"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0" name="Oval 699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1" name="Oval 70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2" name="Oval 701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3" name="Oval 702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4" name="Oval 703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5" name="Oval 704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6" name="Oval 705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7" name="Oval 706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8" name="Oval 707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09" name="Oval 708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0" name="Oval 709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1" name="Oval 71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2" name="Oval 711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3" name="Oval 712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4" name="Oval 713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5" name="Oval 714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6" name="Oval 715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7" name="Oval 716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8" name="Oval 717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19" name="Oval 718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0" name="Oval 719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1" name="Oval 720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2" name="Oval 721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3" name="Oval 722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4" name="Oval 723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5" name="Oval 724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6" name="Oval 725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7" name="Oval 726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8" name="Oval 727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29" name="Oval 728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0" name="Oval 729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1" name="Oval 730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2" name="Oval 73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3" name="Oval 732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4" name="Oval 733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5" name="Oval 734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6" name="Oval 735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7" name="Oval 736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8" name="Oval 737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39" name="Oval 738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0" name="Oval 739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1" name="Oval 740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2" name="Oval 74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3" name="Oval 742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4" name="Oval 743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5" name="Oval 744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6" name="Oval 74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7" name="Oval 74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8" name="Oval 74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49" name="Oval 74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0" name="Oval 74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1" name="Oval 75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2" name="Oval 75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3" name="Oval 752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754" name="Oval 753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C398DBB-8ADF-44B7-ABC4-646C57C0B6D1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51022" y="6470704"/>
            <a:ext cx="5407271" cy="26671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Dr. j. </a:t>
            </a:r>
            <a:r>
              <a:rPr lang="en-US" dirty="0" err="1"/>
              <a:t>florence</a:t>
            </a:r>
            <a:r>
              <a:rPr lang="en-US" dirty="0"/>
              <a:t> </a:t>
            </a:r>
            <a:r>
              <a:rPr lang="en-US" dirty="0" err="1"/>
              <a:t>gnana</a:t>
            </a:r>
            <a:r>
              <a:rPr lang="en-US" dirty="0"/>
              <a:t> Poovathy, asst. prof. </a:t>
            </a:r>
            <a:r>
              <a:rPr lang="en-US" cap="none" dirty="0"/>
              <a:t>(</a:t>
            </a:r>
            <a:r>
              <a:rPr lang="en-US" dirty="0"/>
              <a:t>Sr. gr </a:t>
            </a:r>
            <a:r>
              <a:rPr lang="en-US" dirty="0" err="1"/>
              <a:t>i</a:t>
            </a:r>
            <a:r>
              <a:rPr lang="en-US" dirty="0"/>
              <a:t>), sense, vit Chennai.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03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05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106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9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420256"/>
            <a:ext cx="9144000" cy="3795497"/>
            <a:chOff x="0" y="420256"/>
            <a:chExt cx="12188952" cy="379549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4215753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0" y="379403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337231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295058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252886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0" y="2107144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0" y="1685422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0" y="1263700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0" y="841978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0" y="420256"/>
              <a:ext cx="12188952" cy="0"/>
            </a:xfrm>
            <a:prstGeom prst="line">
              <a:avLst/>
            </a:prstGeom>
            <a:ln w="1397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379"/>
          <p:cNvSpPr/>
          <p:nvPr/>
        </p:nvSpPr>
        <p:spPr>
          <a:xfrm rot="18900000" flipV="1">
            <a:off x="8146056" y="-427079"/>
            <a:ext cx="13716" cy="2816931"/>
          </a:xfrm>
          <a:custGeom>
            <a:avLst/>
            <a:gdLst/>
            <a:ahLst/>
            <a:cxnLst/>
            <a:rect l="l" t="t" r="r" b="b"/>
            <a:pathLst>
              <a:path w="13716" h="2816931">
                <a:moveTo>
                  <a:pt x="0" y="2816931"/>
                </a:moveTo>
                <a:lnTo>
                  <a:pt x="13716" y="2803216"/>
                </a:lnTo>
                <a:lnTo>
                  <a:pt x="13716" y="137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56"/>
          <p:cNvSpPr/>
          <p:nvPr/>
        </p:nvSpPr>
        <p:spPr>
          <a:xfrm>
            <a:off x="1" y="0"/>
            <a:ext cx="8865825" cy="4572004"/>
          </a:xfrm>
          <a:custGeom>
            <a:avLst/>
            <a:gdLst/>
            <a:ahLst/>
            <a:cxnLst/>
            <a:rect l="l" t="t" r="r" b="b"/>
            <a:pathLst>
              <a:path w="8865825" h="4572004">
                <a:moveTo>
                  <a:pt x="5901406" y="4"/>
                </a:moveTo>
                <a:lnTo>
                  <a:pt x="5915122" y="4"/>
                </a:lnTo>
                <a:lnTo>
                  <a:pt x="5915122" y="4572004"/>
                </a:lnTo>
                <a:lnTo>
                  <a:pt x="5901406" y="4572004"/>
                </a:lnTo>
                <a:close/>
                <a:moveTo>
                  <a:pt x="5058348" y="3"/>
                </a:moveTo>
                <a:lnTo>
                  <a:pt x="5072064" y="3"/>
                </a:lnTo>
                <a:lnTo>
                  <a:pt x="5072064" y="4572003"/>
                </a:lnTo>
                <a:lnTo>
                  <a:pt x="5058348" y="4572003"/>
                </a:lnTo>
                <a:close/>
                <a:moveTo>
                  <a:pt x="6322935" y="2"/>
                </a:moveTo>
                <a:lnTo>
                  <a:pt x="6336651" y="2"/>
                </a:lnTo>
                <a:lnTo>
                  <a:pt x="6336651" y="4572002"/>
                </a:lnTo>
                <a:lnTo>
                  <a:pt x="6322935" y="4572002"/>
                </a:lnTo>
                <a:close/>
                <a:moveTo>
                  <a:pt x="5479877" y="2"/>
                </a:moveTo>
                <a:lnTo>
                  <a:pt x="5493593" y="2"/>
                </a:lnTo>
                <a:lnTo>
                  <a:pt x="5493593" y="4572002"/>
                </a:lnTo>
                <a:lnTo>
                  <a:pt x="5479877" y="4572002"/>
                </a:lnTo>
                <a:close/>
                <a:moveTo>
                  <a:pt x="4636819" y="2"/>
                </a:moveTo>
                <a:lnTo>
                  <a:pt x="4650535" y="2"/>
                </a:lnTo>
                <a:lnTo>
                  <a:pt x="4650535" y="4572002"/>
                </a:lnTo>
                <a:lnTo>
                  <a:pt x="4636819" y="4572002"/>
                </a:lnTo>
                <a:close/>
                <a:moveTo>
                  <a:pt x="4215290" y="2"/>
                </a:moveTo>
                <a:lnTo>
                  <a:pt x="4229006" y="2"/>
                </a:lnTo>
                <a:lnTo>
                  <a:pt x="4229006" y="4572002"/>
                </a:lnTo>
                <a:lnTo>
                  <a:pt x="4215290" y="4572002"/>
                </a:lnTo>
                <a:close/>
                <a:moveTo>
                  <a:pt x="421529" y="2"/>
                </a:moveTo>
                <a:lnTo>
                  <a:pt x="435245" y="2"/>
                </a:lnTo>
                <a:lnTo>
                  <a:pt x="435245" y="4572002"/>
                </a:lnTo>
                <a:lnTo>
                  <a:pt x="421529" y="4572002"/>
                </a:lnTo>
                <a:close/>
                <a:moveTo>
                  <a:pt x="0" y="2"/>
                </a:moveTo>
                <a:lnTo>
                  <a:pt x="13716" y="2"/>
                </a:lnTo>
                <a:lnTo>
                  <a:pt x="13716" y="4572002"/>
                </a:lnTo>
                <a:lnTo>
                  <a:pt x="0" y="4572002"/>
                </a:lnTo>
                <a:close/>
                <a:moveTo>
                  <a:pt x="3372232" y="1"/>
                </a:moveTo>
                <a:lnTo>
                  <a:pt x="3385948" y="1"/>
                </a:lnTo>
                <a:lnTo>
                  <a:pt x="3385948" y="4572001"/>
                </a:lnTo>
                <a:lnTo>
                  <a:pt x="3372232" y="4572001"/>
                </a:lnTo>
                <a:close/>
                <a:moveTo>
                  <a:pt x="8852109" y="0"/>
                </a:moveTo>
                <a:lnTo>
                  <a:pt x="8865825" y="0"/>
                </a:lnTo>
                <a:lnTo>
                  <a:pt x="8865825" y="4572000"/>
                </a:lnTo>
                <a:lnTo>
                  <a:pt x="8852109" y="4572000"/>
                </a:lnTo>
                <a:close/>
                <a:moveTo>
                  <a:pt x="8430580" y="0"/>
                </a:moveTo>
                <a:lnTo>
                  <a:pt x="8444296" y="0"/>
                </a:lnTo>
                <a:lnTo>
                  <a:pt x="8444296" y="4572000"/>
                </a:lnTo>
                <a:lnTo>
                  <a:pt x="8430580" y="4572000"/>
                </a:lnTo>
                <a:close/>
                <a:moveTo>
                  <a:pt x="8009051" y="0"/>
                </a:moveTo>
                <a:lnTo>
                  <a:pt x="8022767" y="0"/>
                </a:lnTo>
                <a:lnTo>
                  <a:pt x="8022767" y="4572000"/>
                </a:lnTo>
                <a:lnTo>
                  <a:pt x="8009051" y="4572000"/>
                </a:lnTo>
                <a:close/>
                <a:moveTo>
                  <a:pt x="7587522" y="0"/>
                </a:moveTo>
                <a:lnTo>
                  <a:pt x="7601238" y="0"/>
                </a:lnTo>
                <a:lnTo>
                  <a:pt x="7601238" y="4572000"/>
                </a:lnTo>
                <a:lnTo>
                  <a:pt x="7587522" y="4572000"/>
                </a:lnTo>
                <a:close/>
                <a:moveTo>
                  <a:pt x="7165993" y="0"/>
                </a:moveTo>
                <a:lnTo>
                  <a:pt x="7179709" y="0"/>
                </a:lnTo>
                <a:lnTo>
                  <a:pt x="7179709" y="4572000"/>
                </a:lnTo>
                <a:lnTo>
                  <a:pt x="7165993" y="4572000"/>
                </a:lnTo>
                <a:close/>
                <a:moveTo>
                  <a:pt x="6744464" y="0"/>
                </a:moveTo>
                <a:lnTo>
                  <a:pt x="6758180" y="0"/>
                </a:lnTo>
                <a:lnTo>
                  <a:pt x="6758180" y="4572000"/>
                </a:lnTo>
                <a:lnTo>
                  <a:pt x="6744464" y="4572000"/>
                </a:lnTo>
                <a:close/>
                <a:moveTo>
                  <a:pt x="3793761" y="0"/>
                </a:moveTo>
                <a:lnTo>
                  <a:pt x="3807477" y="0"/>
                </a:lnTo>
                <a:lnTo>
                  <a:pt x="3807477" y="4572000"/>
                </a:lnTo>
                <a:lnTo>
                  <a:pt x="3793761" y="4572000"/>
                </a:lnTo>
                <a:close/>
                <a:moveTo>
                  <a:pt x="2950703" y="0"/>
                </a:moveTo>
                <a:lnTo>
                  <a:pt x="2964419" y="0"/>
                </a:lnTo>
                <a:lnTo>
                  <a:pt x="2964419" y="4572000"/>
                </a:lnTo>
                <a:lnTo>
                  <a:pt x="2950703" y="4572000"/>
                </a:lnTo>
                <a:close/>
                <a:moveTo>
                  <a:pt x="2529174" y="0"/>
                </a:moveTo>
                <a:lnTo>
                  <a:pt x="2542890" y="0"/>
                </a:lnTo>
                <a:lnTo>
                  <a:pt x="2542890" y="4572000"/>
                </a:lnTo>
                <a:lnTo>
                  <a:pt x="2529174" y="4572000"/>
                </a:lnTo>
                <a:close/>
                <a:moveTo>
                  <a:pt x="2107645" y="0"/>
                </a:moveTo>
                <a:lnTo>
                  <a:pt x="2121361" y="0"/>
                </a:lnTo>
                <a:lnTo>
                  <a:pt x="2121361" y="4572000"/>
                </a:lnTo>
                <a:lnTo>
                  <a:pt x="2107645" y="4572000"/>
                </a:lnTo>
                <a:close/>
                <a:moveTo>
                  <a:pt x="1686116" y="0"/>
                </a:moveTo>
                <a:lnTo>
                  <a:pt x="1699832" y="0"/>
                </a:lnTo>
                <a:lnTo>
                  <a:pt x="1699832" y="4572000"/>
                </a:lnTo>
                <a:lnTo>
                  <a:pt x="1686116" y="4572000"/>
                </a:lnTo>
                <a:close/>
                <a:moveTo>
                  <a:pt x="1264587" y="0"/>
                </a:moveTo>
                <a:lnTo>
                  <a:pt x="1278303" y="0"/>
                </a:lnTo>
                <a:lnTo>
                  <a:pt x="1278303" y="4572000"/>
                </a:lnTo>
                <a:lnTo>
                  <a:pt x="1264587" y="4572000"/>
                </a:lnTo>
                <a:close/>
                <a:moveTo>
                  <a:pt x="843058" y="0"/>
                </a:moveTo>
                <a:lnTo>
                  <a:pt x="856774" y="0"/>
                </a:lnTo>
                <a:lnTo>
                  <a:pt x="856774" y="4572000"/>
                </a:lnTo>
                <a:lnTo>
                  <a:pt x="843058" y="4572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87"/>
          <p:cNvSpPr/>
          <p:nvPr/>
        </p:nvSpPr>
        <p:spPr>
          <a:xfrm rot="2700000">
            <a:off x="2311242" y="-967047"/>
            <a:ext cx="13716" cy="6570294"/>
          </a:xfrm>
          <a:custGeom>
            <a:avLst/>
            <a:gdLst/>
            <a:ahLst/>
            <a:cxnLst/>
            <a:rect l="l" t="t" r="r" b="b"/>
            <a:pathLst>
              <a:path w="13716" h="6570294">
                <a:moveTo>
                  <a:pt x="0" y="6556578"/>
                </a:moveTo>
                <a:lnTo>
                  <a:pt x="13716" y="6570294"/>
                </a:lnTo>
                <a:lnTo>
                  <a:pt x="13716" y="6570294"/>
                </a:lnTo>
                <a:lnTo>
                  <a:pt x="0" y="6556578"/>
                </a:lnTo>
                <a:close/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88"/>
          <p:cNvSpPr/>
          <p:nvPr/>
        </p:nvSpPr>
        <p:spPr>
          <a:xfrm rot="2700000">
            <a:off x="3186527" y="-953751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89"/>
          <p:cNvSpPr/>
          <p:nvPr/>
        </p:nvSpPr>
        <p:spPr>
          <a:xfrm rot="2700000">
            <a:off x="4029713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7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90"/>
          <p:cNvSpPr/>
          <p:nvPr/>
        </p:nvSpPr>
        <p:spPr>
          <a:xfrm rot="2700000">
            <a:off x="4872899" y="-953750"/>
            <a:ext cx="13716" cy="6479503"/>
          </a:xfrm>
          <a:custGeom>
            <a:avLst/>
            <a:gdLst/>
            <a:ahLst/>
            <a:cxnLst/>
            <a:rect l="l" t="t" r="r" b="b"/>
            <a:pathLst>
              <a:path w="13716" h="6479503">
                <a:moveTo>
                  <a:pt x="0" y="13716"/>
                </a:moveTo>
                <a:lnTo>
                  <a:pt x="13716" y="0"/>
                </a:lnTo>
                <a:lnTo>
                  <a:pt x="13716" y="6465786"/>
                </a:lnTo>
                <a:lnTo>
                  <a:pt x="0" y="64795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91"/>
          <p:cNvSpPr/>
          <p:nvPr/>
        </p:nvSpPr>
        <p:spPr>
          <a:xfrm rot="2700000">
            <a:off x="5716086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13716"/>
                </a:moveTo>
                <a:lnTo>
                  <a:pt x="13716" y="0"/>
                </a:lnTo>
                <a:lnTo>
                  <a:pt x="13716" y="6465785"/>
                </a:lnTo>
                <a:lnTo>
                  <a:pt x="0" y="647950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92"/>
          <p:cNvSpPr/>
          <p:nvPr/>
        </p:nvSpPr>
        <p:spPr>
          <a:xfrm rot="2700000">
            <a:off x="6559272" y="-953750"/>
            <a:ext cx="13716" cy="6479502"/>
          </a:xfrm>
          <a:custGeom>
            <a:avLst/>
            <a:gdLst/>
            <a:ahLst/>
            <a:cxnLst/>
            <a:rect l="l" t="t" r="r" b="b"/>
            <a:pathLst>
              <a:path w="13716" h="6479502">
                <a:moveTo>
                  <a:pt x="0" y="13716"/>
                </a:moveTo>
                <a:lnTo>
                  <a:pt x="13716" y="0"/>
                </a:lnTo>
                <a:lnTo>
                  <a:pt x="13715" y="6465787"/>
                </a:lnTo>
                <a:lnTo>
                  <a:pt x="0" y="647950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Rectangle 93"/>
          <p:cNvSpPr/>
          <p:nvPr/>
        </p:nvSpPr>
        <p:spPr>
          <a:xfrm rot="2700000">
            <a:off x="7126799" y="-278554"/>
            <a:ext cx="13716" cy="5699824"/>
          </a:xfrm>
          <a:custGeom>
            <a:avLst/>
            <a:gdLst/>
            <a:ahLst/>
            <a:cxnLst/>
            <a:rect l="l" t="t" r="r" b="b"/>
            <a:pathLst>
              <a:path w="13716" h="5699824">
                <a:moveTo>
                  <a:pt x="0" y="0"/>
                </a:moveTo>
                <a:lnTo>
                  <a:pt x="13716" y="13717"/>
                </a:lnTo>
                <a:lnTo>
                  <a:pt x="13716" y="5686109"/>
                </a:lnTo>
                <a:lnTo>
                  <a:pt x="1" y="5699824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95"/>
          <p:cNvSpPr/>
          <p:nvPr/>
        </p:nvSpPr>
        <p:spPr>
          <a:xfrm rot="2700000">
            <a:off x="7969986" y="1747381"/>
            <a:ext cx="13716" cy="3314931"/>
          </a:xfrm>
          <a:custGeom>
            <a:avLst/>
            <a:gdLst/>
            <a:ahLst/>
            <a:cxnLst/>
            <a:rect l="l" t="t" r="r" b="b"/>
            <a:pathLst>
              <a:path w="13716" h="3314931">
                <a:moveTo>
                  <a:pt x="0" y="0"/>
                </a:moveTo>
                <a:lnTo>
                  <a:pt x="13716" y="13716"/>
                </a:lnTo>
                <a:lnTo>
                  <a:pt x="13716" y="3301215"/>
                </a:lnTo>
                <a:lnTo>
                  <a:pt x="0" y="331493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96"/>
          <p:cNvSpPr/>
          <p:nvPr/>
        </p:nvSpPr>
        <p:spPr>
          <a:xfrm rot="2700000">
            <a:off x="8391577" y="2765192"/>
            <a:ext cx="13716" cy="2122490"/>
          </a:xfrm>
          <a:custGeom>
            <a:avLst/>
            <a:gdLst/>
            <a:ahLst/>
            <a:cxnLst/>
            <a:rect l="l" t="t" r="r" b="b"/>
            <a:pathLst>
              <a:path w="13716" h="2122490">
                <a:moveTo>
                  <a:pt x="0" y="0"/>
                </a:moveTo>
                <a:lnTo>
                  <a:pt x="13716" y="13716"/>
                </a:lnTo>
                <a:lnTo>
                  <a:pt x="13716" y="2108774"/>
                </a:lnTo>
                <a:lnTo>
                  <a:pt x="0" y="212249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97"/>
          <p:cNvSpPr/>
          <p:nvPr/>
        </p:nvSpPr>
        <p:spPr>
          <a:xfrm rot="2700000">
            <a:off x="8813172" y="3783010"/>
            <a:ext cx="13717" cy="930041"/>
          </a:xfrm>
          <a:custGeom>
            <a:avLst/>
            <a:gdLst/>
            <a:ahLst/>
            <a:cxnLst/>
            <a:rect l="l" t="t" r="r" b="b"/>
            <a:pathLst>
              <a:path w="13717" h="930041">
                <a:moveTo>
                  <a:pt x="0" y="0"/>
                </a:moveTo>
                <a:lnTo>
                  <a:pt x="13717" y="13717"/>
                </a:lnTo>
                <a:lnTo>
                  <a:pt x="13717" y="916324"/>
                </a:lnTo>
                <a:lnTo>
                  <a:pt x="1" y="93004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2" name="Rectangle 102"/>
          <p:cNvSpPr/>
          <p:nvPr/>
        </p:nvSpPr>
        <p:spPr>
          <a:xfrm rot="2700000">
            <a:off x="203277" y="-93899"/>
            <a:ext cx="13716" cy="608068"/>
          </a:xfrm>
          <a:custGeom>
            <a:avLst/>
            <a:gdLst/>
            <a:ahLst/>
            <a:cxnLst/>
            <a:rect l="l" t="t" r="r" b="b"/>
            <a:pathLst>
              <a:path w="13716" h="608068">
                <a:moveTo>
                  <a:pt x="0" y="13716"/>
                </a:moveTo>
                <a:lnTo>
                  <a:pt x="13716" y="0"/>
                </a:lnTo>
                <a:lnTo>
                  <a:pt x="13716" y="608068"/>
                </a:lnTo>
                <a:lnTo>
                  <a:pt x="0" y="59435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Rectangle 103"/>
          <p:cNvSpPr/>
          <p:nvPr/>
        </p:nvSpPr>
        <p:spPr>
          <a:xfrm rot="2700000">
            <a:off x="624870" y="-268529"/>
            <a:ext cx="13716" cy="1800514"/>
          </a:xfrm>
          <a:custGeom>
            <a:avLst/>
            <a:gdLst/>
            <a:ahLst/>
            <a:cxnLst/>
            <a:rect l="l" t="t" r="r" b="b"/>
            <a:pathLst>
              <a:path w="13716" h="1800514">
                <a:moveTo>
                  <a:pt x="0" y="13716"/>
                </a:moveTo>
                <a:lnTo>
                  <a:pt x="13716" y="0"/>
                </a:lnTo>
                <a:lnTo>
                  <a:pt x="13716" y="1800514"/>
                </a:lnTo>
                <a:lnTo>
                  <a:pt x="0" y="178679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04"/>
          <p:cNvSpPr/>
          <p:nvPr/>
        </p:nvSpPr>
        <p:spPr>
          <a:xfrm rot="2700000">
            <a:off x="1046463" y="-443158"/>
            <a:ext cx="13716" cy="2992958"/>
          </a:xfrm>
          <a:custGeom>
            <a:avLst/>
            <a:gdLst/>
            <a:ahLst/>
            <a:cxnLst/>
            <a:rect l="l" t="t" r="r" b="b"/>
            <a:pathLst>
              <a:path w="13716" h="2992958">
                <a:moveTo>
                  <a:pt x="0" y="13716"/>
                </a:moveTo>
                <a:lnTo>
                  <a:pt x="13716" y="0"/>
                </a:lnTo>
                <a:lnTo>
                  <a:pt x="13716" y="2992958"/>
                </a:lnTo>
                <a:lnTo>
                  <a:pt x="0" y="2979242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105"/>
          <p:cNvSpPr/>
          <p:nvPr/>
        </p:nvSpPr>
        <p:spPr>
          <a:xfrm rot="2700000">
            <a:off x="1468056" y="-617788"/>
            <a:ext cx="13716" cy="4185404"/>
          </a:xfrm>
          <a:custGeom>
            <a:avLst/>
            <a:gdLst/>
            <a:ahLst/>
            <a:cxnLst/>
            <a:rect l="l" t="t" r="r" b="b"/>
            <a:pathLst>
              <a:path w="13716" h="4185404">
                <a:moveTo>
                  <a:pt x="0" y="13716"/>
                </a:moveTo>
                <a:lnTo>
                  <a:pt x="13716" y="0"/>
                </a:lnTo>
                <a:lnTo>
                  <a:pt x="13716" y="4185404"/>
                </a:lnTo>
                <a:lnTo>
                  <a:pt x="0" y="417168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106"/>
          <p:cNvSpPr/>
          <p:nvPr/>
        </p:nvSpPr>
        <p:spPr>
          <a:xfrm rot="2700000">
            <a:off x="1889649" y="-792416"/>
            <a:ext cx="13716" cy="5377849"/>
          </a:xfrm>
          <a:custGeom>
            <a:avLst/>
            <a:gdLst/>
            <a:ahLst/>
            <a:cxnLst/>
            <a:rect l="l" t="t" r="r" b="b"/>
            <a:pathLst>
              <a:path w="13716" h="5377849">
                <a:moveTo>
                  <a:pt x="0" y="13716"/>
                </a:moveTo>
                <a:lnTo>
                  <a:pt x="13716" y="0"/>
                </a:lnTo>
                <a:lnTo>
                  <a:pt x="13716" y="5377849"/>
                </a:lnTo>
                <a:lnTo>
                  <a:pt x="0" y="536413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Rectangle 148"/>
          <p:cNvSpPr/>
          <p:nvPr/>
        </p:nvSpPr>
        <p:spPr>
          <a:xfrm rot="18900000" flipV="1">
            <a:off x="2070569" y="-450209"/>
            <a:ext cx="13716" cy="5889566"/>
          </a:xfrm>
          <a:custGeom>
            <a:avLst/>
            <a:gdLst/>
            <a:ahLst/>
            <a:cxnLst/>
            <a:rect l="l" t="t" r="r" b="b"/>
            <a:pathLst>
              <a:path w="13716" h="5889566">
                <a:moveTo>
                  <a:pt x="13716" y="5889566"/>
                </a:moveTo>
                <a:lnTo>
                  <a:pt x="13716" y="0"/>
                </a:lnTo>
                <a:lnTo>
                  <a:pt x="0" y="13716"/>
                </a:lnTo>
                <a:lnTo>
                  <a:pt x="0" y="587585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323"/>
          <p:cNvSpPr/>
          <p:nvPr/>
        </p:nvSpPr>
        <p:spPr>
          <a:xfrm rot="18900000" flipV="1">
            <a:off x="1648976" y="567610"/>
            <a:ext cx="13716" cy="4697119"/>
          </a:xfrm>
          <a:custGeom>
            <a:avLst/>
            <a:gdLst/>
            <a:ahLst/>
            <a:cxnLst/>
            <a:rect l="l" t="t" r="r" b="b"/>
            <a:pathLst>
              <a:path w="13716" h="4697119">
                <a:moveTo>
                  <a:pt x="13716" y="4697119"/>
                </a:moveTo>
                <a:lnTo>
                  <a:pt x="13716" y="0"/>
                </a:lnTo>
                <a:lnTo>
                  <a:pt x="0" y="13716"/>
                </a:lnTo>
                <a:lnTo>
                  <a:pt x="0" y="4683403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Rectangle 324"/>
          <p:cNvSpPr/>
          <p:nvPr/>
        </p:nvSpPr>
        <p:spPr>
          <a:xfrm rot="18900000" flipV="1">
            <a:off x="1227383" y="1585424"/>
            <a:ext cx="13716" cy="3504674"/>
          </a:xfrm>
          <a:custGeom>
            <a:avLst/>
            <a:gdLst/>
            <a:ahLst/>
            <a:cxnLst/>
            <a:rect l="l" t="t" r="r" b="b"/>
            <a:pathLst>
              <a:path w="13716" h="3504674">
                <a:moveTo>
                  <a:pt x="13716" y="3504674"/>
                </a:moveTo>
                <a:lnTo>
                  <a:pt x="13716" y="0"/>
                </a:lnTo>
                <a:lnTo>
                  <a:pt x="0" y="13716"/>
                </a:lnTo>
                <a:lnTo>
                  <a:pt x="0" y="349095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" name="Rectangle 325"/>
          <p:cNvSpPr/>
          <p:nvPr/>
        </p:nvSpPr>
        <p:spPr>
          <a:xfrm rot="18900000" flipV="1">
            <a:off x="805790" y="2603242"/>
            <a:ext cx="13716" cy="2312226"/>
          </a:xfrm>
          <a:custGeom>
            <a:avLst/>
            <a:gdLst/>
            <a:ahLst/>
            <a:cxnLst/>
            <a:rect l="l" t="t" r="r" b="b"/>
            <a:pathLst>
              <a:path w="13716" h="2312226">
                <a:moveTo>
                  <a:pt x="13716" y="2312226"/>
                </a:moveTo>
                <a:lnTo>
                  <a:pt x="13716" y="0"/>
                </a:lnTo>
                <a:lnTo>
                  <a:pt x="0" y="13716"/>
                </a:lnTo>
                <a:lnTo>
                  <a:pt x="0" y="229851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326"/>
          <p:cNvSpPr/>
          <p:nvPr/>
        </p:nvSpPr>
        <p:spPr>
          <a:xfrm rot="18900000" flipV="1">
            <a:off x="384198" y="3621057"/>
            <a:ext cx="13716" cy="1119782"/>
          </a:xfrm>
          <a:custGeom>
            <a:avLst/>
            <a:gdLst/>
            <a:ahLst/>
            <a:cxnLst/>
            <a:rect l="l" t="t" r="r" b="b"/>
            <a:pathLst>
              <a:path w="13716" h="1119782">
                <a:moveTo>
                  <a:pt x="13716" y="1119782"/>
                </a:moveTo>
                <a:lnTo>
                  <a:pt x="13716" y="0"/>
                </a:lnTo>
                <a:lnTo>
                  <a:pt x="0" y="13716"/>
                </a:lnTo>
                <a:lnTo>
                  <a:pt x="0" y="110606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Rectangle 371"/>
          <p:cNvSpPr/>
          <p:nvPr/>
        </p:nvSpPr>
        <p:spPr>
          <a:xfrm rot="18900000" flipV="1">
            <a:off x="2705180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" name="Rectangle 373"/>
          <p:cNvSpPr/>
          <p:nvPr/>
        </p:nvSpPr>
        <p:spPr>
          <a:xfrm rot="18900000" flipV="1">
            <a:off x="4391552" y="-953749"/>
            <a:ext cx="13716" cy="6479500"/>
          </a:xfrm>
          <a:custGeom>
            <a:avLst/>
            <a:gdLst/>
            <a:ahLst/>
            <a:cxnLst/>
            <a:rect l="l" t="t" r="r" b="b"/>
            <a:pathLst>
              <a:path w="13716" h="6479500">
                <a:moveTo>
                  <a:pt x="0" y="6479500"/>
                </a:moveTo>
                <a:lnTo>
                  <a:pt x="13716" y="6465784"/>
                </a:lnTo>
                <a:lnTo>
                  <a:pt x="13716" y="0"/>
                </a:lnTo>
                <a:lnTo>
                  <a:pt x="0" y="1371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375"/>
          <p:cNvSpPr/>
          <p:nvPr/>
        </p:nvSpPr>
        <p:spPr>
          <a:xfrm rot="18900000" flipV="1">
            <a:off x="6077925" y="-953749"/>
            <a:ext cx="13716" cy="6479501"/>
          </a:xfrm>
          <a:custGeom>
            <a:avLst/>
            <a:gdLst/>
            <a:ahLst/>
            <a:cxnLst/>
            <a:rect l="l" t="t" r="r" b="b"/>
            <a:pathLst>
              <a:path w="13716" h="6479501">
                <a:moveTo>
                  <a:pt x="0" y="6479501"/>
                </a:moveTo>
                <a:lnTo>
                  <a:pt x="13716" y="6465785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Rectangle 376"/>
          <p:cNvSpPr/>
          <p:nvPr/>
        </p:nvSpPr>
        <p:spPr>
          <a:xfrm rot="18900000" flipV="1">
            <a:off x="6881278" y="-950966"/>
            <a:ext cx="13716" cy="6394268"/>
          </a:xfrm>
          <a:custGeom>
            <a:avLst/>
            <a:gdLst/>
            <a:ahLst/>
            <a:cxnLst/>
            <a:rect l="l" t="t" r="r" b="b"/>
            <a:pathLst>
              <a:path w="13716" h="6394268">
                <a:moveTo>
                  <a:pt x="13716" y="6380553"/>
                </a:moveTo>
                <a:lnTo>
                  <a:pt x="13716" y="13716"/>
                </a:lnTo>
                <a:lnTo>
                  <a:pt x="0" y="0"/>
                </a:lnTo>
                <a:lnTo>
                  <a:pt x="0" y="639426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" name="Rectangle 377"/>
          <p:cNvSpPr/>
          <p:nvPr/>
        </p:nvSpPr>
        <p:spPr>
          <a:xfrm rot="18900000" flipV="1">
            <a:off x="7302869" y="-776336"/>
            <a:ext cx="13717" cy="5201823"/>
          </a:xfrm>
          <a:custGeom>
            <a:avLst/>
            <a:gdLst/>
            <a:ahLst/>
            <a:cxnLst/>
            <a:rect l="l" t="t" r="r" b="b"/>
            <a:pathLst>
              <a:path w="13717" h="5201823">
                <a:moveTo>
                  <a:pt x="1" y="5201823"/>
                </a:moveTo>
                <a:lnTo>
                  <a:pt x="13717" y="5188106"/>
                </a:lnTo>
                <a:lnTo>
                  <a:pt x="13717" y="137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378"/>
          <p:cNvSpPr/>
          <p:nvPr/>
        </p:nvSpPr>
        <p:spPr>
          <a:xfrm rot="18900000" flipV="1">
            <a:off x="7742935" y="-582310"/>
            <a:ext cx="13716" cy="4009378"/>
          </a:xfrm>
          <a:custGeom>
            <a:avLst/>
            <a:gdLst/>
            <a:ahLst/>
            <a:cxnLst/>
            <a:rect l="l" t="t" r="r" b="b"/>
            <a:pathLst>
              <a:path w="13716" h="4009378">
                <a:moveTo>
                  <a:pt x="13716" y="3995663"/>
                </a:moveTo>
                <a:lnTo>
                  <a:pt x="13716" y="13717"/>
                </a:lnTo>
                <a:lnTo>
                  <a:pt x="0" y="0"/>
                </a:lnTo>
                <a:lnTo>
                  <a:pt x="0" y="400937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138"/>
          <p:cNvSpPr/>
          <p:nvPr/>
        </p:nvSpPr>
        <p:spPr>
          <a:xfrm rot="18900000" flipV="1">
            <a:off x="8567649" y="-252451"/>
            <a:ext cx="13715" cy="1624488"/>
          </a:xfrm>
          <a:custGeom>
            <a:avLst/>
            <a:gdLst/>
            <a:ahLst/>
            <a:cxnLst/>
            <a:rect l="l" t="t" r="r" b="b"/>
            <a:pathLst>
              <a:path w="13715" h="1624488">
                <a:moveTo>
                  <a:pt x="0" y="1624488"/>
                </a:moveTo>
                <a:lnTo>
                  <a:pt x="13715" y="1610773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" name="Freeform 48"/>
          <p:cNvSpPr/>
          <p:nvPr/>
        </p:nvSpPr>
        <p:spPr>
          <a:xfrm rot="18900000" flipV="1">
            <a:off x="8989243" y="-77819"/>
            <a:ext cx="13715" cy="432040"/>
          </a:xfrm>
          <a:custGeom>
            <a:avLst/>
            <a:gdLst/>
            <a:ahLst/>
            <a:cxnLst/>
            <a:rect l="l" t="t" r="r" b="b"/>
            <a:pathLst>
              <a:path w="13715" h="432040">
                <a:moveTo>
                  <a:pt x="0" y="432040"/>
                </a:moveTo>
                <a:lnTo>
                  <a:pt x="13715" y="418325"/>
                </a:lnTo>
                <a:lnTo>
                  <a:pt x="13715" y="137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0" name="Rectangle 372"/>
          <p:cNvSpPr/>
          <p:nvPr/>
        </p:nvSpPr>
        <p:spPr>
          <a:xfrm rot="18900000" flipV="1">
            <a:off x="3543517" y="-965458"/>
            <a:ext cx="13716" cy="6493219"/>
          </a:xfrm>
          <a:custGeom>
            <a:avLst/>
            <a:gdLst/>
            <a:ahLst/>
            <a:cxnLst/>
            <a:rect l="l" t="t" r="r" b="b"/>
            <a:pathLst>
              <a:path w="13716" h="6493219">
                <a:moveTo>
                  <a:pt x="0" y="6493219"/>
                </a:moveTo>
                <a:lnTo>
                  <a:pt x="13716" y="6479503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" name="Rectangle 374"/>
          <p:cNvSpPr/>
          <p:nvPr/>
        </p:nvSpPr>
        <p:spPr>
          <a:xfrm rot="18900000" flipV="1">
            <a:off x="5229889" y="-965458"/>
            <a:ext cx="13716" cy="6493220"/>
          </a:xfrm>
          <a:custGeom>
            <a:avLst/>
            <a:gdLst/>
            <a:ahLst/>
            <a:cxnLst/>
            <a:rect l="l" t="t" r="r" b="b"/>
            <a:pathLst>
              <a:path w="13716" h="6493220">
                <a:moveTo>
                  <a:pt x="0" y="6493220"/>
                </a:moveTo>
                <a:lnTo>
                  <a:pt x="13716" y="6479504"/>
                </a:lnTo>
                <a:lnTo>
                  <a:pt x="13716" y="0"/>
                </a:lnTo>
                <a:lnTo>
                  <a:pt x="0" y="1371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" name="Teardrop 3"/>
          <p:cNvSpPr/>
          <p:nvPr/>
        </p:nvSpPr>
        <p:spPr>
          <a:xfrm rot="5400000" flipH="1" flipV="1">
            <a:off x="64427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" name="Teardrop 3"/>
          <p:cNvSpPr/>
          <p:nvPr/>
        </p:nvSpPr>
        <p:spPr>
          <a:xfrm rot="5400000" flipH="1" flipV="1">
            <a:off x="-148774" y="258315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1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6" y="223846"/>
                </a:cubicBezTo>
                <a:lnTo>
                  <a:pt x="221347" y="232509"/>
                </a:lnTo>
                <a:cubicBezTo>
                  <a:pt x="224389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0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1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4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8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1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" name="Teardrop 3"/>
          <p:cNvSpPr/>
          <p:nvPr/>
        </p:nvSpPr>
        <p:spPr>
          <a:xfrm rot="5400000" flipH="1" flipV="1">
            <a:off x="13875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" name="Teardrop 3"/>
          <p:cNvSpPr/>
          <p:nvPr/>
        </p:nvSpPr>
        <p:spPr>
          <a:xfrm rot="5400000" flipH="1" flipV="1">
            <a:off x="223007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6" name="Teardrop 3"/>
          <p:cNvSpPr/>
          <p:nvPr/>
        </p:nvSpPr>
        <p:spPr>
          <a:xfrm rot="5400000" flipH="1" flipV="1">
            <a:off x="30726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7" name="Teardrop 3"/>
          <p:cNvSpPr/>
          <p:nvPr/>
        </p:nvSpPr>
        <p:spPr>
          <a:xfrm rot="5400000" flipH="1" flipV="1">
            <a:off x="39151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" name="Teardrop 3"/>
          <p:cNvSpPr/>
          <p:nvPr/>
        </p:nvSpPr>
        <p:spPr>
          <a:xfrm rot="5400000" flipH="1" flipV="1">
            <a:off x="47576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Teardrop 3"/>
          <p:cNvSpPr/>
          <p:nvPr/>
        </p:nvSpPr>
        <p:spPr>
          <a:xfrm rot="5400000" flipH="1" flipV="1">
            <a:off x="560023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" name="Teardrop 3"/>
          <p:cNvSpPr/>
          <p:nvPr/>
        </p:nvSpPr>
        <p:spPr>
          <a:xfrm rot="5400000" flipH="1" flipV="1">
            <a:off x="812785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" name="Teardrop 3"/>
          <p:cNvSpPr/>
          <p:nvPr/>
        </p:nvSpPr>
        <p:spPr>
          <a:xfrm rot="5400000" flipH="1" flipV="1">
            <a:off x="728531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2" name="Teardrop 3"/>
          <p:cNvSpPr/>
          <p:nvPr/>
        </p:nvSpPr>
        <p:spPr>
          <a:xfrm rot="5400000" flipH="1" flipV="1">
            <a:off x="8812306" y="329061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8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" name="Teardrop 3"/>
          <p:cNvSpPr/>
          <p:nvPr/>
        </p:nvSpPr>
        <p:spPr>
          <a:xfrm rot="5400000" flipH="1" flipV="1">
            <a:off x="544992" y="109541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Teardrop 3"/>
          <p:cNvSpPr/>
          <p:nvPr/>
        </p:nvSpPr>
        <p:spPr>
          <a:xfrm rot="5400000" flipH="1" flipV="1">
            <a:off x="60211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" name="Teardrop 3"/>
          <p:cNvSpPr/>
          <p:nvPr/>
        </p:nvSpPr>
        <p:spPr>
          <a:xfrm rot="5400000" flipH="1" flipV="1">
            <a:off x="9659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Teardrop 3"/>
          <p:cNvSpPr/>
          <p:nvPr/>
        </p:nvSpPr>
        <p:spPr>
          <a:xfrm rot="5400000" flipH="1" flipV="1">
            <a:off x="180848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" name="Teardrop 3"/>
          <p:cNvSpPr/>
          <p:nvPr/>
        </p:nvSpPr>
        <p:spPr>
          <a:xfrm rot="5400000" flipH="1" flipV="1">
            <a:off x="26510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" name="Teardrop 3"/>
          <p:cNvSpPr/>
          <p:nvPr/>
        </p:nvSpPr>
        <p:spPr>
          <a:xfrm rot="5400000" flipH="1" flipV="1">
            <a:off x="34935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Teardrop 3"/>
          <p:cNvSpPr/>
          <p:nvPr/>
        </p:nvSpPr>
        <p:spPr>
          <a:xfrm rot="5400000" flipH="1" flipV="1">
            <a:off x="43361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0" name="Teardrop 3"/>
          <p:cNvSpPr/>
          <p:nvPr/>
        </p:nvSpPr>
        <p:spPr>
          <a:xfrm rot="5400000" flipH="1" flipV="1">
            <a:off x="517864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" name="Teardrop 3"/>
          <p:cNvSpPr/>
          <p:nvPr/>
        </p:nvSpPr>
        <p:spPr>
          <a:xfrm rot="5400000" flipH="1" flipV="1">
            <a:off x="770626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Teardrop 3"/>
          <p:cNvSpPr/>
          <p:nvPr/>
        </p:nvSpPr>
        <p:spPr>
          <a:xfrm rot="5400000" flipH="1" flipV="1">
            <a:off x="686372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Teardrop 3"/>
          <p:cNvSpPr/>
          <p:nvPr/>
        </p:nvSpPr>
        <p:spPr>
          <a:xfrm rot="5400000" flipH="1" flipV="1">
            <a:off x="85488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Teardrop 3"/>
          <p:cNvSpPr/>
          <p:nvPr/>
        </p:nvSpPr>
        <p:spPr>
          <a:xfrm rot="5400000" flipH="1" flipV="1">
            <a:off x="123402" y="53022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Teardrop 3"/>
          <p:cNvSpPr/>
          <p:nvPr/>
        </p:nvSpPr>
        <p:spPr>
          <a:xfrm rot="5400000" flipH="1" flipV="1">
            <a:off x="61740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Teardrop 3"/>
          <p:cNvSpPr/>
          <p:nvPr/>
        </p:nvSpPr>
        <p:spPr>
          <a:xfrm rot="5400000" flipH="1" flipV="1">
            <a:off x="11187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" name="Teardrop 3"/>
          <p:cNvSpPr/>
          <p:nvPr/>
        </p:nvSpPr>
        <p:spPr>
          <a:xfrm rot="5400000" flipH="1" flipV="1">
            <a:off x="196131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90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" name="Teardrop 3"/>
          <p:cNvSpPr/>
          <p:nvPr/>
        </p:nvSpPr>
        <p:spPr>
          <a:xfrm rot="5400000" flipH="1" flipV="1">
            <a:off x="28038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" name="Teardrop 3"/>
          <p:cNvSpPr/>
          <p:nvPr/>
        </p:nvSpPr>
        <p:spPr>
          <a:xfrm rot="5400000" flipH="1" flipV="1">
            <a:off x="36463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1"/>
                </a:cubicBezTo>
                <a:cubicBezTo>
                  <a:pt x="100880" y="366700"/>
                  <a:pt x="130228" y="350981"/>
                  <a:pt x="163247" y="350981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5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8"/>
                  <a:pt x="61434" y="159855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Teardrop 3"/>
          <p:cNvSpPr/>
          <p:nvPr/>
        </p:nvSpPr>
        <p:spPr>
          <a:xfrm rot="5400000" flipH="1" flipV="1">
            <a:off x="44889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Teardrop 3"/>
          <p:cNvSpPr/>
          <p:nvPr/>
        </p:nvSpPr>
        <p:spPr>
          <a:xfrm rot="5400000" flipH="1" flipV="1">
            <a:off x="533147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Teardrop 3"/>
          <p:cNvSpPr/>
          <p:nvPr/>
        </p:nvSpPr>
        <p:spPr>
          <a:xfrm rot="5400000" flipH="1" flipV="1">
            <a:off x="785909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8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" name="Teardrop 3"/>
          <p:cNvSpPr/>
          <p:nvPr/>
        </p:nvSpPr>
        <p:spPr>
          <a:xfrm rot="5400000" flipH="1" flipV="1">
            <a:off x="701655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2"/>
                </a:moveTo>
                <a:cubicBezTo>
                  <a:pt x="210766" y="314775"/>
                  <a:pt x="210686" y="297561"/>
                  <a:pt x="215167" y="281312"/>
                </a:cubicBezTo>
                <a:cubicBezTo>
                  <a:pt x="205209" y="264960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3"/>
                  <a:pt x="50483" y="232539"/>
                  <a:pt x="37722" y="245300"/>
                </a:cubicBezTo>
                <a:cubicBezTo>
                  <a:pt x="20815" y="262208"/>
                  <a:pt x="11990" y="284137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4"/>
                  <a:pt x="66091" y="388259"/>
                  <a:pt x="82591" y="391302"/>
                </a:cubicBezTo>
                <a:cubicBezTo>
                  <a:pt x="100880" y="366700"/>
                  <a:pt x="130228" y="350982"/>
                  <a:pt x="163247" y="350982"/>
                </a:cubicBezTo>
                <a:cubicBezTo>
                  <a:pt x="186137" y="351421"/>
                  <a:pt x="201262" y="348532"/>
                  <a:pt x="211354" y="336664"/>
                </a:cubicBezTo>
                <a:cubicBezTo>
                  <a:pt x="212796" y="334969"/>
                  <a:pt x="214135" y="333090"/>
                  <a:pt x="215380" y="331012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8"/>
                  <a:pt x="73243" y="135634"/>
                  <a:pt x="73243" y="159545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7"/>
                  <a:pt x="230870" y="247949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8"/>
                </a:cubicBezTo>
                <a:cubicBezTo>
                  <a:pt x="113791" y="362537"/>
                  <a:pt x="73243" y="403086"/>
                  <a:pt x="73243" y="453105"/>
                </a:cubicBezTo>
                <a:cubicBezTo>
                  <a:pt x="73243" y="477015"/>
                  <a:pt x="82509" y="498762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3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9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8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8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4"/>
                  <a:pt x="224382" y="66106"/>
                  <a:pt x="221373" y="82614"/>
                </a:cubicBezTo>
                <a:cubicBezTo>
                  <a:pt x="245960" y="100903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8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2"/>
                  <a:pt x="254793" y="254779"/>
                  <a:pt x="254786" y="254787"/>
                </a:cubicBezTo>
                <a:cubicBezTo>
                  <a:pt x="254778" y="254794"/>
                  <a:pt x="254771" y="254802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8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4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4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2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1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8"/>
                </a:cubicBezTo>
                <a:cubicBezTo>
                  <a:pt x="223570" y="569897"/>
                  <a:pt x="214766" y="554031"/>
                  <a:pt x="210610" y="537175"/>
                </a:cubicBezTo>
                <a:cubicBezTo>
                  <a:pt x="195839" y="546241"/>
                  <a:pt x="178427" y="551215"/>
                  <a:pt x="159854" y="551215"/>
                </a:cubicBezTo>
                <a:cubicBezTo>
                  <a:pt x="132604" y="551215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2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8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6000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6"/>
                  <a:pt x="61434" y="178458"/>
                  <a:pt x="61434" y="159855"/>
                </a:cubicBezTo>
                <a:cubicBezTo>
                  <a:pt x="61434" y="132604"/>
                  <a:pt x="72139" y="107855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Teardrop 3"/>
          <p:cNvSpPr/>
          <p:nvPr/>
        </p:nvSpPr>
        <p:spPr>
          <a:xfrm rot="5400000" flipH="1" flipV="1">
            <a:off x="87016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7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2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2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3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8"/>
                </a:lnTo>
                <a:cubicBezTo>
                  <a:pt x="285145" y="221632"/>
                  <a:pt x="263250" y="229876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3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5"/>
                  <a:pt x="306324" y="612648"/>
                </a:cubicBez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Teardrop 3"/>
          <p:cNvSpPr/>
          <p:nvPr/>
        </p:nvSpPr>
        <p:spPr>
          <a:xfrm rot="5400000" flipH="1" flipV="1">
            <a:off x="276233" y="-163077"/>
            <a:ext cx="306986" cy="612648"/>
          </a:xfrm>
          <a:custGeom>
            <a:avLst/>
            <a:gdLst/>
            <a:ahLst/>
            <a:cxnLst/>
            <a:rect l="l" t="t" r="r" b="b"/>
            <a:pathLst>
              <a:path w="306986" h="612648">
                <a:moveTo>
                  <a:pt x="215380" y="331011"/>
                </a:moveTo>
                <a:cubicBezTo>
                  <a:pt x="210766" y="314774"/>
                  <a:pt x="210686" y="297561"/>
                  <a:pt x="215167" y="281312"/>
                </a:cubicBezTo>
                <a:cubicBezTo>
                  <a:pt x="205209" y="264959"/>
                  <a:pt x="189231" y="261169"/>
                  <a:pt x="163247" y="261668"/>
                </a:cubicBezTo>
                <a:cubicBezTo>
                  <a:pt x="130240" y="261668"/>
                  <a:pt x="100901" y="245961"/>
                  <a:pt x="82612" y="221373"/>
                </a:cubicBezTo>
                <a:cubicBezTo>
                  <a:pt x="66104" y="224382"/>
                  <a:pt x="50483" y="232539"/>
                  <a:pt x="37722" y="245300"/>
                </a:cubicBezTo>
                <a:cubicBezTo>
                  <a:pt x="20815" y="262208"/>
                  <a:pt x="11990" y="284136"/>
                  <a:pt x="11501" y="306292"/>
                </a:cubicBezTo>
                <a:lnTo>
                  <a:pt x="96667" y="306292"/>
                </a:lnTo>
                <a:lnTo>
                  <a:pt x="96667" y="306356"/>
                </a:lnTo>
                <a:lnTo>
                  <a:pt x="11501" y="306356"/>
                </a:lnTo>
                <a:cubicBezTo>
                  <a:pt x="11989" y="328512"/>
                  <a:pt x="20815" y="350441"/>
                  <a:pt x="37722" y="367348"/>
                </a:cubicBezTo>
                <a:cubicBezTo>
                  <a:pt x="50477" y="380103"/>
                  <a:pt x="66091" y="388259"/>
                  <a:pt x="82591" y="391301"/>
                </a:cubicBezTo>
                <a:cubicBezTo>
                  <a:pt x="100880" y="366699"/>
                  <a:pt x="130228" y="350981"/>
                  <a:pt x="163247" y="350981"/>
                </a:cubicBezTo>
                <a:cubicBezTo>
                  <a:pt x="186137" y="351420"/>
                  <a:pt x="201262" y="348532"/>
                  <a:pt x="211354" y="336664"/>
                </a:cubicBezTo>
                <a:cubicBezTo>
                  <a:pt x="212796" y="334968"/>
                  <a:pt x="214135" y="333090"/>
                  <a:pt x="215380" y="331011"/>
                </a:cubicBezTo>
                <a:close/>
                <a:moveTo>
                  <a:pt x="239385" y="239431"/>
                </a:moveTo>
                <a:lnTo>
                  <a:pt x="97830" y="97876"/>
                </a:lnTo>
                <a:cubicBezTo>
                  <a:pt x="82509" y="113887"/>
                  <a:pt x="73243" y="135634"/>
                  <a:pt x="73243" y="159544"/>
                </a:cubicBezTo>
                <a:cubicBezTo>
                  <a:pt x="73243" y="209563"/>
                  <a:pt x="113791" y="250112"/>
                  <a:pt x="163810" y="250112"/>
                </a:cubicBezTo>
                <a:cubicBezTo>
                  <a:pt x="182888" y="249746"/>
                  <a:pt x="207035" y="254980"/>
                  <a:pt x="219892" y="268141"/>
                </a:cubicBezTo>
                <a:cubicBezTo>
                  <a:pt x="224319" y="257686"/>
                  <a:pt x="230870" y="247948"/>
                  <a:pt x="239385" y="239431"/>
                </a:cubicBezTo>
                <a:close/>
                <a:moveTo>
                  <a:pt x="239386" y="373218"/>
                </a:moveTo>
                <a:cubicBezTo>
                  <a:pt x="230866" y="364697"/>
                  <a:pt x="224313" y="354954"/>
                  <a:pt x="219944" y="344457"/>
                </a:cubicBezTo>
                <a:cubicBezTo>
                  <a:pt x="207099" y="357655"/>
                  <a:pt x="182914" y="362904"/>
                  <a:pt x="163810" y="362537"/>
                </a:cubicBezTo>
                <a:cubicBezTo>
                  <a:pt x="113791" y="362537"/>
                  <a:pt x="73243" y="403086"/>
                  <a:pt x="73243" y="453104"/>
                </a:cubicBezTo>
                <a:cubicBezTo>
                  <a:pt x="73243" y="477015"/>
                  <a:pt x="82509" y="498761"/>
                  <a:pt x="97830" y="514773"/>
                </a:cubicBezTo>
                <a:close/>
                <a:moveTo>
                  <a:pt x="268140" y="219893"/>
                </a:moveTo>
                <a:cubicBezTo>
                  <a:pt x="254980" y="207035"/>
                  <a:pt x="249745" y="182889"/>
                  <a:pt x="250111" y="163811"/>
                </a:cubicBezTo>
                <a:cubicBezTo>
                  <a:pt x="250111" y="113792"/>
                  <a:pt x="209563" y="73244"/>
                  <a:pt x="159544" y="73244"/>
                </a:cubicBezTo>
                <a:cubicBezTo>
                  <a:pt x="135634" y="73244"/>
                  <a:pt x="113887" y="82510"/>
                  <a:pt x="97875" y="97831"/>
                </a:cubicBezTo>
                <a:lnTo>
                  <a:pt x="239430" y="239386"/>
                </a:lnTo>
                <a:cubicBezTo>
                  <a:pt x="247948" y="230871"/>
                  <a:pt x="257686" y="224320"/>
                  <a:pt x="268140" y="219893"/>
                </a:cubicBezTo>
                <a:close/>
                <a:moveTo>
                  <a:pt x="268191" y="392705"/>
                </a:moveTo>
                <a:cubicBezTo>
                  <a:pt x="257695" y="388335"/>
                  <a:pt x="247952" y="381782"/>
                  <a:pt x="239431" y="373263"/>
                </a:cubicBezTo>
                <a:lnTo>
                  <a:pt x="97875" y="514818"/>
                </a:lnTo>
                <a:cubicBezTo>
                  <a:pt x="113887" y="530139"/>
                  <a:pt x="135634" y="539405"/>
                  <a:pt x="159544" y="539405"/>
                </a:cubicBezTo>
                <a:cubicBezTo>
                  <a:pt x="184553" y="539405"/>
                  <a:pt x="207195" y="529268"/>
                  <a:pt x="223584" y="512879"/>
                </a:cubicBezTo>
                <a:cubicBezTo>
                  <a:pt x="239974" y="496489"/>
                  <a:pt x="250111" y="473847"/>
                  <a:pt x="250111" y="448838"/>
                </a:cubicBezTo>
                <a:cubicBezTo>
                  <a:pt x="249745" y="429735"/>
                  <a:pt x="254994" y="405550"/>
                  <a:pt x="268191" y="392705"/>
                </a:cubicBezTo>
                <a:close/>
                <a:moveTo>
                  <a:pt x="306986" y="138"/>
                </a:moveTo>
                <a:lnTo>
                  <a:pt x="306986" y="11636"/>
                </a:lnTo>
                <a:cubicBezTo>
                  <a:pt x="306778" y="11511"/>
                  <a:pt x="306567" y="11506"/>
                  <a:pt x="306356" y="11501"/>
                </a:cubicBezTo>
                <a:lnTo>
                  <a:pt x="306356" y="96667"/>
                </a:lnTo>
                <a:lnTo>
                  <a:pt x="306292" y="96667"/>
                </a:lnTo>
                <a:lnTo>
                  <a:pt x="306292" y="11501"/>
                </a:lnTo>
                <a:cubicBezTo>
                  <a:pt x="284137" y="11990"/>
                  <a:pt x="262207" y="20815"/>
                  <a:pt x="245300" y="37722"/>
                </a:cubicBezTo>
                <a:cubicBezTo>
                  <a:pt x="232539" y="50483"/>
                  <a:pt x="224382" y="66105"/>
                  <a:pt x="221373" y="82614"/>
                </a:cubicBezTo>
                <a:cubicBezTo>
                  <a:pt x="245960" y="100902"/>
                  <a:pt x="261667" y="130241"/>
                  <a:pt x="261667" y="163248"/>
                </a:cubicBezTo>
                <a:cubicBezTo>
                  <a:pt x="261168" y="189232"/>
                  <a:pt x="264959" y="205210"/>
                  <a:pt x="281311" y="215167"/>
                </a:cubicBezTo>
                <a:lnTo>
                  <a:pt x="306986" y="215277"/>
                </a:lnTo>
                <a:lnTo>
                  <a:pt x="306986" y="221929"/>
                </a:lnTo>
                <a:cubicBezTo>
                  <a:pt x="285145" y="221632"/>
                  <a:pt x="263250" y="229877"/>
                  <a:pt x="246580" y="246536"/>
                </a:cubicBezTo>
                <a:lnTo>
                  <a:pt x="254808" y="254763"/>
                </a:lnTo>
                <a:cubicBezTo>
                  <a:pt x="254801" y="254771"/>
                  <a:pt x="254793" y="254779"/>
                  <a:pt x="254786" y="254786"/>
                </a:cubicBezTo>
                <a:cubicBezTo>
                  <a:pt x="254778" y="254794"/>
                  <a:pt x="254771" y="254801"/>
                  <a:pt x="254763" y="254808"/>
                </a:cubicBezTo>
                <a:lnTo>
                  <a:pt x="246535" y="246581"/>
                </a:lnTo>
                <a:cubicBezTo>
                  <a:pt x="213554" y="279582"/>
                  <a:pt x="213554" y="333067"/>
                  <a:pt x="246535" y="366068"/>
                </a:cubicBezTo>
                <a:lnTo>
                  <a:pt x="254763" y="357841"/>
                </a:lnTo>
                <a:cubicBezTo>
                  <a:pt x="254771" y="357847"/>
                  <a:pt x="254778" y="357855"/>
                  <a:pt x="254786" y="357863"/>
                </a:cubicBezTo>
                <a:lnTo>
                  <a:pt x="254808" y="357886"/>
                </a:lnTo>
                <a:lnTo>
                  <a:pt x="246580" y="366113"/>
                </a:lnTo>
                <a:cubicBezTo>
                  <a:pt x="263250" y="382773"/>
                  <a:pt x="285145" y="391017"/>
                  <a:pt x="306986" y="390721"/>
                </a:cubicBezTo>
                <a:lnTo>
                  <a:pt x="306986" y="397378"/>
                </a:lnTo>
                <a:cubicBezTo>
                  <a:pt x="298457" y="400796"/>
                  <a:pt x="289920" y="399622"/>
                  <a:pt x="281637" y="397269"/>
                </a:cubicBezTo>
                <a:cubicBezTo>
                  <a:pt x="265010" y="407223"/>
                  <a:pt x="261165" y="423242"/>
                  <a:pt x="261667" y="449401"/>
                </a:cubicBezTo>
                <a:cubicBezTo>
                  <a:pt x="261667" y="477516"/>
                  <a:pt x="250271" y="502969"/>
                  <a:pt x="231847" y="521394"/>
                </a:cubicBezTo>
                <a:lnTo>
                  <a:pt x="221347" y="530057"/>
                </a:lnTo>
                <a:cubicBezTo>
                  <a:pt x="224389" y="546557"/>
                  <a:pt x="232545" y="562171"/>
                  <a:pt x="245300" y="574926"/>
                </a:cubicBezTo>
                <a:cubicBezTo>
                  <a:pt x="262207" y="591833"/>
                  <a:pt x="284136" y="600659"/>
                  <a:pt x="306292" y="601147"/>
                </a:cubicBezTo>
                <a:lnTo>
                  <a:pt x="306292" y="515981"/>
                </a:lnTo>
                <a:lnTo>
                  <a:pt x="306356" y="515981"/>
                </a:lnTo>
                <a:lnTo>
                  <a:pt x="306356" y="601147"/>
                </a:lnTo>
                <a:lnTo>
                  <a:pt x="306986" y="601012"/>
                </a:lnTo>
                <a:lnTo>
                  <a:pt x="306986" y="612510"/>
                </a:lnTo>
                <a:cubicBezTo>
                  <a:pt x="306767" y="612640"/>
                  <a:pt x="306546" y="612644"/>
                  <a:pt x="306324" y="612648"/>
                </a:cubicBezTo>
                <a:lnTo>
                  <a:pt x="306324" y="612648"/>
                </a:lnTo>
                <a:cubicBezTo>
                  <a:pt x="281070" y="612257"/>
                  <a:pt x="255999" y="602326"/>
                  <a:pt x="236731" y="583057"/>
                </a:cubicBezTo>
                <a:cubicBezTo>
                  <a:pt x="223570" y="569897"/>
                  <a:pt x="214766" y="554030"/>
                  <a:pt x="210610" y="537174"/>
                </a:cubicBezTo>
                <a:cubicBezTo>
                  <a:pt x="195839" y="546241"/>
                  <a:pt x="178427" y="551214"/>
                  <a:pt x="159854" y="551214"/>
                </a:cubicBezTo>
                <a:cubicBezTo>
                  <a:pt x="132604" y="551214"/>
                  <a:pt x="107854" y="540509"/>
                  <a:pt x="89720" y="522928"/>
                </a:cubicBezTo>
                <a:lnTo>
                  <a:pt x="89720" y="522928"/>
                </a:lnTo>
                <a:cubicBezTo>
                  <a:pt x="72139" y="504795"/>
                  <a:pt x="61434" y="480045"/>
                  <a:pt x="61434" y="452795"/>
                </a:cubicBezTo>
                <a:cubicBezTo>
                  <a:pt x="61434" y="434221"/>
                  <a:pt x="66407" y="416810"/>
                  <a:pt x="75474" y="402038"/>
                </a:cubicBezTo>
                <a:cubicBezTo>
                  <a:pt x="58618" y="397882"/>
                  <a:pt x="42751" y="389078"/>
                  <a:pt x="29591" y="375917"/>
                </a:cubicBezTo>
                <a:cubicBezTo>
                  <a:pt x="10322" y="356649"/>
                  <a:pt x="391" y="331578"/>
                  <a:pt x="0" y="306324"/>
                </a:cubicBezTo>
                <a:lnTo>
                  <a:pt x="0" y="306324"/>
                </a:lnTo>
                <a:cubicBezTo>
                  <a:pt x="391" y="281070"/>
                  <a:pt x="10322" y="255999"/>
                  <a:pt x="29591" y="236731"/>
                </a:cubicBezTo>
                <a:cubicBezTo>
                  <a:pt x="42758" y="223564"/>
                  <a:pt x="58634" y="214757"/>
                  <a:pt x="75514" y="210684"/>
                </a:cubicBezTo>
                <a:cubicBezTo>
                  <a:pt x="66423" y="195895"/>
                  <a:pt x="61434" y="178457"/>
                  <a:pt x="61434" y="159854"/>
                </a:cubicBezTo>
                <a:cubicBezTo>
                  <a:pt x="61434" y="132604"/>
                  <a:pt x="72139" y="107854"/>
                  <a:pt x="89720" y="89721"/>
                </a:cubicBezTo>
                <a:lnTo>
                  <a:pt x="89720" y="89721"/>
                </a:lnTo>
                <a:cubicBezTo>
                  <a:pt x="107854" y="72140"/>
                  <a:pt x="132604" y="61435"/>
                  <a:pt x="159854" y="61435"/>
                </a:cubicBezTo>
                <a:cubicBezTo>
                  <a:pt x="178457" y="61435"/>
                  <a:pt x="195895" y="66424"/>
                  <a:pt x="210684" y="75515"/>
                </a:cubicBezTo>
                <a:cubicBezTo>
                  <a:pt x="214757" y="58635"/>
                  <a:pt x="223563" y="42758"/>
                  <a:pt x="236731" y="29591"/>
                </a:cubicBezTo>
                <a:cubicBezTo>
                  <a:pt x="256000" y="10322"/>
                  <a:pt x="281070" y="391"/>
                  <a:pt x="306324" y="0"/>
                </a:cubicBezTo>
                <a:lnTo>
                  <a:pt x="30632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Teardrop 3"/>
          <p:cNvSpPr/>
          <p:nvPr/>
        </p:nvSpPr>
        <p:spPr>
          <a:xfrm rot="5400000" flipH="1" flipV="1">
            <a:off x="64427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Teardrop 3"/>
          <p:cNvSpPr/>
          <p:nvPr/>
        </p:nvSpPr>
        <p:spPr>
          <a:xfrm rot="5400000" flipH="1" flipV="1">
            <a:off x="-148774" y="110381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7" y="294285"/>
                  <a:pt x="284136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39" y="207247"/>
                  <a:pt x="61434" y="182497"/>
                  <a:pt x="61434" y="155247"/>
                </a:cubicBezTo>
                <a:cubicBezTo>
                  <a:pt x="61434" y="136673"/>
                  <a:pt x="66407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89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6" y="0"/>
                </a:lnTo>
                <a:cubicBezTo>
                  <a:pt x="219687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8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Teardrop 3"/>
          <p:cNvSpPr/>
          <p:nvPr/>
        </p:nvSpPr>
        <p:spPr>
          <a:xfrm rot="5400000" flipH="1" flipV="1">
            <a:off x="13875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Teardrop 3"/>
          <p:cNvSpPr/>
          <p:nvPr/>
        </p:nvSpPr>
        <p:spPr>
          <a:xfrm rot="5400000" flipH="1" flipV="1">
            <a:off x="223007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" name="Teardrop 3"/>
          <p:cNvSpPr/>
          <p:nvPr/>
        </p:nvSpPr>
        <p:spPr>
          <a:xfrm rot="5400000" flipH="1" flipV="1">
            <a:off x="30726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" name="Teardrop 3"/>
          <p:cNvSpPr/>
          <p:nvPr/>
        </p:nvSpPr>
        <p:spPr>
          <a:xfrm rot="5400000" flipH="1" flipV="1">
            <a:off x="39151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" name="Teardrop 3"/>
          <p:cNvSpPr/>
          <p:nvPr/>
        </p:nvSpPr>
        <p:spPr>
          <a:xfrm rot="5400000" flipH="1" flipV="1">
            <a:off x="47576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" name="Teardrop 3"/>
          <p:cNvSpPr/>
          <p:nvPr/>
        </p:nvSpPr>
        <p:spPr>
          <a:xfrm rot="5400000" flipH="1" flipV="1">
            <a:off x="560023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4" name="Teardrop 3"/>
          <p:cNvSpPr/>
          <p:nvPr/>
        </p:nvSpPr>
        <p:spPr>
          <a:xfrm rot="5400000" flipH="1" flipV="1">
            <a:off x="812785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" name="Teardrop 3"/>
          <p:cNvSpPr/>
          <p:nvPr/>
        </p:nvSpPr>
        <p:spPr>
          <a:xfrm rot="5400000" flipH="1" flipV="1">
            <a:off x="728531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" name="Teardrop 3"/>
          <p:cNvSpPr/>
          <p:nvPr/>
        </p:nvSpPr>
        <p:spPr>
          <a:xfrm rot="5400000" flipH="1" flipV="1">
            <a:off x="8812306" y="117455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3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2" y="169383"/>
                  <a:pt x="0" y="164657"/>
                  <a:pt x="0" y="159854"/>
                </a:cubicBezTo>
                <a:cubicBezTo>
                  <a:pt x="0" y="132604"/>
                  <a:pt x="10705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7" name="Teardrop 3"/>
          <p:cNvSpPr/>
          <p:nvPr/>
        </p:nvSpPr>
        <p:spPr>
          <a:xfrm rot="5400000" flipH="1" flipV="1">
            <a:off x="544992" y="95503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8" name="Teardrop 3"/>
          <p:cNvSpPr/>
          <p:nvPr/>
        </p:nvSpPr>
        <p:spPr>
          <a:xfrm rot="5400000" flipH="1" flipV="1">
            <a:off x="60211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9" name="Teardrop 3"/>
          <p:cNvSpPr/>
          <p:nvPr/>
        </p:nvSpPr>
        <p:spPr>
          <a:xfrm rot="5400000" flipH="1" flipV="1">
            <a:off x="9659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" name="Teardrop 3"/>
          <p:cNvSpPr/>
          <p:nvPr/>
        </p:nvSpPr>
        <p:spPr>
          <a:xfrm rot="5400000" flipH="1" flipV="1">
            <a:off x="180848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" name="Teardrop 3"/>
          <p:cNvSpPr/>
          <p:nvPr/>
        </p:nvSpPr>
        <p:spPr>
          <a:xfrm rot="5400000" flipH="1" flipV="1">
            <a:off x="26510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" name="Teardrop 3"/>
          <p:cNvSpPr/>
          <p:nvPr/>
        </p:nvSpPr>
        <p:spPr>
          <a:xfrm rot="5400000" flipH="1" flipV="1">
            <a:off x="34935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" name="Teardrop 3"/>
          <p:cNvSpPr/>
          <p:nvPr/>
        </p:nvSpPr>
        <p:spPr>
          <a:xfrm rot="5400000" flipH="1" flipV="1">
            <a:off x="43361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" name="Teardrop 3"/>
          <p:cNvSpPr/>
          <p:nvPr/>
        </p:nvSpPr>
        <p:spPr>
          <a:xfrm rot="5400000" flipH="1" flipV="1">
            <a:off x="517864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" name="Teardrop 3"/>
          <p:cNvSpPr/>
          <p:nvPr/>
        </p:nvSpPr>
        <p:spPr>
          <a:xfrm rot="5400000" flipH="1" flipV="1">
            <a:off x="770626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" name="Teardrop 3"/>
          <p:cNvSpPr/>
          <p:nvPr/>
        </p:nvSpPr>
        <p:spPr>
          <a:xfrm rot="5400000" flipH="1" flipV="1">
            <a:off x="686372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7" name="Teardrop 3"/>
          <p:cNvSpPr/>
          <p:nvPr/>
        </p:nvSpPr>
        <p:spPr>
          <a:xfrm rot="5400000" flipH="1" flipV="1">
            <a:off x="85488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" name="Teardrop 3"/>
          <p:cNvSpPr/>
          <p:nvPr/>
        </p:nvSpPr>
        <p:spPr>
          <a:xfrm rot="5400000" flipH="1" flipV="1">
            <a:off x="123402" y="1375727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" name="Teardrop 3"/>
          <p:cNvSpPr/>
          <p:nvPr/>
        </p:nvSpPr>
        <p:spPr>
          <a:xfrm rot="5400000" flipH="1" flipV="1">
            <a:off x="64427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" name="Teardrop 3"/>
          <p:cNvSpPr/>
          <p:nvPr/>
        </p:nvSpPr>
        <p:spPr>
          <a:xfrm rot="5400000" flipH="1" flipV="1">
            <a:off x="-148774" y="1946410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5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4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4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1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7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4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1" name="Teardrop 3"/>
          <p:cNvSpPr/>
          <p:nvPr/>
        </p:nvSpPr>
        <p:spPr>
          <a:xfrm rot="5400000" flipH="1" flipV="1">
            <a:off x="13875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" name="Teardrop 3"/>
          <p:cNvSpPr/>
          <p:nvPr/>
        </p:nvSpPr>
        <p:spPr>
          <a:xfrm rot="5400000" flipH="1" flipV="1">
            <a:off x="223007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" name="Teardrop 3"/>
          <p:cNvSpPr/>
          <p:nvPr/>
        </p:nvSpPr>
        <p:spPr>
          <a:xfrm rot="5400000" flipH="1" flipV="1">
            <a:off x="30726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4" name="Teardrop 3"/>
          <p:cNvSpPr/>
          <p:nvPr/>
        </p:nvSpPr>
        <p:spPr>
          <a:xfrm rot="5400000" flipH="1" flipV="1">
            <a:off x="39151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" name="Teardrop 3"/>
          <p:cNvSpPr/>
          <p:nvPr/>
        </p:nvSpPr>
        <p:spPr>
          <a:xfrm rot="5400000" flipH="1" flipV="1">
            <a:off x="47576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6" name="Teardrop 3"/>
          <p:cNvSpPr/>
          <p:nvPr/>
        </p:nvSpPr>
        <p:spPr>
          <a:xfrm rot="5400000" flipH="1" flipV="1">
            <a:off x="560023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7" name="Teardrop 3"/>
          <p:cNvSpPr/>
          <p:nvPr/>
        </p:nvSpPr>
        <p:spPr>
          <a:xfrm rot="5400000" flipH="1" flipV="1">
            <a:off x="812785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8" name="Teardrop 3"/>
          <p:cNvSpPr/>
          <p:nvPr/>
        </p:nvSpPr>
        <p:spPr>
          <a:xfrm rot="5400000" flipH="1" flipV="1">
            <a:off x="728531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9" name="Teardrop 3"/>
          <p:cNvSpPr/>
          <p:nvPr/>
        </p:nvSpPr>
        <p:spPr>
          <a:xfrm rot="5400000" flipH="1" flipV="1">
            <a:off x="8812306" y="2017156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1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1" y="73244"/>
                  <a:pt x="301103" y="113792"/>
                  <a:pt x="301103" y="163811"/>
                </a:cubicBezTo>
                <a:lnTo>
                  <a:pt x="299829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0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" name="Teardrop 3"/>
          <p:cNvSpPr/>
          <p:nvPr/>
        </p:nvSpPr>
        <p:spPr>
          <a:xfrm rot="5400000" flipH="1" flipV="1">
            <a:off x="544992" y="1797636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" name="Teardrop 3"/>
          <p:cNvSpPr/>
          <p:nvPr/>
        </p:nvSpPr>
        <p:spPr>
          <a:xfrm rot="5400000" flipH="1" flipV="1">
            <a:off x="60211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" name="Teardrop 3"/>
          <p:cNvSpPr/>
          <p:nvPr/>
        </p:nvSpPr>
        <p:spPr>
          <a:xfrm rot="5400000" flipH="1" flipV="1">
            <a:off x="9659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" name="Teardrop 3"/>
          <p:cNvSpPr/>
          <p:nvPr/>
        </p:nvSpPr>
        <p:spPr>
          <a:xfrm rot="5400000" flipH="1" flipV="1">
            <a:off x="180848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4" name="Teardrop 3"/>
          <p:cNvSpPr/>
          <p:nvPr/>
        </p:nvSpPr>
        <p:spPr>
          <a:xfrm rot="5400000" flipH="1" flipV="1">
            <a:off x="26510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" name="Teardrop 3"/>
          <p:cNvSpPr/>
          <p:nvPr/>
        </p:nvSpPr>
        <p:spPr>
          <a:xfrm rot="5400000" flipH="1" flipV="1">
            <a:off x="34935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6" name="Teardrop 3"/>
          <p:cNvSpPr/>
          <p:nvPr/>
        </p:nvSpPr>
        <p:spPr>
          <a:xfrm rot="5400000" flipH="1" flipV="1">
            <a:off x="43361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7" name="Teardrop 3"/>
          <p:cNvSpPr/>
          <p:nvPr/>
        </p:nvSpPr>
        <p:spPr>
          <a:xfrm rot="5400000" flipH="1" flipV="1">
            <a:off x="517864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8" name="Teardrop 3"/>
          <p:cNvSpPr/>
          <p:nvPr/>
        </p:nvSpPr>
        <p:spPr>
          <a:xfrm rot="5400000" flipH="1" flipV="1">
            <a:off x="770626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9" name="Teardrop 3"/>
          <p:cNvSpPr/>
          <p:nvPr/>
        </p:nvSpPr>
        <p:spPr>
          <a:xfrm rot="5400000" flipH="1" flipV="1">
            <a:off x="686372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" name="Teardrop 3"/>
          <p:cNvSpPr/>
          <p:nvPr/>
        </p:nvSpPr>
        <p:spPr>
          <a:xfrm rot="5400000" flipH="1" flipV="1">
            <a:off x="85488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1" name="Teardrop 3"/>
          <p:cNvSpPr/>
          <p:nvPr/>
        </p:nvSpPr>
        <p:spPr>
          <a:xfrm rot="5400000" flipH="1" flipV="1">
            <a:off x="123402" y="221832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2" name="Teardrop 3"/>
          <p:cNvSpPr/>
          <p:nvPr/>
        </p:nvSpPr>
        <p:spPr>
          <a:xfrm rot="5400000" flipH="1" flipV="1">
            <a:off x="64427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3" name="Teardrop 3"/>
          <p:cNvSpPr/>
          <p:nvPr/>
        </p:nvSpPr>
        <p:spPr>
          <a:xfrm rot="5400000" flipH="1" flipV="1">
            <a:off x="-148774" y="2795083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" name="Teardrop 3"/>
          <p:cNvSpPr/>
          <p:nvPr/>
        </p:nvSpPr>
        <p:spPr>
          <a:xfrm rot="5400000" flipH="1" flipV="1">
            <a:off x="13875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5" name="Teardrop 3"/>
          <p:cNvSpPr/>
          <p:nvPr/>
        </p:nvSpPr>
        <p:spPr>
          <a:xfrm rot="5400000" flipH="1" flipV="1">
            <a:off x="223007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" name="Teardrop 3"/>
          <p:cNvSpPr/>
          <p:nvPr/>
        </p:nvSpPr>
        <p:spPr>
          <a:xfrm rot="5400000" flipH="1" flipV="1">
            <a:off x="30726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7" name="Teardrop 3"/>
          <p:cNvSpPr/>
          <p:nvPr/>
        </p:nvSpPr>
        <p:spPr>
          <a:xfrm rot="5400000" flipH="1" flipV="1">
            <a:off x="39151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" name="Teardrop 3"/>
          <p:cNvSpPr/>
          <p:nvPr/>
        </p:nvSpPr>
        <p:spPr>
          <a:xfrm rot="5400000" flipH="1" flipV="1">
            <a:off x="47576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9" name="Teardrop 3"/>
          <p:cNvSpPr/>
          <p:nvPr/>
        </p:nvSpPr>
        <p:spPr>
          <a:xfrm rot="5400000" flipH="1" flipV="1">
            <a:off x="560023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" name="Teardrop 3"/>
          <p:cNvSpPr/>
          <p:nvPr/>
        </p:nvSpPr>
        <p:spPr>
          <a:xfrm rot="5400000" flipH="1" flipV="1">
            <a:off x="812785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1" name="Teardrop 3"/>
          <p:cNvSpPr/>
          <p:nvPr/>
        </p:nvSpPr>
        <p:spPr>
          <a:xfrm rot="5400000" flipH="1" flipV="1">
            <a:off x="728531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" name="Teardrop 3"/>
          <p:cNvSpPr/>
          <p:nvPr/>
        </p:nvSpPr>
        <p:spPr>
          <a:xfrm rot="5400000" flipH="1" flipV="1">
            <a:off x="8812306" y="2865829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3" name="Teardrop 3"/>
          <p:cNvSpPr/>
          <p:nvPr/>
        </p:nvSpPr>
        <p:spPr>
          <a:xfrm rot="5400000" flipH="1" flipV="1">
            <a:off x="544992" y="264630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" name="Teardrop 3"/>
          <p:cNvSpPr/>
          <p:nvPr/>
        </p:nvSpPr>
        <p:spPr>
          <a:xfrm rot="5400000" flipH="1" flipV="1">
            <a:off x="60211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" name="Teardrop 3"/>
          <p:cNvSpPr/>
          <p:nvPr/>
        </p:nvSpPr>
        <p:spPr>
          <a:xfrm rot="5400000" flipH="1" flipV="1">
            <a:off x="9659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" name="Teardrop 3"/>
          <p:cNvSpPr/>
          <p:nvPr/>
        </p:nvSpPr>
        <p:spPr>
          <a:xfrm rot="5400000" flipH="1" flipV="1">
            <a:off x="180848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7" name="Teardrop 3"/>
          <p:cNvSpPr/>
          <p:nvPr/>
        </p:nvSpPr>
        <p:spPr>
          <a:xfrm rot="5400000" flipH="1" flipV="1">
            <a:off x="26510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8" name="Teardrop 3"/>
          <p:cNvSpPr/>
          <p:nvPr/>
        </p:nvSpPr>
        <p:spPr>
          <a:xfrm rot="5400000" flipH="1" flipV="1">
            <a:off x="34935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9" name="Teardrop 3"/>
          <p:cNvSpPr/>
          <p:nvPr/>
        </p:nvSpPr>
        <p:spPr>
          <a:xfrm rot="5400000" flipH="1" flipV="1">
            <a:off x="43361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0" name="Teardrop 3"/>
          <p:cNvSpPr/>
          <p:nvPr/>
        </p:nvSpPr>
        <p:spPr>
          <a:xfrm rot="5400000" flipH="1" flipV="1">
            <a:off x="517864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" name="Teardrop 3"/>
          <p:cNvSpPr/>
          <p:nvPr/>
        </p:nvSpPr>
        <p:spPr>
          <a:xfrm rot="5400000" flipH="1" flipV="1">
            <a:off x="770626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2" name="Teardrop 3"/>
          <p:cNvSpPr/>
          <p:nvPr/>
        </p:nvSpPr>
        <p:spPr>
          <a:xfrm rot="5400000" flipH="1" flipV="1">
            <a:off x="686372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3" name="Teardrop 3"/>
          <p:cNvSpPr/>
          <p:nvPr/>
        </p:nvSpPr>
        <p:spPr>
          <a:xfrm rot="5400000" flipH="1" flipV="1">
            <a:off x="85488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4" name="Teardrop 3"/>
          <p:cNvSpPr/>
          <p:nvPr/>
        </p:nvSpPr>
        <p:spPr>
          <a:xfrm rot="5400000" flipH="1" flipV="1">
            <a:off x="123402" y="3068579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" name="Teardrop 3"/>
          <p:cNvSpPr/>
          <p:nvPr/>
        </p:nvSpPr>
        <p:spPr>
          <a:xfrm rot="5400000" flipH="1" flipV="1">
            <a:off x="64427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" name="Teardrop 3"/>
          <p:cNvSpPr/>
          <p:nvPr/>
        </p:nvSpPr>
        <p:spPr>
          <a:xfrm rot="5400000" flipH="1" flipV="1">
            <a:off x="-148774" y="3639262"/>
            <a:ext cx="612648" cy="315100"/>
          </a:xfrm>
          <a:custGeom>
            <a:avLst/>
            <a:gdLst/>
            <a:ahLst/>
            <a:cxnLst/>
            <a:rect l="l" t="t" r="r" b="b"/>
            <a:pathLst>
              <a:path w="612648" h="315100">
                <a:moveTo>
                  <a:pt x="239386" y="75670"/>
                </a:moveTo>
                <a:cubicBezTo>
                  <a:pt x="230866" y="67149"/>
                  <a:pt x="224313" y="57406"/>
                  <a:pt x="219944" y="46909"/>
                </a:cubicBezTo>
                <a:cubicBezTo>
                  <a:pt x="207099" y="60107"/>
                  <a:pt x="182914" y="65356"/>
                  <a:pt x="163810" y="64989"/>
                </a:cubicBezTo>
                <a:cubicBezTo>
                  <a:pt x="113792" y="64989"/>
                  <a:pt x="73243" y="105538"/>
                  <a:pt x="73243" y="155556"/>
                </a:cubicBezTo>
                <a:cubicBezTo>
                  <a:pt x="73243" y="179467"/>
                  <a:pt x="82509" y="201213"/>
                  <a:pt x="97830" y="217225"/>
                </a:cubicBezTo>
                <a:close/>
                <a:moveTo>
                  <a:pt x="268191" y="95157"/>
                </a:moveTo>
                <a:cubicBezTo>
                  <a:pt x="257695" y="90787"/>
                  <a:pt x="247952" y="84234"/>
                  <a:pt x="239431" y="75715"/>
                </a:cubicBezTo>
                <a:lnTo>
                  <a:pt x="97875" y="217270"/>
                </a:lnTo>
                <a:cubicBezTo>
                  <a:pt x="113887" y="232591"/>
                  <a:pt x="135634" y="241857"/>
                  <a:pt x="159544" y="241857"/>
                </a:cubicBezTo>
                <a:cubicBezTo>
                  <a:pt x="184553" y="241857"/>
                  <a:pt x="207195" y="231720"/>
                  <a:pt x="223585" y="215331"/>
                </a:cubicBezTo>
                <a:cubicBezTo>
                  <a:pt x="239974" y="198941"/>
                  <a:pt x="250111" y="176299"/>
                  <a:pt x="250111" y="151290"/>
                </a:cubicBezTo>
                <a:cubicBezTo>
                  <a:pt x="249745" y="132187"/>
                  <a:pt x="254994" y="108002"/>
                  <a:pt x="268191" y="95157"/>
                </a:cubicBezTo>
                <a:close/>
                <a:moveTo>
                  <a:pt x="391275" y="232488"/>
                </a:moveTo>
                <a:cubicBezTo>
                  <a:pt x="366688" y="214199"/>
                  <a:pt x="350981" y="184860"/>
                  <a:pt x="350981" y="151853"/>
                </a:cubicBezTo>
                <a:cubicBezTo>
                  <a:pt x="351479" y="125869"/>
                  <a:pt x="347689" y="109892"/>
                  <a:pt x="331337" y="99934"/>
                </a:cubicBezTo>
                <a:cubicBezTo>
                  <a:pt x="315088" y="104415"/>
                  <a:pt x="297874" y="104335"/>
                  <a:pt x="281637" y="99721"/>
                </a:cubicBezTo>
                <a:cubicBezTo>
                  <a:pt x="265010" y="109675"/>
                  <a:pt x="261165" y="125694"/>
                  <a:pt x="261667" y="151853"/>
                </a:cubicBezTo>
                <a:cubicBezTo>
                  <a:pt x="261667" y="179968"/>
                  <a:pt x="250271" y="205421"/>
                  <a:pt x="231847" y="223846"/>
                </a:cubicBezTo>
                <a:lnTo>
                  <a:pt x="221347" y="232509"/>
                </a:lnTo>
                <a:cubicBezTo>
                  <a:pt x="224390" y="249009"/>
                  <a:pt x="232545" y="264623"/>
                  <a:pt x="245300" y="277378"/>
                </a:cubicBezTo>
                <a:cubicBezTo>
                  <a:pt x="262208" y="294285"/>
                  <a:pt x="284137" y="303111"/>
                  <a:pt x="306292" y="303599"/>
                </a:cubicBezTo>
                <a:lnTo>
                  <a:pt x="306292" y="218433"/>
                </a:lnTo>
                <a:lnTo>
                  <a:pt x="306356" y="218433"/>
                </a:lnTo>
                <a:lnTo>
                  <a:pt x="306356" y="303599"/>
                </a:lnTo>
                <a:cubicBezTo>
                  <a:pt x="328512" y="303110"/>
                  <a:pt x="350441" y="294285"/>
                  <a:pt x="367348" y="277378"/>
                </a:cubicBezTo>
                <a:cubicBezTo>
                  <a:pt x="380109" y="264617"/>
                  <a:pt x="388266" y="248996"/>
                  <a:pt x="391275" y="232488"/>
                </a:cubicBezTo>
                <a:close/>
                <a:moveTo>
                  <a:pt x="514773" y="217271"/>
                </a:moveTo>
                <a:lnTo>
                  <a:pt x="373218" y="75716"/>
                </a:lnTo>
                <a:cubicBezTo>
                  <a:pt x="364700" y="84231"/>
                  <a:pt x="354962" y="90781"/>
                  <a:pt x="344508" y="95209"/>
                </a:cubicBezTo>
                <a:cubicBezTo>
                  <a:pt x="357668" y="108066"/>
                  <a:pt x="362903" y="132212"/>
                  <a:pt x="362537" y="151290"/>
                </a:cubicBezTo>
                <a:cubicBezTo>
                  <a:pt x="362537" y="201309"/>
                  <a:pt x="403086" y="241857"/>
                  <a:pt x="453104" y="241857"/>
                </a:cubicBezTo>
                <a:cubicBezTo>
                  <a:pt x="477015" y="241857"/>
                  <a:pt x="498761" y="232592"/>
                  <a:pt x="514773" y="217271"/>
                </a:cubicBezTo>
                <a:close/>
                <a:moveTo>
                  <a:pt x="539405" y="155556"/>
                </a:moveTo>
                <a:cubicBezTo>
                  <a:pt x="539405" y="105538"/>
                  <a:pt x="498856" y="64989"/>
                  <a:pt x="448838" y="64989"/>
                </a:cubicBezTo>
                <a:cubicBezTo>
                  <a:pt x="429760" y="65355"/>
                  <a:pt x="405614" y="60121"/>
                  <a:pt x="392756" y="46961"/>
                </a:cubicBezTo>
                <a:cubicBezTo>
                  <a:pt x="388329" y="57415"/>
                  <a:pt x="381778" y="67153"/>
                  <a:pt x="373263" y="75671"/>
                </a:cubicBezTo>
                <a:lnTo>
                  <a:pt x="514818" y="217225"/>
                </a:lnTo>
                <a:cubicBezTo>
                  <a:pt x="530139" y="201213"/>
                  <a:pt x="539405" y="179467"/>
                  <a:pt x="539405" y="155556"/>
                </a:cubicBezTo>
                <a:close/>
                <a:moveTo>
                  <a:pt x="612648" y="8776"/>
                </a:moveTo>
                <a:cubicBezTo>
                  <a:pt x="612257" y="34030"/>
                  <a:pt x="602326" y="59101"/>
                  <a:pt x="583058" y="78369"/>
                </a:cubicBezTo>
                <a:cubicBezTo>
                  <a:pt x="569890" y="91537"/>
                  <a:pt x="554014" y="100343"/>
                  <a:pt x="537134" y="104416"/>
                </a:cubicBezTo>
                <a:cubicBezTo>
                  <a:pt x="546225" y="119205"/>
                  <a:pt x="551214" y="136643"/>
                  <a:pt x="551214" y="155247"/>
                </a:cubicBezTo>
                <a:cubicBezTo>
                  <a:pt x="551214" y="182497"/>
                  <a:pt x="540509" y="207247"/>
                  <a:pt x="522928" y="225380"/>
                </a:cubicBezTo>
                <a:lnTo>
                  <a:pt x="522928" y="225380"/>
                </a:lnTo>
                <a:cubicBezTo>
                  <a:pt x="504794" y="242961"/>
                  <a:pt x="480045" y="253667"/>
                  <a:pt x="452794" y="253667"/>
                </a:cubicBezTo>
                <a:cubicBezTo>
                  <a:pt x="434191" y="253667"/>
                  <a:pt x="416753" y="248677"/>
                  <a:pt x="401964" y="239586"/>
                </a:cubicBezTo>
                <a:cubicBezTo>
                  <a:pt x="397891" y="256466"/>
                  <a:pt x="389084" y="272342"/>
                  <a:pt x="375917" y="285509"/>
                </a:cubicBezTo>
                <a:cubicBezTo>
                  <a:pt x="356649" y="304778"/>
                  <a:pt x="331578" y="314709"/>
                  <a:pt x="306324" y="315100"/>
                </a:cubicBezTo>
                <a:lnTo>
                  <a:pt x="306324" y="315100"/>
                </a:lnTo>
                <a:cubicBezTo>
                  <a:pt x="281070" y="314709"/>
                  <a:pt x="255999" y="304778"/>
                  <a:pt x="236731" y="285509"/>
                </a:cubicBezTo>
                <a:cubicBezTo>
                  <a:pt x="223571" y="272349"/>
                  <a:pt x="214766" y="256482"/>
                  <a:pt x="210610" y="239626"/>
                </a:cubicBezTo>
                <a:cubicBezTo>
                  <a:pt x="195839" y="248693"/>
                  <a:pt x="178427" y="253666"/>
                  <a:pt x="159854" y="253666"/>
                </a:cubicBezTo>
                <a:cubicBezTo>
                  <a:pt x="132604" y="253666"/>
                  <a:pt x="107854" y="242961"/>
                  <a:pt x="89720" y="225380"/>
                </a:cubicBezTo>
                <a:lnTo>
                  <a:pt x="89720" y="225380"/>
                </a:lnTo>
                <a:cubicBezTo>
                  <a:pt x="72140" y="207247"/>
                  <a:pt x="61434" y="182497"/>
                  <a:pt x="61434" y="155247"/>
                </a:cubicBezTo>
                <a:cubicBezTo>
                  <a:pt x="61434" y="136673"/>
                  <a:pt x="66408" y="119262"/>
                  <a:pt x="75474" y="104490"/>
                </a:cubicBezTo>
                <a:cubicBezTo>
                  <a:pt x="58618" y="100334"/>
                  <a:pt x="42751" y="91530"/>
                  <a:pt x="29591" y="78369"/>
                </a:cubicBezTo>
                <a:cubicBezTo>
                  <a:pt x="10322" y="59101"/>
                  <a:pt x="391" y="34030"/>
                  <a:pt x="0" y="8776"/>
                </a:cubicBezTo>
                <a:lnTo>
                  <a:pt x="0" y="8776"/>
                </a:lnTo>
                <a:lnTo>
                  <a:pt x="1828" y="0"/>
                </a:lnTo>
                <a:lnTo>
                  <a:pt x="13374" y="0"/>
                </a:lnTo>
                <a:cubicBezTo>
                  <a:pt x="11782" y="2802"/>
                  <a:pt x="11567" y="5771"/>
                  <a:pt x="11501" y="8744"/>
                </a:cubicBezTo>
                <a:lnTo>
                  <a:pt x="96667" y="8744"/>
                </a:lnTo>
                <a:lnTo>
                  <a:pt x="96667" y="8808"/>
                </a:lnTo>
                <a:lnTo>
                  <a:pt x="11501" y="8808"/>
                </a:lnTo>
                <a:cubicBezTo>
                  <a:pt x="11990" y="30964"/>
                  <a:pt x="20815" y="52893"/>
                  <a:pt x="37722" y="69800"/>
                </a:cubicBezTo>
                <a:cubicBezTo>
                  <a:pt x="50477" y="82555"/>
                  <a:pt x="66091" y="90711"/>
                  <a:pt x="82592" y="93753"/>
                </a:cubicBezTo>
                <a:cubicBezTo>
                  <a:pt x="100880" y="69151"/>
                  <a:pt x="130228" y="53433"/>
                  <a:pt x="163247" y="53433"/>
                </a:cubicBezTo>
                <a:cubicBezTo>
                  <a:pt x="186137" y="53872"/>
                  <a:pt x="201262" y="50984"/>
                  <a:pt x="211355" y="39116"/>
                </a:cubicBezTo>
                <a:cubicBezTo>
                  <a:pt x="212796" y="37420"/>
                  <a:pt x="214135" y="35542"/>
                  <a:pt x="215380" y="33463"/>
                </a:cubicBezTo>
                <a:lnTo>
                  <a:pt x="215236" y="0"/>
                </a:lnTo>
                <a:lnTo>
                  <a:pt x="223507" y="0"/>
                </a:lnTo>
                <a:cubicBezTo>
                  <a:pt x="219688" y="24354"/>
                  <a:pt x="227777" y="49750"/>
                  <a:pt x="246535" y="68520"/>
                </a:cubicBezTo>
                <a:lnTo>
                  <a:pt x="254763" y="60293"/>
                </a:lnTo>
                <a:cubicBezTo>
                  <a:pt x="254771" y="60299"/>
                  <a:pt x="254778" y="60307"/>
                  <a:pt x="254786" y="60315"/>
                </a:cubicBezTo>
                <a:lnTo>
                  <a:pt x="254808" y="60338"/>
                </a:lnTo>
                <a:lnTo>
                  <a:pt x="246580" y="68565"/>
                </a:lnTo>
                <a:cubicBezTo>
                  <a:pt x="279582" y="101547"/>
                  <a:pt x="333066" y="101547"/>
                  <a:pt x="366068" y="68565"/>
                </a:cubicBezTo>
                <a:lnTo>
                  <a:pt x="357840" y="60338"/>
                </a:lnTo>
                <a:cubicBezTo>
                  <a:pt x="357847" y="60330"/>
                  <a:pt x="357855" y="60322"/>
                  <a:pt x="357862" y="60315"/>
                </a:cubicBezTo>
                <a:lnTo>
                  <a:pt x="357885" y="60293"/>
                </a:lnTo>
                <a:lnTo>
                  <a:pt x="366113" y="68520"/>
                </a:lnTo>
                <a:cubicBezTo>
                  <a:pt x="384872" y="49750"/>
                  <a:pt x="392961" y="24354"/>
                  <a:pt x="389142" y="0"/>
                </a:cubicBezTo>
                <a:lnTo>
                  <a:pt x="397337" y="0"/>
                </a:lnTo>
                <a:cubicBezTo>
                  <a:pt x="401479" y="11094"/>
                  <a:pt x="400548" y="22668"/>
                  <a:pt x="397481" y="33790"/>
                </a:cubicBezTo>
                <a:cubicBezTo>
                  <a:pt x="407439" y="50142"/>
                  <a:pt x="423417" y="53932"/>
                  <a:pt x="449401" y="53433"/>
                </a:cubicBezTo>
                <a:cubicBezTo>
                  <a:pt x="482408" y="53434"/>
                  <a:pt x="511746" y="69140"/>
                  <a:pt x="530035" y="93727"/>
                </a:cubicBezTo>
                <a:cubicBezTo>
                  <a:pt x="546543" y="90718"/>
                  <a:pt x="562165" y="82561"/>
                  <a:pt x="574926" y="69800"/>
                </a:cubicBezTo>
                <a:cubicBezTo>
                  <a:pt x="591833" y="52893"/>
                  <a:pt x="600659" y="30964"/>
                  <a:pt x="601147" y="8808"/>
                </a:cubicBezTo>
                <a:lnTo>
                  <a:pt x="515982" y="8808"/>
                </a:lnTo>
                <a:lnTo>
                  <a:pt x="515981" y="8744"/>
                </a:lnTo>
                <a:lnTo>
                  <a:pt x="601147" y="8744"/>
                </a:lnTo>
                <a:lnTo>
                  <a:pt x="599275" y="0"/>
                </a:lnTo>
                <a:lnTo>
                  <a:pt x="610820" y="0"/>
                </a:lnTo>
                <a:cubicBezTo>
                  <a:pt x="612423" y="2826"/>
                  <a:pt x="612602" y="5800"/>
                  <a:pt x="612648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" name="Teardrop 3"/>
          <p:cNvSpPr/>
          <p:nvPr/>
        </p:nvSpPr>
        <p:spPr>
          <a:xfrm rot="5400000" flipH="1" flipV="1">
            <a:off x="13875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" name="Teardrop 3"/>
          <p:cNvSpPr/>
          <p:nvPr/>
        </p:nvSpPr>
        <p:spPr>
          <a:xfrm rot="5400000" flipH="1" flipV="1">
            <a:off x="223007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9" name="Teardrop 3"/>
          <p:cNvSpPr/>
          <p:nvPr/>
        </p:nvSpPr>
        <p:spPr>
          <a:xfrm rot="5400000" flipH="1" flipV="1">
            <a:off x="30726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0" name="Teardrop 3"/>
          <p:cNvSpPr/>
          <p:nvPr/>
        </p:nvSpPr>
        <p:spPr>
          <a:xfrm rot="5400000" flipH="1" flipV="1">
            <a:off x="39151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" name="Teardrop 3"/>
          <p:cNvSpPr/>
          <p:nvPr/>
        </p:nvSpPr>
        <p:spPr>
          <a:xfrm rot="5400000" flipH="1" flipV="1">
            <a:off x="47576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" name="Teardrop 3"/>
          <p:cNvSpPr/>
          <p:nvPr/>
        </p:nvSpPr>
        <p:spPr>
          <a:xfrm rot="5400000" flipH="1" flipV="1">
            <a:off x="560023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3" name="Teardrop 3"/>
          <p:cNvSpPr/>
          <p:nvPr/>
        </p:nvSpPr>
        <p:spPr>
          <a:xfrm rot="5400000" flipH="1" flipV="1">
            <a:off x="812785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4" name="Teardrop 3"/>
          <p:cNvSpPr/>
          <p:nvPr/>
        </p:nvSpPr>
        <p:spPr>
          <a:xfrm rot="5400000" flipH="1" flipV="1">
            <a:off x="728531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5" name="Teardrop 3"/>
          <p:cNvSpPr/>
          <p:nvPr/>
        </p:nvSpPr>
        <p:spPr>
          <a:xfrm rot="5400000" flipH="1" flipV="1">
            <a:off x="8812306" y="3710008"/>
            <a:ext cx="489780" cy="173608"/>
          </a:xfrm>
          <a:custGeom>
            <a:avLst/>
            <a:gdLst/>
            <a:ahLst/>
            <a:cxnLst/>
            <a:rect l="l" t="t" r="r" b="b"/>
            <a:pathLst>
              <a:path w="489780" h="173608">
                <a:moveTo>
                  <a:pt x="489780" y="159854"/>
                </a:moveTo>
                <a:lnTo>
                  <a:pt x="485976" y="173608"/>
                </a:lnTo>
                <a:lnTo>
                  <a:pt x="475132" y="173608"/>
                </a:lnTo>
                <a:cubicBezTo>
                  <a:pt x="477585" y="169211"/>
                  <a:pt x="477971" y="164422"/>
                  <a:pt x="477971" y="159544"/>
                </a:cubicBezTo>
                <a:cubicBezTo>
                  <a:pt x="477971" y="135634"/>
                  <a:pt x="468705" y="113887"/>
                  <a:pt x="453384" y="97876"/>
                </a:cubicBezTo>
                <a:lnTo>
                  <a:pt x="377652" y="173608"/>
                </a:lnTo>
                <a:lnTo>
                  <a:pt x="377561" y="173608"/>
                </a:lnTo>
                <a:lnTo>
                  <a:pt x="453339" y="97830"/>
                </a:lnTo>
                <a:cubicBezTo>
                  <a:pt x="437327" y="82509"/>
                  <a:pt x="415581" y="73244"/>
                  <a:pt x="391670" y="73244"/>
                </a:cubicBezTo>
                <a:cubicBezTo>
                  <a:pt x="341652" y="73244"/>
                  <a:pt x="301103" y="113792"/>
                  <a:pt x="301103" y="163811"/>
                </a:cubicBezTo>
                <a:lnTo>
                  <a:pt x="299830" y="173608"/>
                </a:lnTo>
                <a:lnTo>
                  <a:pt x="288634" y="173608"/>
                </a:lnTo>
                <a:cubicBezTo>
                  <a:pt x="289602" y="170367"/>
                  <a:pt x="289617" y="166907"/>
                  <a:pt x="289547" y="163248"/>
                </a:cubicBezTo>
                <a:cubicBezTo>
                  <a:pt x="289547" y="130228"/>
                  <a:pt x="305265" y="100880"/>
                  <a:pt x="329868" y="82592"/>
                </a:cubicBezTo>
                <a:cubicBezTo>
                  <a:pt x="326825" y="66091"/>
                  <a:pt x="318670" y="50477"/>
                  <a:pt x="305914" y="37722"/>
                </a:cubicBezTo>
                <a:cubicBezTo>
                  <a:pt x="289007" y="20815"/>
                  <a:pt x="267078" y="11989"/>
                  <a:pt x="244922" y="11501"/>
                </a:cubicBezTo>
                <a:lnTo>
                  <a:pt x="244922" y="96667"/>
                </a:lnTo>
                <a:lnTo>
                  <a:pt x="244858" y="96667"/>
                </a:lnTo>
                <a:lnTo>
                  <a:pt x="244858" y="11501"/>
                </a:lnTo>
                <a:cubicBezTo>
                  <a:pt x="222703" y="11990"/>
                  <a:pt x="200774" y="20815"/>
                  <a:pt x="183866" y="37722"/>
                </a:cubicBezTo>
                <a:cubicBezTo>
                  <a:pt x="171105" y="50483"/>
                  <a:pt x="162948" y="66105"/>
                  <a:pt x="159939" y="82613"/>
                </a:cubicBezTo>
                <a:cubicBezTo>
                  <a:pt x="184526" y="100902"/>
                  <a:pt x="200233" y="130241"/>
                  <a:pt x="200233" y="163248"/>
                </a:cubicBezTo>
                <a:lnTo>
                  <a:pt x="201368" y="173608"/>
                </a:lnTo>
                <a:lnTo>
                  <a:pt x="189949" y="173608"/>
                </a:lnTo>
                <a:cubicBezTo>
                  <a:pt x="188710" y="170302"/>
                  <a:pt x="188616" y="166986"/>
                  <a:pt x="188677" y="163811"/>
                </a:cubicBezTo>
                <a:cubicBezTo>
                  <a:pt x="188677" y="113792"/>
                  <a:pt x="148129" y="73244"/>
                  <a:pt x="98110" y="73244"/>
                </a:cubicBezTo>
                <a:cubicBezTo>
                  <a:pt x="74200" y="73244"/>
                  <a:pt x="52453" y="82510"/>
                  <a:pt x="36441" y="97831"/>
                </a:cubicBezTo>
                <a:lnTo>
                  <a:pt x="112218" y="173608"/>
                </a:lnTo>
                <a:lnTo>
                  <a:pt x="112128" y="173608"/>
                </a:lnTo>
                <a:lnTo>
                  <a:pt x="36396" y="97876"/>
                </a:lnTo>
                <a:cubicBezTo>
                  <a:pt x="21075" y="113887"/>
                  <a:pt x="11809" y="135634"/>
                  <a:pt x="11809" y="159544"/>
                </a:cubicBezTo>
                <a:lnTo>
                  <a:pt x="14649" y="173608"/>
                </a:lnTo>
                <a:lnTo>
                  <a:pt x="3810" y="173608"/>
                </a:lnTo>
                <a:cubicBezTo>
                  <a:pt x="333" y="169383"/>
                  <a:pt x="0" y="164657"/>
                  <a:pt x="0" y="159854"/>
                </a:cubicBezTo>
                <a:cubicBezTo>
                  <a:pt x="0" y="132604"/>
                  <a:pt x="10706" y="107854"/>
                  <a:pt x="28286" y="89721"/>
                </a:cubicBezTo>
                <a:lnTo>
                  <a:pt x="28286" y="89721"/>
                </a:lnTo>
                <a:cubicBezTo>
                  <a:pt x="46420" y="72140"/>
                  <a:pt x="71170" y="61435"/>
                  <a:pt x="98420" y="61435"/>
                </a:cubicBezTo>
                <a:cubicBezTo>
                  <a:pt x="117023" y="61435"/>
                  <a:pt x="134461" y="66424"/>
                  <a:pt x="149250" y="75515"/>
                </a:cubicBezTo>
                <a:cubicBezTo>
                  <a:pt x="153323" y="58635"/>
                  <a:pt x="162130" y="42758"/>
                  <a:pt x="175297" y="29591"/>
                </a:cubicBezTo>
                <a:cubicBezTo>
                  <a:pt x="194566" y="10322"/>
                  <a:pt x="219636" y="391"/>
                  <a:pt x="244890" y="0"/>
                </a:cubicBezTo>
                <a:lnTo>
                  <a:pt x="244890" y="0"/>
                </a:lnTo>
                <a:cubicBezTo>
                  <a:pt x="270144" y="391"/>
                  <a:pt x="295215" y="10322"/>
                  <a:pt x="314484" y="29591"/>
                </a:cubicBezTo>
                <a:cubicBezTo>
                  <a:pt x="327644" y="42751"/>
                  <a:pt x="336448" y="58618"/>
                  <a:pt x="340604" y="75474"/>
                </a:cubicBezTo>
                <a:cubicBezTo>
                  <a:pt x="355376" y="66408"/>
                  <a:pt x="372787" y="61434"/>
                  <a:pt x="391360" y="61434"/>
                </a:cubicBezTo>
                <a:cubicBezTo>
                  <a:pt x="418611" y="61434"/>
                  <a:pt x="443360" y="72140"/>
                  <a:pt x="461494" y="89721"/>
                </a:cubicBezTo>
                <a:cubicBezTo>
                  <a:pt x="479075" y="107854"/>
                  <a:pt x="489780" y="132604"/>
                  <a:pt x="489780" y="1598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6" name="Teardrop 3"/>
          <p:cNvSpPr/>
          <p:nvPr/>
        </p:nvSpPr>
        <p:spPr>
          <a:xfrm rot="5400000" flipH="1" flipV="1">
            <a:off x="544992" y="3490488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7" name="Teardrop 3"/>
          <p:cNvSpPr/>
          <p:nvPr/>
        </p:nvSpPr>
        <p:spPr>
          <a:xfrm rot="5400000" flipH="1" flipV="1">
            <a:off x="60211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" name="Teardrop 3"/>
          <p:cNvSpPr/>
          <p:nvPr/>
        </p:nvSpPr>
        <p:spPr>
          <a:xfrm rot="5400000" flipH="1" flipV="1">
            <a:off x="9659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" name="Teardrop 3"/>
          <p:cNvSpPr/>
          <p:nvPr/>
        </p:nvSpPr>
        <p:spPr>
          <a:xfrm rot="5400000" flipH="1" flipV="1">
            <a:off x="180848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0" name="Teardrop 3"/>
          <p:cNvSpPr/>
          <p:nvPr/>
        </p:nvSpPr>
        <p:spPr>
          <a:xfrm rot="5400000" flipH="1" flipV="1">
            <a:off x="26510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1" name="Teardrop 3"/>
          <p:cNvSpPr/>
          <p:nvPr/>
        </p:nvSpPr>
        <p:spPr>
          <a:xfrm rot="5400000" flipH="1" flipV="1">
            <a:off x="34935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" name="Teardrop 3"/>
          <p:cNvSpPr/>
          <p:nvPr/>
        </p:nvSpPr>
        <p:spPr>
          <a:xfrm rot="5400000" flipH="1" flipV="1">
            <a:off x="43361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" name="Teardrop 3"/>
          <p:cNvSpPr/>
          <p:nvPr/>
        </p:nvSpPr>
        <p:spPr>
          <a:xfrm rot="5400000" flipH="1" flipV="1">
            <a:off x="517864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" name="Teardrop 3"/>
          <p:cNvSpPr/>
          <p:nvPr/>
        </p:nvSpPr>
        <p:spPr>
          <a:xfrm rot="5400000" flipH="1" flipV="1">
            <a:off x="770626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5" name="Teardrop 3"/>
          <p:cNvSpPr/>
          <p:nvPr/>
        </p:nvSpPr>
        <p:spPr>
          <a:xfrm rot="5400000" flipH="1" flipV="1">
            <a:off x="686372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" name="Teardrop 3"/>
          <p:cNvSpPr/>
          <p:nvPr/>
        </p:nvSpPr>
        <p:spPr>
          <a:xfrm rot="5400000" flipH="1" flipV="1">
            <a:off x="85488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" name="Teardrop 3"/>
          <p:cNvSpPr/>
          <p:nvPr/>
        </p:nvSpPr>
        <p:spPr>
          <a:xfrm rot="5400000" flipH="1" flipV="1">
            <a:off x="123402" y="3914584"/>
            <a:ext cx="612648" cy="612648"/>
          </a:xfrm>
          <a:custGeom>
            <a:avLst/>
            <a:gdLst/>
            <a:ahLst/>
            <a:cxnLst/>
            <a:rect l="l" t="t" r="r" b="b"/>
            <a:pathLst>
              <a:path w="3699724" h="3699725">
                <a:moveTo>
                  <a:pt x="1619273" y="1327910"/>
                </a:moveTo>
                <a:cubicBezTo>
                  <a:pt x="1539798" y="1250266"/>
                  <a:pt x="1508187" y="1104450"/>
                  <a:pt x="1510397" y="989239"/>
                </a:cubicBezTo>
                <a:cubicBezTo>
                  <a:pt x="1510398" y="687181"/>
                  <a:pt x="1265529" y="442312"/>
                  <a:pt x="963471" y="442313"/>
                </a:cubicBezTo>
                <a:cubicBezTo>
                  <a:pt x="819078" y="442312"/>
                  <a:pt x="687752" y="498269"/>
                  <a:pt x="591059" y="590790"/>
                </a:cubicBezTo>
                <a:lnTo>
                  <a:pt x="1445896" y="1445628"/>
                </a:lnTo>
                <a:cubicBezTo>
                  <a:pt x="1497333" y="1394206"/>
                  <a:pt x="1556141" y="1354647"/>
                  <a:pt x="1619273" y="1327910"/>
                </a:cubicBezTo>
                <a:close/>
                <a:moveTo>
                  <a:pt x="1327906" y="1619277"/>
                </a:moveTo>
                <a:cubicBezTo>
                  <a:pt x="1354643" y="1556145"/>
                  <a:pt x="1394202" y="1497337"/>
                  <a:pt x="1445624" y="1445900"/>
                </a:cubicBezTo>
                <a:lnTo>
                  <a:pt x="590784" y="591062"/>
                </a:lnTo>
                <a:cubicBezTo>
                  <a:pt x="498263" y="687756"/>
                  <a:pt x="442308" y="819081"/>
                  <a:pt x="442308" y="963474"/>
                </a:cubicBezTo>
                <a:cubicBezTo>
                  <a:pt x="442308" y="1265532"/>
                  <a:pt x="687175" y="1510401"/>
                  <a:pt x="989234" y="1510401"/>
                </a:cubicBezTo>
                <a:cubicBezTo>
                  <a:pt x="1104445" y="1508191"/>
                  <a:pt x="1250262" y="1539802"/>
                  <a:pt x="1327906" y="1619277"/>
                </a:cubicBezTo>
                <a:close/>
                <a:moveTo>
                  <a:pt x="1276350" y="2033081"/>
                </a:moveTo>
                <a:cubicBezTo>
                  <a:pt x="1285057" y="2022843"/>
                  <a:pt x="1293143" y="2011498"/>
                  <a:pt x="1300657" y="1998947"/>
                </a:cubicBezTo>
                <a:cubicBezTo>
                  <a:pt x="1272796" y="1900893"/>
                  <a:pt x="1272313" y="1796942"/>
                  <a:pt x="1299372" y="1698816"/>
                </a:cubicBezTo>
                <a:cubicBezTo>
                  <a:pt x="1239239" y="1600065"/>
                  <a:pt x="1142748" y="1577177"/>
                  <a:pt x="985834" y="1580187"/>
                </a:cubicBezTo>
                <a:cubicBezTo>
                  <a:pt x="786506" y="1580187"/>
                  <a:pt x="609333" y="1485334"/>
                  <a:pt x="498888" y="1336851"/>
                </a:cubicBezTo>
                <a:cubicBezTo>
                  <a:pt x="399199" y="1355025"/>
                  <a:pt x="304862" y="1404283"/>
                  <a:pt x="227800" y="1481345"/>
                </a:cubicBezTo>
                <a:cubicBezTo>
                  <a:pt x="125698" y="1583447"/>
                  <a:pt x="72404" y="1715874"/>
                  <a:pt x="69454" y="1849669"/>
                </a:cubicBezTo>
                <a:lnTo>
                  <a:pt x="583761" y="1849669"/>
                </a:lnTo>
                <a:lnTo>
                  <a:pt x="583765" y="1850056"/>
                </a:lnTo>
                <a:lnTo>
                  <a:pt x="69453" y="1850056"/>
                </a:lnTo>
                <a:cubicBezTo>
                  <a:pt x="72403" y="1983852"/>
                  <a:pt x="125698" y="2116279"/>
                  <a:pt x="227799" y="2218380"/>
                </a:cubicBezTo>
                <a:cubicBezTo>
                  <a:pt x="304828" y="2295410"/>
                  <a:pt x="399119" y="2344659"/>
                  <a:pt x="498762" y="2363033"/>
                </a:cubicBezTo>
                <a:cubicBezTo>
                  <a:pt x="609207" y="2214464"/>
                  <a:pt x="786436" y="2119544"/>
                  <a:pt x="985834" y="2119544"/>
                </a:cubicBezTo>
                <a:cubicBezTo>
                  <a:pt x="1124065" y="2122196"/>
                  <a:pt x="1215404" y="2104750"/>
                  <a:pt x="1276350" y="2033081"/>
                </a:cubicBezTo>
                <a:close/>
                <a:moveTo>
                  <a:pt x="2033078" y="1276353"/>
                </a:moveTo>
                <a:cubicBezTo>
                  <a:pt x="2104746" y="1215407"/>
                  <a:pt x="2122193" y="1124068"/>
                  <a:pt x="2119541" y="985837"/>
                </a:cubicBezTo>
                <a:cubicBezTo>
                  <a:pt x="2119541" y="786437"/>
                  <a:pt x="2214463" y="609207"/>
                  <a:pt x="2363033" y="498763"/>
                </a:cubicBezTo>
                <a:cubicBezTo>
                  <a:pt x="2344659" y="399120"/>
                  <a:pt x="2295410" y="304828"/>
                  <a:pt x="2218380" y="227799"/>
                </a:cubicBezTo>
                <a:cubicBezTo>
                  <a:pt x="2116279" y="125698"/>
                  <a:pt x="1983852" y="72403"/>
                  <a:pt x="1850056" y="69453"/>
                </a:cubicBezTo>
                <a:lnTo>
                  <a:pt x="1850055" y="583765"/>
                </a:lnTo>
                <a:lnTo>
                  <a:pt x="1849669" y="583761"/>
                </a:lnTo>
                <a:lnTo>
                  <a:pt x="1849669" y="69454"/>
                </a:lnTo>
                <a:cubicBezTo>
                  <a:pt x="1715874" y="72405"/>
                  <a:pt x="1583446" y="125699"/>
                  <a:pt x="1481345" y="227800"/>
                </a:cubicBezTo>
                <a:cubicBezTo>
                  <a:pt x="1404281" y="304864"/>
                  <a:pt x="1355022" y="399204"/>
                  <a:pt x="1336849" y="498895"/>
                </a:cubicBezTo>
                <a:cubicBezTo>
                  <a:pt x="1485331" y="609340"/>
                  <a:pt x="1580182" y="786513"/>
                  <a:pt x="1580182" y="985839"/>
                </a:cubicBezTo>
                <a:cubicBezTo>
                  <a:pt x="1577172" y="1142752"/>
                  <a:pt x="1600060" y="1239243"/>
                  <a:pt x="1698811" y="1299376"/>
                </a:cubicBezTo>
                <a:cubicBezTo>
                  <a:pt x="1796937" y="1272317"/>
                  <a:pt x="1900888" y="1272800"/>
                  <a:pt x="1998943" y="1300661"/>
                </a:cubicBezTo>
                <a:cubicBezTo>
                  <a:pt x="2011494" y="1293147"/>
                  <a:pt x="2022839" y="1285060"/>
                  <a:pt x="2033078" y="1276353"/>
                </a:cubicBezTo>
                <a:close/>
                <a:moveTo>
                  <a:pt x="1445628" y="2253827"/>
                </a:moveTo>
                <a:cubicBezTo>
                  <a:pt x="1394179" y="2202371"/>
                  <a:pt x="1354607" y="2143534"/>
                  <a:pt x="1328220" y="2080145"/>
                </a:cubicBezTo>
                <a:cubicBezTo>
                  <a:pt x="1250650" y="2159845"/>
                  <a:pt x="1104599" y="2191543"/>
                  <a:pt x="989234" y="2189330"/>
                </a:cubicBezTo>
                <a:cubicBezTo>
                  <a:pt x="687176" y="2189329"/>
                  <a:pt x="442308" y="2434198"/>
                  <a:pt x="442308" y="2736256"/>
                </a:cubicBezTo>
                <a:cubicBezTo>
                  <a:pt x="442308" y="2880649"/>
                  <a:pt x="498263" y="3011974"/>
                  <a:pt x="590785" y="3108668"/>
                </a:cubicBezTo>
                <a:close/>
                <a:moveTo>
                  <a:pt x="2253823" y="1445631"/>
                </a:moveTo>
                <a:lnTo>
                  <a:pt x="3108665" y="590788"/>
                </a:lnTo>
                <a:cubicBezTo>
                  <a:pt x="3011971" y="498266"/>
                  <a:pt x="2880646" y="442311"/>
                  <a:pt x="2736253" y="442311"/>
                </a:cubicBezTo>
                <a:cubicBezTo>
                  <a:pt x="2434195" y="442311"/>
                  <a:pt x="2189326" y="687179"/>
                  <a:pt x="2189327" y="989237"/>
                </a:cubicBezTo>
                <a:cubicBezTo>
                  <a:pt x="2191540" y="1104602"/>
                  <a:pt x="2159841" y="1250654"/>
                  <a:pt x="2080141" y="1328224"/>
                </a:cubicBezTo>
                <a:cubicBezTo>
                  <a:pt x="2143530" y="1354611"/>
                  <a:pt x="2202368" y="1394182"/>
                  <a:pt x="2253823" y="1445631"/>
                </a:cubicBezTo>
                <a:close/>
                <a:moveTo>
                  <a:pt x="2210921" y="2210652"/>
                </a:moveTo>
                <a:cubicBezTo>
                  <a:pt x="2410093" y="2011361"/>
                  <a:pt x="2410093" y="1688371"/>
                  <a:pt x="2210920" y="1489079"/>
                </a:cubicBezTo>
                <a:lnTo>
                  <a:pt x="2161236" y="1538763"/>
                </a:lnTo>
                <a:lnTo>
                  <a:pt x="2161096" y="1538632"/>
                </a:lnTo>
                <a:cubicBezTo>
                  <a:pt x="2161051" y="1538585"/>
                  <a:pt x="2161005" y="1538541"/>
                  <a:pt x="2160964" y="1538490"/>
                </a:cubicBezTo>
                <a:lnTo>
                  <a:pt x="2210648" y="1488807"/>
                </a:lnTo>
                <a:cubicBezTo>
                  <a:pt x="2011356" y="1289635"/>
                  <a:pt x="1688367" y="1289636"/>
                  <a:pt x="1489076" y="1488807"/>
                </a:cubicBezTo>
                <a:lnTo>
                  <a:pt x="1538760" y="1538491"/>
                </a:lnTo>
                <a:cubicBezTo>
                  <a:pt x="1538719" y="1538541"/>
                  <a:pt x="1538673" y="1538585"/>
                  <a:pt x="1538628" y="1538631"/>
                </a:cubicBezTo>
                <a:cubicBezTo>
                  <a:pt x="1538582" y="1538676"/>
                  <a:pt x="1538537" y="1538722"/>
                  <a:pt x="1538487" y="1538763"/>
                </a:cubicBezTo>
                <a:lnTo>
                  <a:pt x="1488803" y="1489080"/>
                </a:lnTo>
                <a:cubicBezTo>
                  <a:pt x="1289632" y="1688371"/>
                  <a:pt x="1289632" y="2011360"/>
                  <a:pt x="1488803" y="2210652"/>
                </a:cubicBezTo>
                <a:lnTo>
                  <a:pt x="1538488" y="2160967"/>
                </a:lnTo>
                <a:cubicBezTo>
                  <a:pt x="1538538" y="2161008"/>
                  <a:pt x="1538582" y="2161054"/>
                  <a:pt x="1538629" y="2161099"/>
                </a:cubicBezTo>
                <a:lnTo>
                  <a:pt x="1538760" y="2161239"/>
                </a:lnTo>
                <a:lnTo>
                  <a:pt x="1489075" y="2210924"/>
                </a:lnTo>
                <a:cubicBezTo>
                  <a:pt x="1688367" y="2410097"/>
                  <a:pt x="2011356" y="2410097"/>
                  <a:pt x="2210648" y="2210925"/>
                </a:cubicBezTo>
                <a:lnTo>
                  <a:pt x="2160963" y="2161240"/>
                </a:lnTo>
                <a:cubicBezTo>
                  <a:pt x="2161005" y="2161190"/>
                  <a:pt x="2161050" y="2161145"/>
                  <a:pt x="2161095" y="2161099"/>
                </a:cubicBezTo>
                <a:lnTo>
                  <a:pt x="2161236" y="2160967"/>
                </a:lnTo>
                <a:close/>
                <a:moveTo>
                  <a:pt x="1350206" y="3097227"/>
                </a:moveTo>
                <a:cubicBezTo>
                  <a:pt x="1449181" y="2998253"/>
                  <a:pt x="1510398" y="2861521"/>
                  <a:pt x="1510397" y="2710492"/>
                </a:cubicBezTo>
                <a:cubicBezTo>
                  <a:pt x="1508185" y="2595128"/>
                  <a:pt x="1539883" y="2449078"/>
                  <a:pt x="1619582" y="2371508"/>
                </a:cubicBezTo>
                <a:cubicBezTo>
                  <a:pt x="1556193" y="2345120"/>
                  <a:pt x="1497356" y="2305548"/>
                  <a:pt x="1445900" y="2254099"/>
                </a:cubicBezTo>
                <a:lnTo>
                  <a:pt x="591059" y="3108941"/>
                </a:lnTo>
                <a:cubicBezTo>
                  <a:pt x="687753" y="3201462"/>
                  <a:pt x="819078" y="3257418"/>
                  <a:pt x="963471" y="3257418"/>
                </a:cubicBezTo>
                <a:cubicBezTo>
                  <a:pt x="1114500" y="3257418"/>
                  <a:pt x="1251232" y="3196201"/>
                  <a:pt x="1350206" y="3097227"/>
                </a:cubicBezTo>
                <a:close/>
                <a:moveTo>
                  <a:pt x="3097224" y="1350209"/>
                </a:moveTo>
                <a:cubicBezTo>
                  <a:pt x="3196198" y="1251235"/>
                  <a:pt x="3257415" y="1114503"/>
                  <a:pt x="3257415" y="963474"/>
                </a:cubicBezTo>
                <a:cubicBezTo>
                  <a:pt x="3257415" y="819081"/>
                  <a:pt x="3201459" y="687756"/>
                  <a:pt x="3108938" y="591062"/>
                </a:cubicBezTo>
                <a:lnTo>
                  <a:pt x="2254096" y="1445904"/>
                </a:lnTo>
                <a:cubicBezTo>
                  <a:pt x="2305545" y="1497359"/>
                  <a:pt x="2345117" y="1556196"/>
                  <a:pt x="2371504" y="1619586"/>
                </a:cubicBezTo>
                <a:cubicBezTo>
                  <a:pt x="2449074" y="1539886"/>
                  <a:pt x="2595125" y="1508188"/>
                  <a:pt x="2710489" y="1510400"/>
                </a:cubicBezTo>
                <a:cubicBezTo>
                  <a:pt x="2861518" y="1510401"/>
                  <a:pt x="2998250" y="1449184"/>
                  <a:pt x="3097224" y="1350209"/>
                </a:cubicBezTo>
                <a:close/>
                <a:moveTo>
                  <a:pt x="2218380" y="3471925"/>
                </a:moveTo>
                <a:cubicBezTo>
                  <a:pt x="2295441" y="3394863"/>
                  <a:pt x="2344700" y="3300526"/>
                  <a:pt x="2362874" y="3200838"/>
                </a:cubicBezTo>
                <a:cubicBezTo>
                  <a:pt x="2214392" y="3090392"/>
                  <a:pt x="2119540" y="2913220"/>
                  <a:pt x="2119540" y="2713893"/>
                </a:cubicBezTo>
                <a:cubicBezTo>
                  <a:pt x="2122550" y="2556979"/>
                  <a:pt x="2099662" y="2460490"/>
                  <a:pt x="2000913" y="2400356"/>
                </a:cubicBezTo>
                <a:cubicBezTo>
                  <a:pt x="1902786" y="2427415"/>
                  <a:pt x="1798834" y="2426932"/>
                  <a:pt x="1700778" y="2399071"/>
                </a:cubicBezTo>
                <a:cubicBezTo>
                  <a:pt x="1600372" y="2459185"/>
                  <a:pt x="1577152" y="2555917"/>
                  <a:pt x="1580182" y="2713892"/>
                </a:cubicBezTo>
                <a:cubicBezTo>
                  <a:pt x="1580183" y="2883675"/>
                  <a:pt x="1511364" y="3037385"/>
                  <a:pt x="1400099" y="3148650"/>
                </a:cubicBezTo>
                <a:lnTo>
                  <a:pt x="1336693" y="3200965"/>
                </a:lnTo>
                <a:cubicBezTo>
                  <a:pt x="1355067" y="3300607"/>
                  <a:pt x="1404316" y="3394897"/>
                  <a:pt x="1481344" y="3471926"/>
                </a:cubicBezTo>
                <a:cubicBezTo>
                  <a:pt x="1583446" y="3574027"/>
                  <a:pt x="1715873" y="3627322"/>
                  <a:pt x="1849669" y="3630272"/>
                </a:cubicBezTo>
                <a:lnTo>
                  <a:pt x="1849669" y="3115960"/>
                </a:lnTo>
                <a:lnTo>
                  <a:pt x="1850055" y="3115964"/>
                </a:lnTo>
                <a:lnTo>
                  <a:pt x="1850055" y="3630271"/>
                </a:lnTo>
                <a:cubicBezTo>
                  <a:pt x="1983851" y="3627320"/>
                  <a:pt x="2116278" y="3574026"/>
                  <a:pt x="2218380" y="3471925"/>
                </a:cubicBezTo>
                <a:close/>
                <a:moveTo>
                  <a:pt x="3471925" y="2218380"/>
                </a:moveTo>
                <a:cubicBezTo>
                  <a:pt x="3574026" y="2116278"/>
                  <a:pt x="3627320" y="1983851"/>
                  <a:pt x="3630271" y="1850056"/>
                </a:cubicBezTo>
                <a:lnTo>
                  <a:pt x="3115964" y="1850056"/>
                </a:lnTo>
                <a:lnTo>
                  <a:pt x="3115960" y="1849669"/>
                </a:lnTo>
                <a:lnTo>
                  <a:pt x="3630272" y="1849669"/>
                </a:lnTo>
                <a:cubicBezTo>
                  <a:pt x="3627322" y="1715873"/>
                  <a:pt x="3574027" y="1583446"/>
                  <a:pt x="3471926" y="1481345"/>
                </a:cubicBezTo>
                <a:cubicBezTo>
                  <a:pt x="3394897" y="1404316"/>
                  <a:pt x="3300607" y="1355067"/>
                  <a:pt x="3200965" y="1336693"/>
                </a:cubicBezTo>
                <a:cubicBezTo>
                  <a:pt x="3186174" y="1359992"/>
                  <a:pt x="3168056" y="1380693"/>
                  <a:pt x="3148647" y="1400102"/>
                </a:cubicBezTo>
                <a:cubicBezTo>
                  <a:pt x="3037382" y="1511367"/>
                  <a:pt x="2883672" y="1580186"/>
                  <a:pt x="2713889" y="1580185"/>
                </a:cubicBezTo>
                <a:cubicBezTo>
                  <a:pt x="2555913" y="1577155"/>
                  <a:pt x="2459181" y="1600375"/>
                  <a:pt x="2399067" y="1700783"/>
                </a:cubicBezTo>
                <a:cubicBezTo>
                  <a:pt x="2426929" y="1798838"/>
                  <a:pt x="2427411" y="1902791"/>
                  <a:pt x="2400352" y="2000918"/>
                </a:cubicBezTo>
                <a:cubicBezTo>
                  <a:pt x="2460486" y="2099667"/>
                  <a:pt x="2556976" y="2122555"/>
                  <a:pt x="2713888" y="2119545"/>
                </a:cubicBezTo>
                <a:cubicBezTo>
                  <a:pt x="2913213" y="2119545"/>
                  <a:pt x="3090385" y="2214395"/>
                  <a:pt x="3200830" y="2362876"/>
                </a:cubicBezTo>
                <a:cubicBezTo>
                  <a:pt x="3300521" y="2344703"/>
                  <a:pt x="3394861" y="2295444"/>
                  <a:pt x="3471925" y="2218380"/>
                </a:cubicBezTo>
                <a:close/>
                <a:moveTo>
                  <a:pt x="3108937" y="3108668"/>
                </a:moveTo>
                <a:cubicBezTo>
                  <a:pt x="3201458" y="3011974"/>
                  <a:pt x="3257415" y="2880649"/>
                  <a:pt x="3257414" y="2736256"/>
                </a:cubicBezTo>
                <a:cubicBezTo>
                  <a:pt x="3257415" y="2434198"/>
                  <a:pt x="3012546" y="2189329"/>
                  <a:pt x="2710488" y="2189330"/>
                </a:cubicBezTo>
                <a:cubicBezTo>
                  <a:pt x="2595278" y="2191540"/>
                  <a:pt x="2449463" y="2159929"/>
                  <a:pt x="2371818" y="2080456"/>
                </a:cubicBezTo>
                <a:cubicBezTo>
                  <a:pt x="2345082" y="2143588"/>
                  <a:pt x="2305522" y="2202395"/>
                  <a:pt x="2254101" y="2253832"/>
                </a:cubicBezTo>
                <a:close/>
                <a:moveTo>
                  <a:pt x="3108664" y="3108942"/>
                </a:moveTo>
                <a:lnTo>
                  <a:pt x="2253828" y="2254105"/>
                </a:lnTo>
                <a:cubicBezTo>
                  <a:pt x="2202391" y="2305526"/>
                  <a:pt x="2143583" y="2345086"/>
                  <a:pt x="2080451" y="2371822"/>
                </a:cubicBezTo>
                <a:cubicBezTo>
                  <a:pt x="2159925" y="2449467"/>
                  <a:pt x="2191536" y="2595283"/>
                  <a:pt x="2189326" y="2710493"/>
                </a:cubicBezTo>
                <a:cubicBezTo>
                  <a:pt x="2189325" y="3012551"/>
                  <a:pt x="2434195" y="3257419"/>
                  <a:pt x="2736252" y="3257419"/>
                </a:cubicBezTo>
                <a:cubicBezTo>
                  <a:pt x="2880646" y="3257419"/>
                  <a:pt x="3011971" y="3201464"/>
                  <a:pt x="3108664" y="3108942"/>
                </a:cubicBezTo>
                <a:close/>
                <a:moveTo>
                  <a:pt x="3157911" y="3157916"/>
                </a:moveTo>
                <a:cubicBezTo>
                  <a:pt x="3048404" y="3264084"/>
                  <a:pt x="2898943" y="3328734"/>
                  <a:pt x="2734381" y="3328734"/>
                </a:cubicBezTo>
                <a:cubicBezTo>
                  <a:pt x="2622038" y="3328734"/>
                  <a:pt x="2516732" y="3298603"/>
                  <a:pt x="2427424" y="3243706"/>
                </a:cubicBezTo>
                <a:cubicBezTo>
                  <a:pt x="2402826" y="3345640"/>
                  <a:pt x="2349644" y="3441515"/>
                  <a:pt x="2270129" y="3521030"/>
                </a:cubicBezTo>
                <a:cubicBezTo>
                  <a:pt x="2153768" y="3637392"/>
                  <a:pt x="2002368" y="3697364"/>
                  <a:pt x="1849862" y="3699724"/>
                </a:cubicBezTo>
                <a:lnTo>
                  <a:pt x="1849862" y="3699725"/>
                </a:lnTo>
                <a:cubicBezTo>
                  <a:pt x="1697356" y="3697364"/>
                  <a:pt x="1545956" y="3637392"/>
                  <a:pt x="1429594" y="3521030"/>
                </a:cubicBezTo>
                <a:cubicBezTo>
                  <a:pt x="1350121" y="3441556"/>
                  <a:pt x="1296952" y="3345738"/>
                  <a:pt x="1271854" y="3243947"/>
                </a:cubicBezTo>
                <a:cubicBezTo>
                  <a:pt x="1182651" y="3298700"/>
                  <a:pt x="1077504" y="3328733"/>
                  <a:pt x="965342" y="3328733"/>
                </a:cubicBezTo>
                <a:cubicBezTo>
                  <a:pt x="800782" y="3328733"/>
                  <a:pt x="651319" y="3264084"/>
                  <a:pt x="541812" y="3157915"/>
                </a:cubicBezTo>
                <a:lnTo>
                  <a:pt x="541811" y="3157915"/>
                </a:lnTo>
                <a:cubicBezTo>
                  <a:pt x="435643" y="3048408"/>
                  <a:pt x="370993" y="2898946"/>
                  <a:pt x="370994" y="2734385"/>
                </a:cubicBezTo>
                <a:cubicBezTo>
                  <a:pt x="370994" y="2622223"/>
                  <a:pt x="401028" y="2517075"/>
                  <a:pt x="455781" y="2427871"/>
                </a:cubicBezTo>
                <a:cubicBezTo>
                  <a:pt x="353989" y="2402773"/>
                  <a:pt x="258170" y="2349604"/>
                  <a:pt x="178695" y="2270131"/>
                </a:cubicBezTo>
                <a:cubicBezTo>
                  <a:pt x="62332" y="2153769"/>
                  <a:pt x="2361" y="2002368"/>
                  <a:pt x="0" y="1849863"/>
                </a:cubicBezTo>
                <a:lnTo>
                  <a:pt x="1" y="1849862"/>
                </a:lnTo>
                <a:cubicBezTo>
                  <a:pt x="2361" y="1697357"/>
                  <a:pt x="62333" y="1545957"/>
                  <a:pt x="178695" y="1429596"/>
                </a:cubicBezTo>
                <a:cubicBezTo>
                  <a:pt x="258210" y="1350080"/>
                  <a:pt x="354086" y="1296898"/>
                  <a:pt x="456020" y="1272300"/>
                </a:cubicBezTo>
                <a:cubicBezTo>
                  <a:pt x="401124" y="1182994"/>
                  <a:pt x="370993" y="1077688"/>
                  <a:pt x="370993" y="965346"/>
                </a:cubicBezTo>
                <a:cubicBezTo>
                  <a:pt x="370993" y="800784"/>
                  <a:pt x="435643" y="651322"/>
                  <a:pt x="541811" y="541816"/>
                </a:cubicBezTo>
                <a:lnTo>
                  <a:pt x="541812" y="541815"/>
                </a:lnTo>
                <a:cubicBezTo>
                  <a:pt x="651319" y="435646"/>
                  <a:pt x="800781" y="370998"/>
                  <a:pt x="965341" y="370998"/>
                </a:cubicBezTo>
                <a:cubicBezTo>
                  <a:pt x="1077684" y="370998"/>
                  <a:pt x="1182991" y="401129"/>
                  <a:pt x="1272299" y="456026"/>
                </a:cubicBezTo>
                <a:cubicBezTo>
                  <a:pt x="1296896" y="354089"/>
                  <a:pt x="1350079" y="258211"/>
                  <a:pt x="1429596" y="178695"/>
                </a:cubicBezTo>
                <a:cubicBezTo>
                  <a:pt x="1545957" y="62333"/>
                  <a:pt x="1697356" y="2361"/>
                  <a:pt x="1849862" y="1"/>
                </a:cubicBezTo>
                <a:lnTo>
                  <a:pt x="1849863" y="0"/>
                </a:lnTo>
                <a:cubicBezTo>
                  <a:pt x="2002368" y="2361"/>
                  <a:pt x="2153768" y="62333"/>
                  <a:pt x="2270131" y="178695"/>
                </a:cubicBezTo>
                <a:cubicBezTo>
                  <a:pt x="2349605" y="258170"/>
                  <a:pt x="2402774" y="353990"/>
                  <a:pt x="2427871" y="455782"/>
                </a:cubicBezTo>
                <a:cubicBezTo>
                  <a:pt x="2517074" y="401030"/>
                  <a:pt x="2622221" y="370997"/>
                  <a:pt x="2734382" y="370997"/>
                </a:cubicBezTo>
                <a:cubicBezTo>
                  <a:pt x="2898943" y="370996"/>
                  <a:pt x="3048405" y="435646"/>
                  <a:pt x="3157912" y="541814"/>
                </a:cubicBezTo>
                <a:lnTo>
                  <a:pt x="3157912" y="541815"/>
                </a:lnTo>
                <a:cubicBezTo>
                  <a:pt x="3264081" y="651322"/>
                  <a:pt x="3328730" y="800785"/>
                  <a:pt x="3328730" y="965345"/>
                </a:cubicBezTo>
                <a:cubicBezTo>
                  <a:pt x="3328730" y="1077505"/>
                  <a:pt x="3298697" y="1182652"/>
                  <a:pt x="3243945" y="1271854"/>
                </a:cubicBezTo>
                <a:cubicBezTo>
                  <a:pt x="3345737" y="1296952"/>
                  <a:pt x="3441555" y="1350121"/>
                  <a:pt x="3521030" y="1429594"/>
                </a:cubicBezTo>
                <a:cubicBezTo>
                  <a:pt x="3637392" y="1545956"/>
                  <a:pt x="3697363" y="1697357"/>
                  <a:pt x="3699724" y="1849862"/>
                </a:cubicBezTo>
                <a:lnTo>
                  <a:pt x="3699724" y="1849862"/>
                </a:lnTo>
                <a:cubicBezTo>
                  <a:pt x="3697363" y="2002368"/>
                  <a:pt x="3637392" y="2153768"/>
                  <a:pt x="3521030" y="2270129"/>
                </a:cubicBezTo>
                <a:cubicBezTo>
                  <a:pt x="3441513" y="2349646"/>
                  <a:pt x="3345636" y="2402829"/>
                  <a:pt x="3243700" y="2427426"/>
                </a:cubicBezTo>
                <a:cubicBezTo>
                  <a:pt x="3298598" y="2516734"/>
                  <a:pt x="3328729" y="2622042"/>
                  <a:pt x="3328729" y="2734386"/>
                </a:cubicBezTo>
                <a:cubicBezTo>
                  <a:pt x="3328729" y="2898946"/>
                  <a:pt x="3264081" y="3048408"/>
                  <a:pt x="3157911" y="315791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" name="Teardrop 3"/>
          <p:cNvSpPr/>
          <p:nvPr/>
        </p:nvSpPr>
        <p:spPr>
          <a:xfrm rot="5400000" flipH="1" flipV="1">
            <a:off x="663614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9" name="Teardrop 3"/>
          <p:cNvSpPr/>
          <p:nvPr/>
        </p:nvSpPr>
        <p:spPr>
          <a:xfrm rot="5400000" flipH="1" flipV="1">
            <a:off x="22905" y="4316257"/>
            <a:ext cx="232840" cy="278649"/>
          </a:xfrm>
          <a:custGeom>
            <a:avLst/>
            <a:gdLst/>
            <a:ahLst/>
            <a:cxnLst/>
            <a:rect l="l" t="t" r="r" b="b"/>
            <a:pathLst>
              <a:path w="232840" h="278649">
                <a:moveTo>
                  <a:pt x="232840" y="8776"/>
                </a:moveTo>
                <a:cubicBezTo>
                  <a:pt x="232449" y="34030"/>
                  <a:pt x="222519" y="59101"/>
                  <a:pt x="203250" y="78369"/>
                </a:cubicBezTo>
                <a:cubicBezTo>
                  <a:pt x="190082" y="91537"/>
                  <a:pt x="174206" y="100343"/>
                  <a:pt x="157326" y="104416"/>
                </a:cubicBezTo>
                <a:cubicBezTo>
                  <a:pt x="166417" y="119205"/>
                  <a:pt x="171406" y="136643"/>
                  <a:pt x="171406" y="155247"/>
                </a:cubicBezTo>
                <a:cubicBezTo>
                  <a:pt x="171406" y="182497"/>
                  <a:pt x="160701" y="207247"/>
                  <a:pt x="143120" y="225380"/>
                </a:cubicBezTo>
                <a:cubicBezTo>
                  <a:pt x="124986" y="242961"/>
                  <a:pt x="100237" y="253667"/>
                  <a:pt x="72986" y="253667"/>
                </a:cubicBezTo>
                <a:cubicBezTo>
                  <a:pt x="54383" y="253667"/>
                  <a:pt x="36945" y="248677"/>
                  <a:pt x="22156" y="239586"/>
                </a:cubicBezTo>
                <a:lnTo>
                  <a:pt x="0" y="278649"/>
                </a:lnTo>
                <a:lnTo>
                  <a:pt x="0" y="260595"/>
                </a:lnTo>
                <a:cubicBezTo>
                  <a:pt x="5973" y="252057"/>
                  <a:pt x="9654" y="242433"/>
                  <a:pt x="11467" y="232488"/>
                </a:cubicBezTo>
                <a:lnTo>
                  <a:pt x="0" y="218900"/>
                </a:lnTo>
                <a:lnTo>
                  <a:pt x="0" y="201603"/>
                </a:lnTo>
                <a:cubicBezTo>
                  <a:pt x="14950" y="226291"/>
                  <a:pt x="42305" y="241857"/>
                  <a:pt x="73296" y="241857"/>
                </a:cubicBezTo>
                <a:cubicBezTo>
                  <a:pt x="97207" y="241857"/>
                  <a:pt x="118953" y="232592"/>
                  <a:pt x="134965" y="217271"/>
                </a:cubicBezTo>
                <a:lnTo>
                  <a:pt x="0" y="82306"/>
                </a:lnTo>
                <a:lnTo>
                  <a:pt x="0" y="82216"/>
                </a:lnTo>
                <a:lnTo>
                  <a:pt x="135010" y="217225"/>
                </a:lnTo>
                <a:cubicBezTo>
                  <a:pt x="150331" y="201213"/>
                  <a:pt x="159597" y="179467"/>
                  <a:pt x="159597" y="155556"/>
                </a:cubicBezTo>
                <a:cubicBezTo>
                  <a:pt x="159597" y="105538"/>
                  <a:pt x="119048" y="64989"/>
                  <a:pt x="69030" y="64989"/>
                </a:cubicBezTo>
                <a:cubicBezTo>
                  <a:pt x="49952" y="65355"/>
                  <a:pt x="25806" y="60121"/>
                  <a:pt x="12948" y="46961"/>
                </a:cubicBezTo>
                <a:lnTo>
                  <a:pt x="0" y="66032"/>
                </a:lnTo>
                <a:lnTo>
                  <a:pt x="0" y="46474"/>
                </a:lnTo>
                <a:cubicBezTo>
                  <a:pt x="9193" y="32573"/>
                  <a:pt x="11853" y="16060"/>
                  <a:pt x="9334" y="0"/>
                </a:cubicBezTo>
                <a:lnTo>
                  <a:pt x="17529" y="0"/>
                </a:lnTo>
                <a:cubicBezTo>
                  <a:pt x="21671" y="11094"/>
                  <a:pt x="20740" y="22668"/>
                  <a:pt x="17673" y="33790"/>
                </a:cubicBezTo>
                <a:cubicBezTo>
                  <a:pt x="27631" y="50142"/>
                  <a:pt x="43609" y="53932"/>
                  <a:pt x="69593" y="53433"/>
                </a:cubicBezTo>
                <a:cubicBezTo>
                  <a:pt x="102600" y="53434"/>
                  <a:pt x="131938" y="69140"/>
                  <a:pt x="150227" y="93727"/>
                </a:cubicBezTo>
                <a:cubicBezTo>
                  <a:pt x="166735" y="90718"/>
                  <a:pt x="182357" y="82561"/>
                  <a:pt x="195118" y="69800"/>
                </a:cubicBezTo>
                <a:cubicBezTo>
                  <a:pt x="212026" y="52893"/>
                  <a:pt x="220851" y="30964"/>
                  <a:pt x="221339" y="8808"/>
                </a:cubicBezTo>
                <a:lnTo>
                  <a:pt x="136174" y="8808"/>
                </a:lnTo>
                <a:lnTo>
                  <a:pt x="136173" y="8744"/>
                </a:lnTo>
                <a:lnTo>
                  <a:pt x="221340" y="8744"/>
                </a:lnTo>
                <a:lnTo>
                  <a:pt x="219467" y="0"/>
                </a:lnTo>
                <a:lnTo>
                  <a:pt x="231012" y="0"/>
                </a:lnTo>
                <a:cubicBezTo>
                  <a:pt x="232616" y="2826"/>
                  <a:pt x="232794" y="5800"/>
                  <a:pt x="232840" y="87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" name="Teardrop 3"/>
          <p:cNvSpPr/>
          <p:nvPr/>
        </p:nvSpPr>
        <p:spPr>
          <a:xfrm rot="5400000" flipH="1" flipV="1">
            <a:off x="158090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5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1" name="Teardrop 3"/>
          <p:cNvSpPr/>
          <p:nvPr/>
        </p:nvSpPr>
        <p:spPr>
          <a:xfrm rot="5400000" flipH="1" flipV="1">
            <a:off x="242344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" name="Teardrop 3"/>
          <p:cNvSpPr/>
          <p:nvPr/>
        </p:nvSpPr>
        <p:spPr>
          <a:xfrm rot="5400000" flipH="1" flipV="1">
            <a:off x="326598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" name="Teardrop 3"/>
          <p:cNvSpPr/>
          <p:nvPr/>
        </p:nvSpPr>
        <p:spPr>
          <a:xfrm rot="5400000" flipH="1" flipV="1">
            <a:off x="410852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" name="Teardrop 3"/>
          <p:cNvSpPr/>
          <p:nvPr/>
        </p:nvSpPr>
        <p:spPr>
          <a:xfrm rot="5400000" flipH="1" flipV="1">
            <a:off x="495106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" name="Teardrop 3"/>
          <p:cNvSpPr/>
          <p:nvPr/>
        </p:nvSpPr>
        <p:spPr>
          <a:xfrm rot="5400000" flipH="1" flipV="1">
            <a:off x="579360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7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" name="Teardrop 3"/>
          <p:cNvSpPr/>
          <p:nvPr/>
        </p:nvSpPr>
        <p:spPr>
          <a:xfrm rot="5400000" flipH="1" flipV="1">
            <a:off x="8321221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2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6"/>
                </a:cubicBezTo>
                <a:cubicBezTo>
                  <a:pt x="102600" y="314556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5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09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" name="Teardrop 3"/>
          <p:cNvSpPr/>
          <p:nvPr/>
        </p:nvSpPr>
        <p:spPr>
          <a:xfrm rot="5400000" flipH="1" flipV="1">
            <a:off x="7478682" y="4185695"/>
            <a:ext cx="232840" cy="539773"/>
          </a:xfrm>
          <a:custGeom>
            <a:avLst/>
            <a:gdLst/>
            <a:ahLst/>
            <a:cxnLst/>
            <a:rect l="l" t="t" r="r" b="b"/>
            <a:pathLst>
              <a:path w="232840" h="539773">
                <a:moveTo>
                  <a:pt x="221340" y="269867"/>
                </a:moveTo>
                <a:cubicBezTo>
                  <a:pt x="220851" y="247712"/>
                  <a:pt x="212026" y="225783"/>
                  <a:pt x="195119" y="208875"/>
                </a:cubicBezTo>
                <a:cubicBezTo>
                  <a:pt x="182363" y="196120"/>
                  <a:pt x="166749" y="187965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3"/>
                </a:cubicBezTo>
                <a:cubicBezTo>
                  <a:pt x="43433" y="224741"/>
                  <a:pt x="27415" y="228586"/>
                  <a:pt x="17461" y="245213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1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7"/>
                  <a:pt x="157326" y="365540"/>
                </a:cubicBezTo>
                <a:cubicBezTo>
                  <a:pt x="166417" y="380328"/>
                  <a:pt x="171406" y="397767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4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3"/>
                </a:lnTo>
                <a:lnTo>
                  <a:pt x="0" y="521718"/>
                </a:lnTo>
                <a:cubicBezTo>
                  <a:pt x="5973" y="513180"/>
                  <a:pt x="9654" y="503556"/>
                  <a:pt x="11467" y="493611"/>
                </a:cubicBezTo>
                <a:lnTo>
                  <a:pt x="0" y="480024"/>
                </a:lnTo>
                <a:lnTo>
                  <a:pt x="0" y="462726"/>
                </a:lnTo>
                <a:cubicBezTo>
                  <a:pt x="14950" y="487415"/>
                  <a:pt x="42305" y="502981"/>
                  <a:pt x="73296" y="502981"/>
                </a:cubicBezTo>
                <a:cubicBezTo>
                  <a:pt x="97207" y="502981"/>
                  <a:pt x="118953" y="493715"/>
                  <a:pt x="134965" y="478394"/>
                </a:cubicBezTo>
                <a:lnTo>
                  <a:pt x="0" y="343429"/>
                </a:lnTo>
                <a:lnTo>
                  <a:pt x="0" y="343339"/>
                </a:lnTo>
                <a:lnTo>
                  <a:pt x="135010" y="478348"/>
                </a:lnTo>
                <a:cubicBezTo>
                  <a:pt x="150331" y="462337"/>
                  <a:pt x="159597" y="440590"/>
                  <a:pt x="159597" y="416680"/>
                </a:cubicBezTo>
                <a:cubicBezTo>
                  <a:pt x="159597" y="366661"/>
                  <a:pt x="119048" y="326112"/>
                  <a:pt x="69030" y="326113"/>
                </a:cubicBezTo>
                <a:cubicBezTo>
                  <a:pt x="49952" y="326479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3"/>
                  <a:pt x="0" y="230790"/>
                </a:cubicBezTo>
                <a:lnTo>
                  <a:pt x="0" y="212690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7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20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6"/>
                </a:lnTo>
                <a:cubicBezTo>
                  <a:pt x="118953" y="46085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10"/>
                  <a:pt x="72986" y="25010"/>
                </a:cubicBezTo>
                <a:cubicBezTo>
                  <a:pt x="100237" y="25010"/>
                  <a:pt x="124986" y="35715"/>
                  <a:pt x="143120" y="53296"/>
                </a:cubicBezTo>
                <a:cubicBezTo>
                  <a:pt x="160701" y="71430"/>
                  <a:pt x="171406" y="96180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6"/>
                  <a:pt x="203250" y="200306"/>
                </a:cubicBezTo>
                <a:cubicBezTo>
                  <a:pt x="222519" y="219575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8" name="Teardrop 3"/>
          <p:cNvSpPr/>
          <p:nvPr/>
        </p:nvSpPr>
        <p:spPr>
          <a:xfrm rot="5400000" flipH="1" flipV="1">
            <a:off x="8991444" y="4419445"/>
            <a:ext cx="171406" cy="133705"/>
          </a:xfrm>
          <a:custGeom>
            <a:avLst/>
            <a:gdLst/>
            <a:ahLst/>
            <a:cxnLst/>
            <a:rect l="l" t="t" r="r" b="b"/>
            <a:pathLst>
              <a:path w="171406" h="133705">
                <a:moveTo>
                  <a:pt x="171406" y="123429"/>
                </a:moveTo>
                <a:lnTo>
                  <a:pt x="168564" y="133705"/>
                </a:lnTo>
                <a:lnTo>
                  <a:pt x="157460" y="133705"/>
                </a:lnTo>
                <a:cubicBezTo>
                  <a:pt x="159382" y="130353"/>
                  <a:pt x="159597" y="126761"/>
                  <a:pt x="159597" y="123119"/>
                </a:cubicBezTo>
                <a:cubicBezTo>
                  <a:pt x="159597" y="99209"/>
                  <a:pt x="150331" y="77462"/>
                  <a:pt x="135010" y="61451"/>
                </a:cubicBezTo>
                <a:lnTo>
                  <a:pt x="62756" y="133705"/>
                </a:lnTo>
                <a:lnTo>
                  <a:pt x="62665" y="133705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80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6"/>
                  <a:pt x="5972" y="26608"/>
                  <a:pt x="0" y="18073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cubicBezTo>
                  <a:pt x="160701" y="71429"/>
                  <a:pt x="171406" y="96179"/>
                  <a:pt x="171406" y="1234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" name="Teardrop 3"/>
          <p:cNvSpPr/>
          <p:nvPr/>
        </p:nvSpPr>
        <p:spPr>
          <a:xfrm rot="5400000" flipH="1" flipV="1">
            <a:off x="733383" y="4185695"/>
            <a:ext cx="232840" cy="539772"/>
          </a:xfrm>
          <a:custGeom>
            <a:avLst/>
            <a:gdLst/>
            <a:ahLst/>
            <a:cxnLst/>
            <a:rect l="l" t="t" r="r" b="b"/>
            <a:pathLst>
              <a:path w="232840" h="539772">
                <a:moveTo>
                  <a:pt x="221340" y="269867"/>
                </a:moveTo>
                <a:cubicBezTo>
                  <a:pt x="220851" y="247711"/>
                  <a:pt x="212026" y="225782"/>
                  <a:pt x="195119" y="208875"/>
                </a:cubicBezTo>
                <a:cubicBezTo>
                  <a:pt x="182363" y="196120"/>
                  <a:pt x="166749" y="187964"/>
                  <a:pt x="150249" y="184922"/>
                </a:cubicBezTo>
                <a:cubicBezTo>
                  <a:pt x="147800" y="188780"/>
                  <a:pt x="144800" y="192208"/>
                  <a:pt x="141586" y="195422"/>
                </a:cubicBezTo>
                <a:cubicBezTo>
                  <a:pt x="123161" y="213847"/>
                  <a:pt x="97708" y="225243"/>
                  <a:pt x="69593" y="225242"/>
                </a:cubicBezTo>
                <a:cubicBezTo>
                  <a:pt x="43433" y="224741"/>
                  <a:pt x="27415" y="228586"/>
                  <a:pt x="17461" y="245212"/>
                </a:cubicBezTo>
                <a:cubicBezTo>
                  <a:pt x="22074" y="261450"/>
                  <a:pt x="22154" y="278664"/>
                  <a:pt x="17673" y="294913"/>
                </a:cubicBezTo>
                <a:cubicBezTo>
                  <a:pt x="27631" y="311265"/>
                  <a:pt x="43609" y="315055"/>
                  <a:pt x="69593" y="314557"/>
                </a:cubicBezTo>
                <a:cubicBezTo>
                  <a:pt x="102600" y="314557"/>
                  <a:pt x="131938" y="330263"/>
                  <a:pt x="150227" y="354850"/>
                </a:cubicBezTo>
                <a:cubicBezTo>
                  <a:pt x="166735" y="351841"/>
                  <a:pt x="182357" y="343684"/>
                  <a:pt x="195118" y="330923"/>
                </a:cubicBezTo>
                <a:cubicBezTo>
                  <a:pt x="212026" y="314016"/>
                  <a:pt x="220851" y="292087"/>
                  <a:pt x="221339" y="269931"/>
                </a:cubicBezTo>
                <a:lnTo>
                  <a:pt x="136174" y="269931"/>
                </a:lnTo>
                <a:lnTo>
                  <a:pt x="136173" y="269867"/>
                </a:lnTo>
                <a:close/>
                <a:moveTo>
                  <a:pt x="232840" y="269899"/>
                </a:moveTo>
                <a:cubicBezTo>
                  <a:pt x="232449" y="295153"/>
                  <a:pt x="222519" y="320224"/>
                  <a:pt x="203250" y="339492"/>
                </a:cubicBezTo>
                <a:cubicBezTo>
                  <a:pt x="190082" y="352660"/>
                  <a:pt x="174206" y="361466"/>
                  <a:pt x="157326" y="365539"/>
                </a:cubicBezTo>
                <a:cubicBezTo>
                  <a:pt x="166417" y="380328"/>
                  <a:pt x="171406" y="397766"/>
                  <a:pt x="171406" y="416370"/>
                </a:cubicBezTo>
                <a:cubicBezTo>
                  <a:pt x="171406" y="443620"/>
                  <a:pt x="160701" y="468370"/>
                  <a:pt x="143120" y="486503"/>
                </a:cubicBezTo>
                <a:lnTo>
                  <a:pt x="143120" y="486503"/>
                </a:lnTo>
                <a:cubicBezTo>
                  <a:pt x="124986" y="504084"/>
                  <a:pt x="100237" y="514790"/>
                  <a:pt x="72986" y="514790"/>
                </a:cubicBezTo>
                <a:cubicBezTo>
                  <a:pt x="54383" y="514790"/>
                  <a:pt x="36945" y="509800"/>
                  <a:pt x="22156" y="500710"/>
                </a:cubicBezTo>
                <a:lnTo>
                  <a:pt x="0" y="539772"/>
                </a:lnTo>
                <a:lnTo>
                  <a:pt x="0" y="521718"/>
                </a:lnTo>
                <a:cubicBezTo>
                  <a:pt x="5973" y="513179"/>
                  <a:pt x="9654" y="503556"/>
                  <a:pt x="11467" y="493611"/>
                </a:cubicBezTo>
                <a:lnTo>
                  <a:pt x="0" y="480023"/>
                </a:lnTo>
                <a:lnTo>
                  <a:pt x="0" y="462726"/>
                </a:lnTo>
                <a:cubicBezTo>
                  <a:pt x="14950" y="487414"/>
                  <a:pt x="42305" y="502980"/>
                  <a:pt x="73296" y="502980"/>
                </a:cubicBezTo>
                <a:cubicBezTo>
                  <a:pt x="97207" y="502980"/>
                  <a:pt x="118953" y="493715"/>
                  <a:pt x="134965" y="478394"/>
                </a:cubicBezTo>
                <a:lnTo>
                  <a:pt x="0" y="343428"/>
                </a:lnTo>
                <a:lnTo>
                  <a:pt x="0" y="343338"/>
                </a:lnTo>
                <a:lnTo>
                  <a:pt x="135010" y="478348"/>
                </a:lnTo>
                <a:cubicBezTo>
                  <a:pt x="150331" y="462336"/>
                  <a:pt x="159597" y="440590"/>
                  <a:pt x="159597" y="416679"/>
                </a:cubicBezTo>
                <a:cubicBezTo>
                  <a:pt x="159597" y="366661"/>
                  <a:pt x="119048" y="326112"/>
                  <a:pt x="69030" y="326112"/>
                </a:cubicBezTo>
                <a:cubicBezTo>
                  <a:pt x="49952" y="326478"/>
                  <a:pt x="25806" y="321244"/>
                  <a:pt x="12948" y="308084"/>
                </a:cubicBezTo>
                <a:lnTo>
                  <a:pt x="0" y="327154"/>
                </a:lnTo>
                <a:lnTo>
                  <a:pt x="0" y="309010"/>
                </a:lnTo>
                <a:cubicBezTo>
                  <a:pt x="14338" y="284867"/>
                  <a:pt x="14338" y="254932"/>
                  <a:pt x="0" y="230790"/>
                </a:cubicBezTo>
                <a:lnTo>
                  <a:pt x="0" y="212689"/>
                </a:lnTo>
                <a:cubicBezTo>
                  <a:pt x="6036" y="217996"/>
                  <a:pt x="9959" y="224711"/>
                  <a:pt x="12896" y="231767"/>
                </a:cubicBezTo>
                <a:cubicBezTo>
                  <a:pt x="25742" y="218569"/>
                  <a:pt x="49927" y="213320"/>
                  <a:pt x="69030" y="213686"/>
                </a:cubicBezTo>
                <a:cubicBezTo>
                  <a:pt x="94039" y="213687"/>
                  <a:pt x="116681" y="203550"/>
                  <a:pt x="133071" y="187160"/>
                </a:cubicBezTo>
                <a:cubicBezTo>
                  <a:pt x="149460" y="170771"/>
                  <a:pt x="159597" y="148129"/>
                  <a:pt x="159597" y="123119"/>
                </a:cubicBezTo>
                <a:cubicBezTo>
                  <a:pt x="159597" y="99209"/>
                  <a:pt x="150331" y="77463"/>
                  <a:pt x="135010" y="61451"/>
                </a:cubicBezTo>
                <a:lnTo>
                  <a:pt x="0" y="196461"/>
                </a:lnTo>
                <a:lnTo>
                  <a:pt x="0" y="196370"/>
                </a:lnTo>
                <a:lnTo>
                  <a:pt x="134965" y="61405"/>
                </a:lnTo>
                <a:cubicBezTo>
                  <a:pt x="118953" y="46084"/>
                  <a:pt x="97207" y="36819"/>
                  <a:pt x="73296" y="36819"/>
                </a:cubicBezTo>
                <a:cubicBezTo>
                  <a:pt x="42305" y="36819"/>
                  <a:pt x="14950" y="52385"/>
                  <a:pt x="0" y="77073"/>
                </a:cubicBezTo>
                <a:lnTo>
                  <a:pt x="0" y="59779"/>
                </a:lnTo>
                <a:cubicBezTo>
                  <a:pt x="2240" y="53717"/>
                  <a:pt x="6698" y="49732"/>
                  <a:pt x="11494" y="46167"/>
                </a:cubicBezTo>
                <a:cubicBezTo>
                  <a:pt x="9661" y="36227"/>
                  <a:pt x="5972" y="26608"/>
                  <a:pt x="0" y="18074"/>
                </a:cubicBezTo>
                <a:lnTo>
                  <a:pt x="0" y="0"/>
                </a:lnTo>
                <a:cubicBezTo>
                  <a:pt x="11637" y="10773"/>
                  <a:pt x="18655" y="24545"/>
                  <a:pt x="22230" y="39049"/>
                </a:cubicBezTo>
                <a:cubicBezTo>
                  <a:pt x="37002" y="29983"/>
                  <a:pt x="54413" y="25009"/>
                  <a:pt x="72986" y="25009"/>
                </a:cubicBezTo>
                <a:cubicBezTo>
                  <a:pt x="100237" y="25009"/>
                  <a:pt x="124986" y="35715"/>
                  <a:pt x="143120" y="53296"/>
                </a:cubicBezTo>
                <a:lnTo>
                  <a:pt x="143120" y="53296"/>
                </a:lnTo>
                <a:cubicBezTo>
                  <a:pt x="160701" y="71429"/>
                  <a:pt x="171406" y="96179"/>
                  <a:pt x="171406" y="123429"/>
                </a:cubicBezTo>
                <a:cubicBezTo>
                  <a:pt x="171406" y="142002"/>
                  <a:pt x="166433" y="159414"/>
                  <a:pt x="157367" y="174185"/>
                </a:cubicBezTo>
                <a:cubicBezTo>
                  <a:pt x="174223" y="178341"/>
                  <a:pt x="190089" y="187145"/>
                  <a:pt x="203250" y="200306"/>
                </a:cubicBezTo>
                <a:cubicBezTo>
                  <a:pt x="222519" y="219574"/>
                  <a:pt x="232449" y="244645"/>
                  <a:pt x="232840" y="2698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" name="Oval 189"/>
          <p:cNvSpPr/>
          <p:nvPr/>
        </p:nvSpPr>
        <p:spPr>
          <a:xfrm>
            <a:off x="66645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1" name="Oval 167"/>
          <p:cNvSpPr/>
          <p:nvPr/>
        </p:nvSpPr>
        <p:spPr>
          <a:xfrm>
            <a:off x="0" y="331699"/>
            <a:ext cx="93942" cy="4240302"/>
          </a:xfrm>
          <a:custGeom>
            <a:avLst/>
            <a:gdLst/>
            <a:ahLst/>
            <a:cxnLst/>
            <a:rect l="l" t="t" r="r" b="b"/>
            <a:pathLst>
              <a:path w="93942" h="4240302">
                <a:moveTo>
                  <a:pt x="9066" y="4229620"/>
                </a:moveTo>
                <a:cubicBezTo>
                  <a:pt x="23324" y="4229620"/>
                  <a:pt x="36761" y="4233136"/>
                  <a:pt x="48054" y="4240302"/>
                </a:cubicBezTo>
                <a:lnTo>
                  <a:pt x="0" y="4240302"/>
                </a:lnTo>
                <a:lnTo>
                  <a:pt x="0" y="4231451"/>
                </a:lnTo>
                <a:cubicBezTo>
                  <a:pt x="2881" y="4229788"/>
                  <a:pt x="5954" y="4229620"/>
                  <a:pt x="9066" y="4229620"/>
                </a:cubicBezTo>
                <a:close/>
                <a:moveTo>
                  <a:pt x="9066" y="3380947"/>
                </a:moveTo>
                <a:cubicBezTo>
                  <a:pt x="55942" y="3380947"/>
                  <a:pt x="93942" y="3418947"/>
                  <a:pt x="93942" y="3465822"/>
                </a:cubicBezTo>
                <a:cubicBezTo>
                  <a:pt x="93942" y="3512697"/>
                  <a:pt x="55942" y="3550697"/>
                  <a:pt x="9066" y="3550697"/>
                </a:cubicBezTo>
                <a:lnTo>
                  <a:pt x="0" y="3548867"/>
                </a:lnTo>
                <a:lnTo>
                  <a:pt x="0" y="3382777"/>
                </a:lnTo>
                <a:cubicBezTo>
                  <a:pt x="2881" y="3381115"/>
                  <a:pt x="5954" y="3380947"/>
                  <a:pt x="9066" y="3380947"/>
                </a:cubicBezTo>
                <a:close/>
                <a:moveTo>
                  <a:pt x="9066" y="2536768"/>
                </a:moveTo>
                <a:cubicBezTo>
                  <a:pt x="55942" y="2536768"/>
                  <a:pt x="93942" y="2574768"/>
                  <a:pt x="93942" y="2621643"/>
                </a:cubicBezTo>
                <a:cubicBezTo>
                  <a:pt x="93942" y="2668518"/>
                  <a:pt x="55942" y="2706518"/>
                  <a:pt x="9066" y="2706518"/>
                </a:cubicBezTo>
                <a:lnTo>
                  <a:pt x="0" y="2704688"/>
                </a:lnTo>
                <a:lnTo>
                  <a:pt x="0" y="2538598"/>
                </a:lnTo>
                <a:cubicBezTo>
                  <a:pt x="2881" y="2536936"/>
                  <a:pt x="5954" y="2536768"/>
                  <a:pt x="9066" y="2536768"/>
                </a:cubicBezTo>
                <a:close/>
                <a:moveTo>
                  <a:pt x="9066" y="1688095"/>
                </a:moveTo>
                <a:cubicBezTo>
                  <a:pt x="55942" y="1688095"/>
                  <a:pt x="93942" y="1726095"/>
                  <a:pt x="93942" y="1772970"/>
                </a:cubicBezTo>
                <a:cubicBezTo>
                  <a:pt x="93942" y="1819845"/>
                  <a:pt x="55942" y="1857845"/>
                  <a:pt x="9066" y="1857845"/>
                </a:cubicBezTo>
                <a:lnTo>
                  <a:pt x="0" y="1856015"/>
                </a:lnTo>
                <a:lnTo>
                  <a:pt x="0" y="1689925"/>
                </a:lnTo>
                <a:cubicBezTo>
                  <a:pt x="2881" y="1688263"/>
                  <a:pt x="5954" y="1688095"/>
                  <a:pt x="9066" y="1688095"/>
                </a:cubicBezTo>
                <a:close/>
                <a:moveTo>
                  <a:pt x="9066" y="845498"/>
                </a:moveTo>
                <a:cubicBezTo>
                  <a:pt x="55942" y="845498"/>
                  <a:pt x="93942" y="883498"/>
                  <a:pt x="93942" y="930373"/>
                </a:cubicBezTo>
                <a:cubicBezTo>
                  <a:pt x="93942" y="977248"/>
                  <a:pt x="55942" y="1015248"/>
                  <a:pt x="9066" y="1015248"/>
                </a:cubicBezTo>
                <a:lnTo>
                  <a:pt x="0" y="1013418"/>
                </a:lnTo>
                <a:lnTo>
                  <a:pt x="0" y="847328"/>
                </a:lnTo>
                <a:cubicBezTo>
                  <a:pt x="2881" y="845666"/>
                  <a:pt x="5954" y="845498"/>
                  <a:pt x="9066" y="845498"/>
                </a:cubicBezTo>
                <a:close/>
                <a:moveTo>
                  <a:pt x="9066" y="0"/>
                </a:moveTo>
                <a:cubicBezTo>
                  <a:pt x="55942" y="0"/>
                  <a:pt x="93942" y="38000"/>
                  <a:pt x="93942" y="84875"/>
                </a:cubicBezTo>
                <a:cubicBezTo>
                  <a:pt x="93942" y="131750"/>
                  <a:pt x="55942" y="169750"/>
                  <a:pt x="9066" y="169750"/>
                </a:cubicBezTo>
                <a:lnTo>
                  <a:pt x="0" y="167920"/>
                </a:lnTo>
                <a:lnTo>
                  <a:pt x="0" y="1830"/>
                </a:lnTo>
                <a:cubicBezTo>
                  <a:pt x="2881" y="167"/>
                  <a:pt x="5954" y="0"/>
                  <a:pt x="90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" name="Oval 191"/>
          <p:cNvSpPr/>
          <p:nvPr/>
        </p:nvSpPr>
        <p:spPr>
          <a:xfrm>
            <a:off x="7667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3" name="Oval 192"/>
          <p:cNvSpPr/>
          <p:nvPr/>
        </p:nvSpPr>
        <p:spPr>
          <a:xfrm>
            <a:off x="16092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" name="Oval 193"/>
          <p:cNvSpPr/>
          <p:nvPr/>
        </p:nvSpPr>
        <p:spPr>
          <a:xfrm>
            <a:off x="245181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" name="Oval 194"/>
          <p:cNvSpPr/>
          <p:nvPr/>
        </p:nvSpPr>
        <p:spPr>
          <a:xfrm>
            <a:off x="32943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" name="Oval 195"/>
          <p:cNvSpPr/>
          <p:nvPr/>
        </p:nvSpPr>
        <p:spPr>
          <a:xfrm>
            <a:off x="41368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" name="Oval 196"/>
          <p:cNvSpPr/>
          <p:nvPr/>
        </p:nvSpPr>
        <p:spPr>
          <a:xfrm>
            <a:off x="497943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" name="Oval 197"/>
          <p:cNvSpPr/>
          <p:nvPr/>
        </p:nvSpPr>
        <p:spPr>
          <a:xfrm>
            <a:off x="582197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" name="Oval 198"/>
          <p:cNvSpPr/>
          <p:nvPr/>
        </p:nvSpPr>
        <p:spPr>
          <a:xfrm>
            <a:off x="834959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0" name="Oval 199"/>
          <p:cNvSpPr/>
          <p:nvPr/>
        </p:nvSpPr>
        <p:spPr>
          <a:xfrm>
            <a:off x="7507051" y="331699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1" name="Oval 200"/>
          <p:cNvSpPr/>
          <p:nvPr/>
        </p:nvSpPr>
        <p:spPr>
          <a:xfrm>
            <a:off x="70866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2" name="Oval 201"/>
          <p:cNvSpPr/>
          <p:nvPr/>
        </p:nvSpPr>
        <p:spPr>
          <a:xfrm>
            <a:off x="3463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3" name="Oval 202"/>
          <p:cNvSpPr/>
          <p:nvPr/>
        </p:nvSpPr>
        <p:spPr>
          <a:xfrm>
            <a:off x="11888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" name="Oval 203"/>
          <p:cNvSpPr/>
          <p:nvPr/>
        </p:nvSpPr>
        <p:spPr>
          <a:xfrm>
            <a:off x="20314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" name="Oval 204"/>
          <p:cNvSpPr/>
          <p:nvPr/>
        </p:nvSpPr>
        <p:spPr>
          <a:xfrm>
            <a:off x="287395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" name="Oval 205"/>
          <p:cNvSpPr/>
          <p:nvPr/>
        </p:nvSpPr>
        <p:spPr>
          <a:xfrm>
            <a:off x="37164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7" name="Oval 206"/>
          <p:cNvSpPr/>
          <p:nvPr/>
        </p:nvSpPr>
        <p:spPr>
          <a:xfrm>
            <a:off x="45590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" name="Oval 207"/>
          <p:cNvSpPr/>
          <p:nvPr/>
        </p:nvSpPr>
        <p:spPr>
          <a:xfrm>
            <a:off x="540157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" name="Oval 208"/>
          <p:cNvSpPr/>
          <p:nvPr/>
        </p:nvSpPr>
        <p:spPr>
          <a:xfrm>
            <a:off x="624411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0" name="Oval 209"/>
          <p:cNvSpPr/>
          <p:nvPr/>
        </p:nvSpPr>
        <p:spPr>
          <a:xfrm>
            <a:off x="877173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1" name="Oval 210"/>
          <p:cNvSpPr/>
          <p:nvPr/>
        </p:nvSpPr>
        <p:spPr>
          <a:xfrm>
            <a:off x="7929193" y="75101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" name="Oval 881"/>
          <p:cNvSpPr/>
          <p:nvPr/>
        </p:nvSpPr>
        <p:spPr>
          <a:xfrm>
            <a:off x="34633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" name="Oval 882"/>
          <p:cNvSpPr/>
          <p:nvPr/>
        </p:nvSpPr>
        <p:spPr>
          <a:xfrm>
            <a:off x="1188872" y="-10245"/>
            <a:ext cx="169752" cy="84875"/>
          </a:xfrm>
          <a:custGeom>
            <a:avLst/>
            <a:gdLst/>
            <a:ahLst/>
            <a:cxnLst/>
            <a:rect l="l" t="t" r="r" b="b"/>
            <a:pathLst>
              <a:path w="169752" h="84875"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" name="Oval 883"/>
          <p:cNvSpPr/>
          <p:nvPr/>
        </p:nvSpPr>
        <p:spPr>
          <a:xfrm>
            <a:off x="2031413" y="-10245"/>
            <a:ext cx="6910072" cy="84875"/>
          </a:xfrm>
          <a:custGeom>
            <a:avLst/>
            <a:gdLst/>
            <a:ahLst/>
            <a:cxnLst/>
            <a:rect l="l" t="t" r="r" b="b"/>
            <a:pathLst>
              <a:path w="6910072" h="84875">
                <a:moveTo>
                  <a:pt x="6740320" y="0"/>
                </a:moveTo>
                <a:lnTo>
                  <a:pt x="6910072" y="0"/>
                </a:lnTo>
                <a:cubicBezTo>
                  <a:pt x="6910072" y="46875"/>
                  <a:pt x="6872072" y="84875"/>
                  <a:pt x="6825196" y="84875"/>
                </a:cubicBezTo>
                <a:cubicBezTo>
                  <a:pt x="6778320" y="84875"/>
                  <a:pt x="6740320" y="46875"/>
                  <a:pt x="6740320" y="0"/>
                </a:cubicBezTo>
                <a:close/>
                <a:moveTo>
                  <a:pt x="5897780" y="0"/>
                </a:moveTo>
                <a:lnTo>
                  <a:pt x="6067532" y="0"/>
                </a:lnTo>
                <a:cubicBezTo>
                  <a:pt x="6067532" y="46875"/>
                  <a:pt x="6029532" y="84875"/>
                  <a:pt x="5982656" y="84875"/>
                </a:cubicBezTo>
                <a:cubicBezTo>
                  <a:pt x="5935780" y="84875"/>
                  <a:pt x="5897780" y="46875"/>
                  <a:pt x="5897780" y="0"/>
                </a:cubicBezTo>
                <a:close/>
                <a:moveTo>
                  <a:pt x="5055240" y="0"/>
                </a:moveTo>
                <a:lnTo>
                  <a:pt x="5224992" y="0"/>
                </a:lnTo>
                <a:cubicBezTo>
                  <a:pt x="5224992" y="46875"/>
                  <a:pt x="5186992" y="84875"/>
                  <a:pt x="5140116" y="84875"/>
                </a:cubicBezTo>
                <a:cubicBezTo>
                  <a:pt x="5093240" y="84875"/>
                  <a:pt x="5055240" y="46875"/>
                  <a:pt x="5055240" y="0"/>
                </a:cubicBezTo>
                <a:close/>
                <a:moveTo>
                  <a:pt x="4212700" y="0"/>
                </a:moveTo>
                <a:lnTo>
                  <a:pt x="4382452" y="0"/>
                </a:lnTo>
                <a:cubicBezTo>
                  <a:pt x="4382452" y="46875"/>
                  <a:pt x="4344452" y="84875"/>
                  <a:pt x="4297576" y="84875"/>
                </a:cubicBezTo>
                <a:cubicBezTo>
                  <a:pt x="4250700" y="84875"/>
                  <a:pt x="4212700" y="46875"/>
                  <a:pt x="4212700" y="0"/>
                </a:cubicBezTo>
                <a:close/>
                <a:moveTo>
                  <a:pt x="3370160" y="0"/>
                </a:moveTo>
                <a:lnTo>
                  <a:pt x="3539912" y="0"/>
                </a:lnTo>
                <a:cubicBezTo>
                  <a:pt x="3539912" y="46875"/>
                  <a:pt x="3501912" y="84875"/>
                  <a:pt x="3455036" y="84875"/>
                </a:cubicBezTo>
                <a:cubicBezTo>
                  <a:pt x="3408160" y="84875"/>
                  <a:pt x="3370160" y="46875"/>
                  <a:pt x="3370160" y="0"/>
                </a:cubicBezTo>
                <a:close/>
                <a:moveTo>
                  <a:pt x="2527620" y="0"/>
                </a:moveTo>
                <a:lnTo>
                  <a:pt x="2697372" y="0"/>
                </a:lnTo>
                <a:cubicBezTo>
                  <a:pt x="2697372" y="46875"/>
                  <a:pt x="2659372" y="84875"/>
                  <a:pt x="2612496" y="84875"/>
                </a:cubicBezTo>
                <a:cubicBezTo>
                  <a:pt x="2565620" y="84875"/>
                  <a:pt x="2527620" y="46875"/>
                  <a:pt x="2527620" y="0"/>
                </a:cubicBezTo>
                <a:close/>
                <a:moveTo>
                  <a:pt x="1685080" y="0"/>
                </a:moveTo>
                <a:lnTo>
                  <a:pt x="1854832" y="0"/>
                </a:lnTo>
                <a:cubicBezTo>
                  <a:pt x="1854832" y="46875"/>
                  <a:pt x="1816832" y="84875"/>
                  <a:pt x="1769956" y="84875"/>
                </a:cubicBezTo>
                <a:cubicBezTo>
                  <a:pt x="1723080" y="84875"/>
                  <a:pt x="1685080" y="46875"/>
                  <a:pt x="1685080" y="0"/>
                </a:cubicBezTo>
                <a:close/>
                <a:moveTo>
                  <a:pt x="842540" y="0"/>
                </a:moveTo>
                <a:lnTo>
                  <a:pt x="1012292" y="0"/>
                </a:lnTo>
                <a:cubicBezTo>
                  <a:pt x="1012292" y="46875"/>
                  <a:pt x="974292" y="84875"/>
                  <a:pt x="927416" y="84875"/>
                </a:cubicBezTo>
                <a:cubicBezTo>
                  <a:pt x="880540" y="84875"/>
                  <a:pt x="842540" y="46875"/>
                  <a:pt x="842540" y="0"/>
                </a:cubicBezTo>
                <a:close/>
                <a:moveTo>
                  <a:pt x="0" y="0"/>
                </a:moveTo>
                <a:lnTo>
                  <a:pt x="169752" y="0"/>
                </a:lnTo>
                <a:cubicBezTo>
                  <a:pt x="169752" y="46875"/>
                  <a:pt x="131752" y="84875"/>
                  <a:pt x="84876" y="84875"/>
                </a:cubicBezTo>
                <a:cubicBezTo>
                  <a:pt x="38000" y="84875"/>
                  <a:pt x="0" y="468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5" name="Oval 214"/>
          <p:cNvSpPr/>
          <p:nvPr/>
        </p:nvSpPr>
        <p:spPr>
          <a:xfrm>
            <a:off x="66645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6" name="Oval 215"/>
          <p:cNvSpPr/>
          <p:nvPr/>
        </p:nvSpPr>
        <p:spPr>
          <a:xfrm>
            <a:off x="7667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7" name="Oval 216"/>
          <p:cNvSpPr/>
          <p:nvPr/>
        </p:nvSpPr>
        <p:spPr>
          <a:xfrm>
            <a:off x="16092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8" name="Oval 217"/>
          <p:cNvSpPr/>
          <p:nvPr/>
        </p:nvSpPr>
        <p:spPr>
          <a:xfrm>
            <a:off x="245181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9" name="Oval 218"/>
          <p:cNvSpPr/>
          <p:nvPr/>
        </p:nvSpPr>
        <p:spPr>
          <a:xfrm>
            <a:off x="32943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0" name="Oval 219"/>
          <p:cNvSpPr/>
          <p:nvPr/>
        </p:nvSpPr>
        <p:spPr>
          <a:xfrm>
            <a:off x="41368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1" name="Oval 220"/>
          <p:cNvSpPr/>
          <p:nvPr/>
        </p:nvSpPr>
        <p:spPr>
          <a:xfrm>
            <a:off x="497943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2" name="Oval 221"/>
          <p:cNvSpPr/>
          <p:nvPr/>
        </p:nvSpPr>
        <p:spPr>
          <a:xfrm>
            <a:off x="582197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3" name="Oval 222"/>
          <p:cNvSpPr/>
          <p:nvPr/>
        </p:nvSpPr>
        <p:spPr>
          <a:xfrm>
            <a:off x="834959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4" name="Oval 223"/>
          <p:cNvSpPr/>
          <p:nvPr/>
        </p:nvSpPr>
        <p:spPr>
          <a:xfrm>
            <a:off x="7507051" y="117719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5" name="Oval 224"/>
          <p:cNvSpPr/>
          <p:nvPr/>
        </p:nvSpPr>
        <p:spPr>
          <a:xfrm>
            <a:off x="70866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6" name="Oval 225"/>
          <p:cNvSpPr/>
          <p:nvPr/>
        </p:nvSpPr>
        <p:spPr>
          <a:xfrm>
            <a:off x="3463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7" name="Oval 226"/>
          <p:cNvSpPr/>
          <p:nvPr/>
        </p:nvSpPr>
        <p:spPr>
          <a:xfrm>
            <a:off x="11888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8" name="Oval 227"/>
          <p:cNvSpPr/>
          <p:nvPr/>
        </p:nvSpPr>
        <p:spPr>
          <a:xfrm>
            <a:off x="20314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9" name="Oval 228"/>
          <p:cNvSpPr/>
          <p:nvPr/>
        </p:nvSpPr>
        <p:spPr>
          <a:xfrm>
            <a:off x="287395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0" name="Oval 229"/>
          <p:cNvSpPr/>
          <p:nvPr/>
        </p:nvSpPr>
        <p:spPr>
          <a:xfrm>
            <a:off x="37164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1" name="Oval 230"/>
          <p:cNvSpPr/>
          <p:nvPr/>
        </p:nvSpPr>
        <p:spPr>
          <a:xfrm>
            <a:off x="45590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2" name="Oval 231"/>
          <p:cNvSpPr/>
          <p:nvPr/>
        </p:nvSpPr>
        <p:spPr>
          <a:xfrm>
            <a:off x="540157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3" name="Oval 232"/>
          <p:cNvSpPr/>
          <p:nvPr/>
        </p:nvSpPr>
        <p:spPr>
          <a:xfrm>
            <a:off x="624411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4" name="Oval 233"/>
          <p:cNvSpPr/>
          <p:nvPr/>
        </p:nvSpPr>
        <p:spPr>
          <a:xfrm>
            <a:off x="877173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5" name="Oval 234"/>
          <p:cNvSpPr/>
          <p:nvPr/>
        </p:nvSpPr>
        <p:spPr>
          <a:xfrm>
            <a:off x="7929193" y="159651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6" name="Oval 235"/>
          <p:cNvSpPr/>
          <p:nvPr/>
        </p:nvSpPr>
        <p:spPr>
          <a:xfrm>
            <a:off x="66645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7" name="Oval 236"/>
          <p:cNvSpPr/>
          <p:nvPr/>
        </p:nvSpPr>
        <p:spPr>
          <a:xfrm>
            <a:off x="7667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" name="Oval 237"/>
          <p:cNvSpPr/>
          <p:nvPr/>
        </p:nvSpPr>
        <p:spPr>
          <a:xfrm>
            <a:off x="16092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9" name="Oval 238"/>
          <p:cNvSpPr/>
          <p:nvPr/>
        </p:nvSpPr>
        <p:spPr>
          <a:xfrm>
            <a:off x="245181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0" name="Oval 239"/>
          <p:cNvSpPr/>
          <p:nvPr/>
        </p:nvSpPr>
        <p:spPr>
          <a:xfrm>
            <a:off x="32943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1" name="Oval 240"/>
          <p:cNvSpPr/>
          <p:nvPr/>
        </p:nvSpPr>
        <p:spPr>
          <a:xfrm>
            <a:off x="41368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" name="Oval 241"/>
          <p:cNvSpPr/>
          <p:nvPr/>
        </p:nvSpPr>
        <p:spPr>
          <a:xfrm>
            <a:off x="497943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" name="Oval 242"/>
          <p:cNvSpPr/>
          <p:nvPr/>
        </p:nvSpPr>
        <p:spPr>
          <a:xfrm>
            <a:off x="582197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4" name="Oval 243"/>
          <p:cNvSpPr/>
          <p:nvPr/>
        </p:nvSpPr>
        <p:spPr>
          <a:xfrm>
            <a:off x="834959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5" name="Oval 244"/>
          <p:cNvSpPr/>
          <p:nvPr/>
        </p:nvSpPr>
        <p:spPr>
          <a:xfrm>
            <a:off x="7507051" y="2019794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6" name="Oval 245"/>
          <p:cNvSpPr/>
          <p:nvPr/>
        </p:nvSpPr>
        <p:spPr>
          <a:xfrm>
            <a:off x="70866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7" name="Oval 246"/>
          <p:cNvSpPr/>
          <p:nvPr/>
        </p:nvSpPr>
        <p:spPr>
          <a:xfrm>
            <a:off x="3463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8" name="Oval 247"/>
          <p:cNvSpPr/>
          <p:nvPr/>
        </p:nvSpPr>
        <p:spPr>
          <a:xfrm>
            <a:off x="11888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9" name="Oval 248"/>
          <p:cNvSpPr/>
          <p:nvPr/>
        </p:nvSpPr>
        <p:spPr>
          <a:xfrm>
            <a:off x="20314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0" name="Oval 249"/>
          <p:cNvSpPr/>
          <p:nvPr/>
        </p:nvSpPr>
        <p:spPr>
          <a:xfrm>
            <a:off x="287395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1" name="Oval 250"/>
          <p:cNvSpPr/>
          <p:nvPr/>
        </p:nvSpPr>
        <p:spPr>
          <a:xfrm>
            <a:off x="37164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2" name="Oval 251"/>
          <p:cNvSpPr/>
          <p:nvPr/>
        </p:nvSpPr>
        <p:spPr>
          <a:xfrm>
            <a:off x="45590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3" name="Oval 252"/>
          <p:cNvSpPr/>
          <p:nvPr/>
        </p:nvSpPr>
        <p:spPr>
          <a:xfrm>
            <a:off x="540157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4" name="Oval 253"/>
          <p:cNvSpPr/>
          <p:nvPr/>
        </p:nvSpPr>
        <p:spPr>
          <a:xfrm>
            <a:off x="624411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5" name="Oval 254"/>
          <p:cNvSpPr/>
          <p:nvPr/>
        </p:nvSpPr>
        <p:spPr>
          <a:xfrm>
            <a:off x="877173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6" name="Oval 255"/>
          <p:cNvSpPr/>
          <p:nvPr/>
        </p:nvSpPr>
        <p:spPr>
          <a:xfrm>
            <a:off x="7929193" y="243911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7" name="Oval 256"/>
          <p:cNvSpPr/>
          <p:nvPr/>
        </p:nvSpPr>
        <p:spPr>
          <a:xfrm>
            <a:off x="66645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8" name="Oval 257"/>
          <p:cNvSpPr/>
          <p:nvPr/>
        </p:nvSpPr>
        <p:spPr>
          <a:xfrm>
            <a:off x="7667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9" name="Oval 258"/>
          <p:cNvSpPr/>
          <p:nvPr/>
        </p:nvSpPr>
        <p:spPr>
          <a:xfrm>
            <a:off x="16092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0" name="Oval 259"/>
          <p:cNvSpPr/>
          <p:nvPr/>
        </p:nvSpPr>
        <p:spPr>
          <a:xfrm>
            <a:off x="245181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1" name="Oval 260"/>
          <p:cNvSpPr/>
          <p:nvPr/>
        </p:nvSpPr>
        <p:spPr>
          <a:xfrm>
            <a:off x="32943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2" name="Oval 261"/>
          <p:cNvSpPr/>
          <p:nvPr/>
        </p:nvSpPr>
        <p:spPr>
          <a:xfrm>
            <a:off x="41368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3" name="Oval 262"/>
          <p:cNvSpPr/>
          <p:nvPr/>
        </p:nvSpPr>
        <p:spPr>
          <a:xfrm>
            <a:off x="497943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4" name="Oval 263"/>
          <p:cNvSpPr/>
          <p:nvPr/>
        </p:nvSpPr>
        <p:spPr>
          <a:xfrm>
            <a:off x="582197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5" name="Oval 264"/>
          <p:cNvSpPr/>
          <p:nvPr/>
        </p:nvSpPr>
        <p:spPr>
          <a:xfrm>
            <a:off x="834959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6" name="Oval 265"/>
          <p:cNvSpPr/>
          <p:nvPr/>
        </p:nvSpPr>
        <p:spPr>
          <a:xfrm>
            <a:off x="7507051" y="2868467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7" name="Oval 266"/>
          <p:cNvSpPr/>
          <p:nvPr/>
        </p:nvSpPr>
        <p:spPr>
          <a:xfrm>
            <a:off x="70866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8" name="Oval 267"/>
          <p:cNvSpPr/>
          <p:nvPr/>
        </p:nvSpPr>
        <p:spPr>
          <a:xfrm>
            <a:off x="3463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9" name="Oval 268"/>
          <p:cNvSpPr/>
          <p:nvPr/>
        </p:nvSpPr>
        <p:spPr>
          <a:xfrm>
            <a:off x="11888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0" name="Oval 269"/>
          <p:cNvSpPr/>
          <p:nvPr/>
        </p:nvSpPr>
        <p:spPr>
          <a:xfrm>
            <a:off x="20314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1" name="Oval 270"/>
          <p:cNvSpPr/>
          <p:nvPr/>
        </p:nvSpPr>
        <p:spPr>
          <a:xfrm>
            <a:off x="287395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2" name="Oval 271"/>
          <p:cNvSpPr/>
          <p:nvPr/>
        </p:nvSpPr>
        <p:spPr>
          <a:xfrm>
            <a:off x="37164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3" name="Oval 272"/>
          <p:cNvSpPr/>
          <p:nvPr/>
        </p:nvSpPr>
        <p:spPr>
          <a:xfrm>
            <a:off x="45590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4" name="Oval 273"/>
          <p:cNvSpPr/>
          <p:nvPr/>
        </p:nvSpPr>
        <p:spPr>
          <a:xfrm>
            <a:off x="540157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5" name="Oval 274"/>
          <p:cNvSpPr/>
          <p:nvPr/>
        </p:nvSpPr>
        <p:spPr>
          <a:xfrm>
            <a:off x="624411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6" name="Oval 275"/>
          <p:cNvSpPr/>
          <p:nvPr/>
        </p:nvSpPr>
        <p:spPr>
          <a:xfrm>
            <a:off x="877173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7" name="Oval 276"/>
          <p:cNvSpPr/>
          <p:nvPr/>
        </p:nvSpPr>
        <p:spPr>
          <a:xfrm>
            <a:off x="7929193" y="328936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8" name="Oval 277"/>
          <p:cNvSpPr/>
          <p:nvPr/>
        </p:nvSpPr>
        <p:spPr>
          <a:xfrm>
            <a:off x="66645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9" name="Oval 278"/>
          <p:cNvSpPr/>
          <p:nvPr/>
        </p:nvSpPr>
        <p:spPr>
          <a:xfrm>
            <a:off x="7667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0" name="Oval 279"/>
          <p:cNvSpPr/>
          <p:nvPr/>
        </p:nvSpPr>
        <p:spPr>
          <a:xfrm>
            <a:off x="16092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1" name="Oval 280"/>
          <p:cNvSpPr/>
          <p:nvPr/>
        </p:nvSpPr>
        <p:spPr>
          <a:xfrm>
            <a:off x="245181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2" name="Oval 281"/>
          <p:cNvSpPr/>
          <p:nvPr/>
        </p:nvSpPr>
        <p:spPr>
          <a:xfrm>
            <a:off x="32943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3" name="Oval 282"/>
          <p:cNvSpPr/>
          <p:nvPr/>
        </p:nvSpPr>
        <p:spPr>
          <a:xfrm>
            <a:off x="41368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4" name="Oval 283"/>
          <p:cNvSpPr/>
          <p:nvPr/>
        </p:nvSpPr>
        <p:spPr>
          <a:xfrm>
            <a:off x="497943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5" name="Oval 284"/>
          <p:cNvSpPr/>
          <p:nvPr/>
        </p:nvSpPr>
        <p:spPr>
          <a:xfrm>
            <a:off x="582197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6" name="Oval 285"/>
          <p:cNvSpPr/>
          <p:nvPr/>
        </p:nvSpPr>
        <p:spPr>
          <a:xfrm>
            <a:off x="834959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7" name="Oval 286"/>
          <p:cNvSpPr/>
          <p:nvPr/>
        </p:nvSpPr>
        <p:spPr>
          <a:xfrm>
            <a:off x="7507051" y="3712646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8" name="Oval 287"/>
          <p:cNvSpPr/>
          <p:nvPr/>
        </p:nvSpPr>
        <p:spPr>
          <a:xfrm>
            <a:off x="70866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9" name="Oval 288"/>
          <p:cNvSpPr/>
          <p:nvPr/>
        </p:nvSpPr>
        <p:spPr>
          <a:xfrm>
            <a:off x="3463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0" name="Oval 289"/>
          <p:cNvSpPr/>
          <p:nvPr/>
        </p:nvSpPr>
        <p:spPr>
          <a:xfrm>
            <a:off x="11888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1" name="Oval 290"/>
          <p:cNvSpPr/>
          <p:nvPr/>
        </p:nvSpPr>
        <p:spPr>
          <a:xfrm>
            <a:off x="20314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2" name="Oval 291"/>
          <p:cNvSpPr/>
          <p:nvPr/>
        </p:nvSpPr>
        <p:spPr>
          <a:xfrm>
            <a:off x="287395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3" name="Oval 292"/>
          <p:cNvSpPr/>
          <p:nvPr/>
        </p:nvSpPr>
        <p:spPr>
          <a:xfrm>
            <a:off x="37164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4" name="Oval 293"/>
          <p:cNvSpPr/>
          <p:nvPr/>
        </p:nvSpPr>
        <p:spPr>
          <a:xfrm>
            <a:off x="45590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5" name="Oval 294"/>
          <p:cNvSpPr/>
          <p:nvPr/>
        </p:nvSpPr>
        <p:spPr>
          <a:xfrm>
            <a:off x="540157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6" name="Oval 295"/>
          <p:cNvSpPr/>
          <p:nvPr/>
        </p:nvSpPr>
        <p:spPr>
          <a:xfrm>
            <a:off x="624411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7" name="Oval 296"/>
          <p:cNvSpPr/>
          <p:nvPr/>
        </p:nvSpPr>
        <p:spPr>
          <a:xfrm>
            <a:off x="877173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8" name="Oval 297"/>
          <p:cNvSpPr/>
          <p:nvPr/>
        </p:nvSpPr>
        <p:spPr>
          <a:xfrm>
            <a:off x="7929193" y="4135371"/>
            <a:ext cx="169751" cy="1697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9" name="Oval 1651"/>
          <p:cNvSpPr/>
          <p:nvPr/>
        </p:nvSpPr>
        <p:spPr>
          <a:xfrm>
            <a:off x="812619" y="4561319"/>
            <a:ext cx="7660836" cy="10682"/>
          </a:xfrm>
          <a:custGeom>
            <a:avLst/>
            <a:gdLst/>
            <a:ahLst/>
            <a:cxnLst/>
            <a:rect l="l" t="t" r="r" b="b"/>
            <a:pathLst>
              <a:path w="7660836" h="10682">
                <a:moveTo>
                  <a:pt x="7621848" y="0"/>
                </a:moveTo>
                <a:cubicBezTo>
                  <a:pt x="7636106" y="0"/>
                  <a:pt x="7649543" y="3516"/>
                  <a:pt x="7660836" y="10682"/>
                </a:cubicBezTo>
                <a:lnTo>
                  <a:pt x="7582860" y="10682"/>
                </a:lnTo>
                <a:cubicBezTo>
                  <a:pt x="7594153" y="3516"/>
                  <a:pt x="7607590" y="0"/>
                  <a:pt x="7621848" y="0"/>
                </a:cubicBezTo>
                <a:close/>
                <a:moveTo>
                  <a:pt x="6779308" y="0"/>
                </a:moveTo>
                <a:cubicBezTo>
                  <a:pt x="6793566" y="0"/>
                  <a:pt x="6807003" y="3516"/>
                  <a:pt x="6818296" y="10682"/>
                </a:cubicBezTo>
                <a:lnTo>
                  <a:pt x="6740320" y="10682"/>
                </a:lnTo>
                <a:cubicBezTo>
                  <a:pt x="6751613" y="3516"/>
                  <a:pt x="6765050" y="0"/>
                  <a:pt x="6779308" y="0"/>
                </a:cubicBezTo>
                <a:close/>
                <a:moveTo>
                  <a:pt x="5936768" y="0"/>
                </a:moveTo>
                <a:cubicBezTo>
                  <a:pt x="5951026" y="0"/>
                  <a:pt x="5964463" y="3516"/>
                  <a:pt x="5975757" y="10682"/>
                </a:cubicBezTo>
                <a:lnTo>
                  <a:pt x="5897780" y="10682"/>
                </a:lnTo>
                <a:cubicBezTo>
                  <a:pt x="5909073" y="3516"/>
                  <a:pt x="5922510" y="0"/>
                  <a:pt x="5936768" y="0"/>
                </a:cubicBezTo>
                <a:close/>
                <a:moveTo>
                  <a:pt x="5094228" y="0"/>
                </a:moveTo>
                <a:cubicBezTo>
                  <a:pt x="5108486" y="0"/>
                  <a:pt x="5121923" y="3516"/>
                  <a:pt x="5133217" y="10682"/>
                </a:cubicBezTo>
                <a:lnTo>
                  <a:pt x="5055240" y="10682"/>
                </a:lnTo>
                <a:cubicBezTo>
                  <a:pt x="5066533" y="3516"/>
                  <a:pt x="5079970" y="0"/>
                  <a:pt x="5094228" y="0"/>
                </a:cubicBezTo>
                <a:close/>
                <a:moveTo>
                  <a:pt x="4251688" y="0"/>
                </a:moveTo>
                <a:cubicBezTo>
                  <a:pt x="4265946" y="0"/>
                  <a:pt x="4279383" y="3516"/>
                  <a:pt x="4290676" y="10682"/>
                </a:cubicBezTo>
                <a:lnTo>
                  <a:pt x="4212700" y="10682"/>
                </a:lnTo>
                <a:cubicBezTo>
                  <a:pt x="4223993" y="3516"/>
                  <a:pt x="4237430" y="0"/>
                  <a:pt x="4251688" y="0"/>
                </a:cubicBezTo>
                <a:close/>
                <a:moveTo>
                  <a:pt x="3409148" y="0"/>
                </a:moveTo>
                <a:cubicBezTo>
                  <a:pt x="3423406" y="0"/>
                  <a:pt x="3436843" y="3516"/>
                  <a:pt x="3448136" y="10682"/>
                </a:cubicBezTo>
                <a:lnTo>
                  <a:pt x="3370160" y="10682"/>
                </a:lnTo>
                <a:cubicBezTo>
                  <a:pt x="3381453" y="3516"/>
                  <a:pt x="3394890" y="0"/>
                  <a:pt x="3409148" y="0"/>
                </a:cubicBezTo>
                <a:close/>
                <a:moveTo>
                  <a:pt x="2566608" y="0"/>
                </a:moveTo>
                <a:cubicBezTo>
                  <a:pt x="2580866" y="0"/>
                  <a:pt x="2594303" y="3516"/>
                  <a:pt x="2605596" y="10682"/>
                </a:cubicBezTo>
                <a:lnTo>
                  <a:pt x="2527620" y="10682"/>
                </a:lnTo>
                <a:cubicBezTo>
                  <a:pt x="2538913" y="3516"/>
                  <a:pt x="2552350" y="0"/>
                  <a:pt x="2566608" y="0"/>
                </a:cubicBezTo>
                <a:close/>
                <a:moveTo>
                  <a:pt x="1724068" y="0"/>
                </a:moveTo>
                <a:cubicBezTo>
                  <a:pt x="1738326" y="0"/>
                  <a:pt x="1751763" y="3516"/>
                  <a:pt x="1763056" y="10682"/>
                </a:cubicBezTo>
                <a:lnTo>
                  <a:pt x="1685080" y="10682"/>
                </a:lnTo>
                <a:cubicBezTo>
                  <a:pt x="1696373" y="3516"/>
                  <a:pt x="1709810" y="0"/>
                  <a:pt x="1724068" y="0"/>
                </a:cubicBezTo>
                <a:close/>
                <a:moveTo>
                  <a:pt x="881528" y="0"/>
                </a:moveTo>
                <a:cubicBezTo>
                  <a:pt x="895786" y="0"/>
                  <a:pt x="909223" y="3516"/>
                  <a:pt x="920516" y="10682"/>
                </a:cubicBezTo>
                <a:lnTo>
                  <a:pt x="842540" y="10682"/>
                </a:lnTo>
                <a:cubicBezTo>
                  <a:pt x="853833" y="3516"/>
                  <a:pt x="867270" y="0"/>
                  <a:pt x="881528" y="0"/>
                </a:cubicBezTo>
                <a:close/>
                <a:moveTo>
                  <a:pt x="38988" y="0"/>
                </a:moveTo>
                <a:cubicBezTo>
                  <a:pt x="53246" y="0"/>
                  <a:pt x="66683" y="3516"/>
                  <a:pt x="77976" y="10682"/>
                </a:cubicBezTo>
                <a:lnTo>
                  <a:pt x="0" y="10682"/>
                </a:lnTo>
                <a:cubicBezTo>
                  <a:pt x="11293" y="3516"/>
                  <a:pt x="24730" y="0"/>
                  <a:pt x="38988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0" name="Oval 299"/>
          <p:cNvSpPr/>
          <p:nvPr/>
        </p:nvSpPr>
        <p:spPr>
          <a:xfrm>
            <a:off x="71204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1" name="Oval 300"/>
          <p:cNvSpPr/>
          <p:nvPr/>
        </p:nvSpPr>
        <p:spPr>
          <a:xfrm>
            <a:off x="3774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2" name="Oval 301"/>
          <p:cNvSpPr/>
          <p:nvPr/>
        </p:nvSpPr>
        <p:spPr>
          <a:xfrm>
            <a:off x="12203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3" name="Oval 302"/>
          <p:cNvSpPr/>
          <p:nvPr/>
        </p:nvSpPr>
        <p:spPr>
          <a:xfrm>
            <a:off x="20632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4" name="Oval 303"/>
          <p:cNvSpPr/>
          <p:nvPr/>
        </p:nvSpPr>
        <p:spPr>
          <a:xfrm>
            <a:off x="290609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5" name="Oval 304"/>
          <p:cNvSpPr/>
          <p:nvPr/>
        </p:nvSpPr>
        <p:spPr>
          <a:xfrm>
            <a:off x="37489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6" name="Oval 305"/>
          <p:cNvSpPr/>
          <p:nvPr/>
        </p:nvSpPr>
        <p:spPr>
          <a:xfrm>
            <a:off x="45918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7" name="Oval 306"/>
          <p:cNvSpPr/>
          <p:nvPr/>
        </p:nvSpPr>
        <p:spPr>
          <a:xfrm>
            <a:off x="543473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8" name="Oval 307"/>
          <p:cNvSpPr/>
          <p:nvPr/>
        </p:nvSpPr>
        <p:spPr>
          <a:xfrm>
            <a:off x="627761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9" name="Oval 308"/>
          <p:cNvSpPr/>
          <p:nvPr/>
        </p:nvSpPr>
        <p:spPr>
          <a:xfrm>
            <a:off x="880625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0" name="Oval 309"/>
          <p:cNvSpPr/>
          <p:nvPr/>
        </p:nvSpPr>
        <p:spPr>
          <a:xfrm>
            <a:off x="7963379" y="365858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1" name="Oval 310"/>
          <p:cNvSpPr/>
          <p:nvPr/>
        </p:nvSpPr>
        <p:spPr>
          <a:xfrm>
            <a:off x="71204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2" name="Oval 311"/>
          <p:cNvSpPr/>
          <p:nvPr/>
        </p:nvSpPr>
        <p:spPr>
          <a:xfrm>
            <a:off x="3774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3" name="Oval 312"/>
          <p:cNvSpPr/>
          <p:nvPr/>
        </p:nvSpPr>
        <p:spPr>
          <a:xfrm>
            <a:off x="12203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4" name="Oval 313"/>
          <p:cNvSpPr/>
          <p:nvPr/>
        </p:nvSpPr>
        <p:spPr>
          <a:xfrm>
            <a:off x="20632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5" name="Oval 314"/>
          <p:cNvSpPr/>
          <p:nvPr/>
        </p:nvSpPr>
        <p:spPr>
          <a:xfrm>
            <a:off x="290609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6" name="Oval 315"/>
          <p:cNvSpPr/>
          <p:nvPr/>
        </p:nvSpPr>
        <p:spPr>
          <a:xfrm>
            <a:off x="37489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7" name="Oval 316"/>
          <p:cNvSpPr/>
          <p:nvPr/>
        </p:nvSpPr>
        <p:spPr>
          <a:xfrm>
            <a:off x="45918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8" name="Oval 317"/>
          <p:cNvSpPr/>
          <p:nvPr/>
        </p:nvSpPr>
        <p:spPr>
          <a:xfrm>
            <a:off x="543473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19" name="Oval 318"/>
          <p:cNvSpPr/>
          <p:nvPr/>
        </p:nvSpPr>
        <p:spPr>
          <a:xfrm>
            <a:off x="627761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0" name="Oval 319"/>
          <p:cNvSpPr/>
          <p:nvPr/>
        </p:nvSpPr>
        <p:spPr>
          <a:xfrm>
            <a:off x="880625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1" name="Oval 320"/>
          <p:cNvSpPr/>
          <p:nvPr/>
        </p:nvSpPr>
        <p:spPr>
          <a:xfrm>
            <a:off x="7963379" y="121135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2" name="Oval 321"/>
          <p:cNvSpPr/>
          <p:nvPr/>
        </p:nvSpPr>
        <p:spPr>
          <a:xfrm>
            <a:off x="71204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3" name="Oval 322"/>
          <p:cNvSpPr/>
          <p:nvPr/>
        </p:nvSpPr>
        <p:spPr>
          <a:xfrm>
            <a:off x="3774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4" name="Oval 323"/>
          <p:cNvSpPr/>
          <p:nvPr/>
        </p:nvSpPr>
        <p:spPr>
          <a:xfrm>
            <a:off x="12203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5" name="Oval 324"/>
          <p:cNvSpPr/>
          <p:nvPr/>
        </p:nvSpPr>
        <p:spPr>
          <a:xfrm>
            <a:off x="20632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6" name="Oval 325"/>
          <p:cNvSpPr/>
          <p:nvPr/>
        </p:nvSpPr>
        <p:spPr>
          <a:xfrm>
            <a:off x="290609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7" name="Oval 326"/>
          <p:cNvSpPr/>
          <p:nvPr/>
        </p:nvSpPr>
        <p:spPr>
          <a:xfrm>
            <a:off x="37489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8" name="Oval 327"/>
          <p:cNvSpPr/>
          <p:nvPr/>
        </p:nvSpPr>
        <p:spPr>
          <a:xfrm>
            <a:off x="45918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29" name="Oval 328"/>
          <p:cNvSpPr/>
          <p:nvPr/>
        </p:nvSpPr>
        <p:spPr>
          <a:xfrm>
            <a:off x="543473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0" name="Oval 329"/>
          <p:cNvSpPr/>
          <p:nvPr/>
        </p:nvSpPr>
        <p:spPr>
          <a:xfrm>
            <a:off x="627761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1" name="Oval 330"/>
          <p:cNvSpPr/>
          <p:nvPr/>
        </p:nvSpPr>
        <p:spPr>
          <a:xfrm>
            <a:off x="880625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2" name="Oval 331"/>
          <p:cNvSpPr/>
          <p:nvPr/>
        </p:nvSpPr>
        <p:spPr>
          <a:xfrm>
            <a:off x="7963379" y="2053953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3" name="Oval 332"/>
          <p:cNvSpPr/>
          <p:nvPr/>
        </p:nvSpPr>
        <p:spPr>
          <a:xfrm>
            <a:off x="71204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4" name="Oval 333"/>
          <p:cNvSpPr/>
          <p:nvPr/>
        </p:nvSpPr>
        <p:spPr>
          <a:xfrm>
            <a:off x="3774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5" name="Oval 334"/>
          <p:cNvSpPr/>
          <p:nvPr/>
        </p:nvSpPr>
        <p:spPr>
          <a:xfrm>
            <a:off x="12203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6" name="Oval 335"/>
          <p:cNvSpPr/>
          <p:nvPr/>
        </p:nvSpPr>
        <p:spPr>
          <a:xfrm>
            <a:off x="20632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7" name="Oval 336"/>
          <p:cNvSpPr/>
          <p:nvPr/>
        </p:nvSpPr>
        <p:spPr>
          <a:xfrm>
            <a:off x="290609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8" name="Oval 337"/>
          <p:cNvSpPr/>
          <p:nvPr/>
        </p:nvSpPr>
        <p:spPr>
          <a:xfrm>
            <a:off x="37489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39" name="Oval 338"/>
          <p:cNvSpPr/>
          <p:nvPr/>
        </p:nvSpPr>
        <p:spPr>
          <a:xfrm>
            <a:off x="45918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0" name="Oval 339"/>
          <p:cNvSpPr/>
          <p:nvPr/>
        </p:nvSpPr>
        <p:spPr>
          <a:xfrm>
            <a:off x="543473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1" name="Oval 340"/>
          <p:cNvSpPr/>
          <p:nvPr/>
        </p:nvSpPr>
        <p:spPr>
          <a:xfrm>
            <a:off x="627761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2" name="Oval 341"/>
          <p:cNvSpPr/>
          <p:nvPr/>
        </p:nvSpPr>
        <p:spPr>
          <a:xfrm>
            <a:off x="880625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3" name="Oval 342"/>
          <p:cNvSpPr/>
          <p:nvPr/>
        </p:nvSpPr>
        <p:spPr>
          <a:xfrm>
            <a:off x="7963379" y="2902626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4" name="Oval 343"/>
          <p:cNvSpPr/>
          <p:nvPr/>
        </p:nvSpPr>
        <p:spPr>
          <a:xfrm>
            <a:off x="71204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5" name="Oval 344"/>
          <p:cNvSpPr/>
          <p:nvPr/>
        </p:nvSpPr>
        <p:spPr>
          <a:xfrm>
            <a:off x="3774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6" name="Oval 345"/>
          <p:cNvSpPr/>
          <p:nvPr/>
        </p:nvSpPr>
        <p:spPr>
          <a:xfrm>
            <a:off x="12203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7" name="Oval 346"/>
          <p:cNvSpPr/>
          <p:nvPr/>
        </p:nvSpPr>
        <p:spPr>
          <a:xfrm>
            <a:off x="20632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8" name="Oval 347"/>
          <p:cNvSpPr/>
          <p:nvPr/>
        </p:nvSpPr>
        <p:spPr>
          <a:xfrm>
            <a:off x="290609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49" name="Oval 348"/>
          <p:cNvSpPr/>
          <p:nvPr/>
        </p:nvSpPr>
        <p:spPr>
          <a:xfrm>
            <a:off x="37489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0" name="Oval 349"/>
          <p:cNvSpPr/>
          <p:nvPr/>
        </p:nvSpPr>
        <p:spPr>
          <a:xfrm>
            <a:off x="45918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1" name="Oval 350"/>
          <p:cNvSpPr/>
          <p:nvPr/>
        </p:nvSpPr>
        <p:spPr>
          <a:xfrm>
            <a:off x="543473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2" name="Oval 351"/>
          <p:cNvSpPr/>
          <p:nvPr/>
        </p:nvSpPr>
        <p:spPr>
          <a:xfrm>
            <a:off x="627761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3" name="Oval 352"/>
          <p:cNvSpPr/>
          <p:nvPr/>
        </p:nvSpPr>
        <p:spPr>
          <a:xfrm>
            <a:off x="880625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54" name="Oval 353"/>
          <p:cNvSpPr/>
          <p:nvPr/>
        </p:nvSpPr>
        <p:spPr>
          <a:xfrm>
            <a:off x="7963379" y="3746805"/>
            <a:ext cx="100015" cy="100014"/>
          </a:xfrm>
          <a:prstGeom prst="ellipse">
            <a:avLst/>
          </a:prstGeom>
          <a:solidFill>
            <a:schemeClr val="bg1"/>
          </a:solidFill>
          <a:ln w="1397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11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7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9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2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3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8DBB-8ADF-44B7-ABC4-646C57C0B6D1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27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C398DBB-8ADF-44B7-ABC4-646C57C0B6D1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D54C05F-8716-4B1E-9274-F523A181E4C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40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microprocessor/microprocessor_8086_overview.htm#:~:text=8086%20Microprocessor%20is%20an%20enhanced,like%20multiplication%20and%20division%20easily." TargetMode="External"/><Relationship Id="rId2" Type="http://schemas.openxmlformats.org/officeDocument/2006/relationships/hyperlink" Target="https://www.geeksforgeeks.org/architecture-of-8086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ckoverflow.com/questions/36442060/why-is-any-value-saved-in-a-segment-register-multiplied-by-1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cludehelp.com/embedded-system/architecture-of-8086-microprocessor.aspx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E0F11F-ED26-409D-BF03-62DA29CFA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1 – introduction to 8086</a:t>
            </a:r>
          </a:p>
        </p:txBody>
      </p:sp>
    </p:spTree>
    <p:extLst>
      <p:ext uri="{BB962C8B-B14F-4D97-AF65-F5344CB8AC3E}">
        <p14:creationId xmlns:p14="http://schemas.microsoft.com/office/powerpoint/2010/main" val="972079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5021DD-F984-44E8-B5BC-D618A19F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byte prefetch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1142DB-F990-4FF5-AC8C-25DCF4832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It is a 6 byte queue (FIFO)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Fetches the next instruction when executing the current instruction – pipelining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Erased whenever a branch instruction occurs</a:t>
            </a:r>
          </a:p>
        </p:txBody>
      </p:sp>
    </p:spTree>
    <p:extLst>
      <p:ext uri="{BB962C8B-B14F-4D97-AF65-F5344CB8AC3E}">
        <p14:creationId xmlns:p14="http://schemas.microsoft.com/office/powerpoint/2010/main" val="2603352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D218DD-8157-4271-B17D-3581916D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Execution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B5105E-DDCE-4145-BEBF-D04B23E59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Main components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General purpose registers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ALU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Special Purpose registers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Instruction register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Instruction decoder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Flag/status register</a:t>
            </a:r>
          </a:p>
        </p:txBody>
      </p:sp>
    </p:spTree>
    <p:extLst>
      <p:ext uri="{BB962C8B-B14F-4D97-AF65-F5344CB8AC3E}">
        <p14:creationId xmlns:p14="http://schemas.microsoft.com/office/powerpoint/2010/main" val="1421547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E25613-DFCE-4D19-B961-F14DA287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D603CA-6504-43F7-9058-18E089108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Obtains instructions form the queue in BIU, decodes them and performs arithmetic and logical operation using ALU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Sends control signals for internal data transfer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Sends request signals for accessing I/O devices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Operates with respect to clock cycles</a:t>
            </a:r>
          </a:p>
        </p:txBody>
      </p:sp>
    </p:spTree>
    <p:extLst>
      <p:ext uri="{BB962C8B-B14F-4D97-AF65-F5344CB8AC3E}">
        <p14:creationId xmlns:p14="http://schemas.microsoft.com/office/powerpoint/2010/main" val="1303471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FD699C-F35E-478E-AE4B-8C2601BDD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Purpose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FC2700-0E14-43AE-8F85-AC012D8B4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4 16 bit general purpose registers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AX register – holds operands during arithmetic operations. Used as accumulator during string operations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BX register – Holds the memory address (offset)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CX register – holds count for instructions such as loop, rotation, shifting, string operations 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DX register – Used with AX register to hold a total of 32 bit value during multiplication and division</a:t>
            </a:r>
          </a:p>
        </p:txBody>
      </p:sp>
    </p:spTree>
    <p:extLst>
      <p:ext uri="{BB962C8B-B14F-4D97-AF65-F5344CB8AC3E}">
        <p14:creationId xmlns:p14="http://schemas.microsoft.com/office/powerpoint/2010/main" val="1225907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98AE2A-3F9E-406A-9B89-19FC6ED12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and Logical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66311F-71A7-473E-9761-9D5615729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Performs 8 and 16 bit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3126783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17A2B8-D9B8-4451-8D39-CB469B63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purpose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468B01-DDEA-4D39-BD00-F85A395C0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Stack pointer – points to the top of the stack. Used during PUSH, POP, CALL 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Base Pointer – Holds the Offset address of any location in the stack segment. To access random locations in the stack.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Source Index – Holds offset address in data segment during string operations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Destination index – Holds the offset address in the Extra segment during string operations</a:t>
            </a:r>
          </a:p>
        </p:txBody>
      </p:sp>
    </p:spTree>
    <p:extLst>
      <p:ext uri="{BB962C8B-B14F-4D97-AF65-F5344CB8AC3E}">
        <p14:creationId xmlns:p14="http://schemas.microsoft.com/office/powerpoint/2010/main" val="1544670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E6B3F3-1393-4554-9035-6B619FDA8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134642"/>
            <a:ext cx="7290054" cy="793010"/>
          </a:xfrm>
        </p:spPr>
        <p:txBody>
          <a:bodyPr/>
          <a:lstStyle/>
          <a:p>
            <a:r>
              <a:rPr lang="en-US" dirty="0"/>
              <a:t>Flags/Status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A10BF8-9FF0-4FBA-979A-2FE480C75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927652"/>
            <a:ext cx="7290054" cy="538170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6 Status Flags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Carry Flag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Parity Flag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Auxiliary carry flag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zero flag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Sign flag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Overflow flag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3 Control Flags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Trap Flag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Interrupt Flag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Direction Flag</a:t>
            </a:r>
          </a:p>
        </p:txBody>
      </p:sp>
    </p:spTree>
    <p:extLst>
      <p:ext uri="{BB962C8B-B14F-4D97-AF65-F5344CB8AC3E}">
        <p14:creationId xmlns:p14="http://schemas.microsoft.com/office/powerpoint/2010/main" val="4051527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FE432B-7C63-4183-87E1-1FBB8845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B9A2CE-2ED7-4F75-852C-7E4510F8C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https://www.geeksforgeeks.org/architecture-of-8086/</a:t>
            </a:r>
            <a:endParaRPr lang="en-US" dirty="0"/>
          </a:p>
          <a:p>
            <a:r>
              <a:rPr lang="en-US" dirty="0">
                <a:hlinkClick r:id="rId3"/>
              </a:rPr>
              <a:t>https://www.tutorialspoint.com/microprocessor/microprocessor_8086_overview.htm#:~:text=8086%20Microprocessor%20is%20an%20enhanced,like%20multiplication%20and%20division%20easily.</a:t>
            </a:r>
            <a:endParaRPr lang="en-US" dirty="0"/>
          </a:p>
          <a:p>
            <a:r>
              <a:rPr lang="en-US">
                <a:hlinkClick r:id="rId4"/>
              </a:rPr>
              <a:t>https://stackoverflow.com/questions/36442060/why-is-any-value-saved-in-a-segment-register-multiplied-by-10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6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F9B0EC-9C78-4F7D-ACBC-58EAFC425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348" y="0"/>
            <a:ext cx="7290054" cy="914400"/>
          </a:xfrm>
        </p:spPr>
        <p:txBody>
          <a:bodyPr/>
          <a:lstStyle/>
          <a:p>
            <a:r>
              <a:rPr lang="en-US" dirty="0"/>
              <a:t>Architecture of 8086</a:t>
            </a:r>
          </a:p>
        </p:txBody>
      </p:sp>
      <p:pic>
        <p:nvPicPr>
          <p:cNvPr id="1026" name="Picture 2" descr="Architecture of 8086 Microprocessor">
            <a:extLst>
              <a:ext uri="{FF2B5EF4-FFF2-40B4-BE49-F238E27FC236}">
                <a16:creationId xmlns:a16="http://schemas.microsoft.com/office/drawing/2014/main" xmlns="" id="{B835CA66-6971-4984-A300-6281D7387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48" y="636347"/>
            <a:ext cx="5314329" cy="622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0AF970F-DEFB-4CE3-B8E4-CBB871E2AEC3}"/>
              </a:ext>
            </a:extLst>
          </p:cNvPr>
          <p:cNvSpPr txBox="1"/>
          <p:nvPr/>
        </p:nvSpPr>
        <p:spPr>
          <a:xfrm>
            <a:off x="6255026" y="2782669"/>
            <a:ext cx="28889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Source: https://www.includehelp.com/embedded-system/architecture-of-8086-microprocessor.aspx</a:t>
            </a:r>
            <a:r>
              <a:rPr lang="en-US" sz="1200" dirty="0"/>
              <a:t> as on 17 July 2020</a:t>
            </a:r>
          </a:p>
        </p:txBody>
      </p:sp>
    </p:spTree>
    <p:extLst>
      <p:ext uri="{BB962C8B-B14F-4D97-AF65-F5344CB8AC3E}">
        <p14:creationId xmlns:p14="http://schemas.microsoft.com/office/powerpoint/2010/main" val="3399459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1380C5-423C-4BD9-B869-94F1BD9A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E5CE1F-499C-447E-B352-497F63735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To increase the fetching speed and the execution speed, the memory is segmented in 8086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20 bit address bus can address 1MB of memory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It is divided into 4-64kB segments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Thus, among 1 MB memory, 8086 uses only 4 64kB segments</a:t>
            </a:r>
          </a:p>
        </p:txBody>
      </p:sp>
    </p:spTree>
    <p:extLst>
      <p:ext uri="{BB962C8B-B14F-4D97-AF65-F5344CB8AC3E}">
        <p14:creationId xmlns:p14="http://schemas.microsoft.com/office/powerpoint/2010/main" val="97425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927AA5-DC15-4CF0-9FBE-75B2AB9AB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architecture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8B55ED0E-2E8D-4320-AED4-75350D160E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110100"/>
              </p:ext>
            </p:extLst>
          </p:nvPr>
        </p:nvGraphicFramePr>
        <p:xfrm>
          <a:off x="768350" y="2286000"/>
          <a:ext cx="7289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776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205F18-B7BC-45B5-A779-AE3D897A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Bus interface unit (BIU)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0D4368-B3B7-4896-ABFC-4E73359C3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System bus is used to provide interface between the system memory and I/O devices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Performs various jobs such as memory read, I/O read etc.</a:t>
            </a:r>
          </a:p>
        </p:txBody>
      </p:sp>
    </p:spTree>
    <p:extLst>
      <p:ext uri="{BB962C8B-B14F-4D97-AF65-F5344CB8AC3E}">
        <p14:creationId xmlns:p14="http://schemas.microsoft.com/office/powerpoint/2010/main" val="3626090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B45270-11AC-4601-AF9F-5EC8973D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BIU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F69F6F-BB0E-483F-9F3E-56315E00F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974574"/>
            <a:ext cx="7290054" cy="433478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Generates 20 bit physical address for accessing memory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Obtains instructions from memory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Transfers data from and to the I/O and memory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Pipelining – fetches 6 instructions in prior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BIU contains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 4 Segment registers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 Instruction Pointer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 Address Generation Circuit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129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EA182E-4E13-4EAC-8A1E-AFEFFF3FA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0F6512-0ECE-4C88-B6F6-3CE0CE58F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16 bit registers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Holds the offset of the next instructions in the code segment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It is incremented after every instruction byte is obtained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Address of net instruction is calculated as CSx10H+IP</a:t>
            </a:r>
          </a:p>
        </p:txBody>
      </p:sp>
    </p:spTree>
    <p:extLst>
      <p:ext uri="{BB962C8B-B14F-4D97-AF65-F5344CB8AC3E}">
        <p14:creationId xmlns:p14="http://schemas.microsoft.com/office/powerpoint/2010/main" val="3403334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23314E-D992-41ED-8B39-F7D0F6984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673741"/>
          </a:xfrm>
        </p:spPr>
        <p:txBody>
          <a:bodyPr/>
          <a:lstStyle/>
          <a:p>
            <a:r>
              <a:rPr lang="en-US" dirty="0"/>
              <a:t>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AEE84C-2027-4DF4-87E8-F7175BA01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404730"/>
            <a:ext cx="7290054" cy="49046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Code segment register – Holds the base address of the code segment. Every program is stored in the CS and each instruction is accessed with the help of instruction pointer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Data Segment register – Holds the base address for data segment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Stack segment register – Holds the base address for stack segment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Extra segment register - Holds the base address of the extra segment</a:t>
            </a:r>
          </a:p>
        </p:txBody>
      </p:sp>
    </p:spTree>
    <p:extLst>
      <p:ext uri="{BB962C8B-B14F-4D97-AF65-F5344CB8AC3E}">
        <p14:creationId xmlns:p14="http://schemas.microsoft.com/office/powerpoint/2010/main" val="2727837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F2DFFB-5DFA-4AB8-B99E-522D58A6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16E76E7-F0B7-4776-98BA-BB78D0CB8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BIU generates the address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Generates 20 bit address using segment and offset addresses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Segment address x 10H + Offset Address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6879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esentation1" id="{FE7ECD25-A351-4FAE-A1AB-92FCC9172438}" vid="{2F00EA29-F9A6-4B11-82D8-E8DE3C791F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Dr. Florence</Template>
  <TotalTime>68</TotalTime>
  <Words>603</Words>
  <Application>Microsoft Office PowerPoint</Application>
  <PresentationFormat>On-screen Show (4:3)</PresentationFormat>
  <Paragraphs>84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Integral</vt:lpstr>
      <vt:lpstr>Module 1 – introduction to 8086</vt:lpstr>
      <vt:lpstr>Architecture of 8086</vt:lpstr>
      <vt:lpstr>Memory segmentation</vt:lpstr>
      <vt:lpstr>Internal architecture</vt:lpstr>
      <vt:lpstr>1. Bus interface unit (BIU)</vt:lpstr>
      <vt:lpstr>Functions of BIU</vt:lpstr>
      <vt:lpstr>Instruction Pointer</vt:lpstr>
      <vt:lpstr>Registers</vt:lpstr>
      <vt:lpstr>Address generation</vt:lpstr>
      <vt:lpstr>6 byte prefetch queue</vt:lpstr>
      <vt:lpstr>2. Execution unit</vt:lpstr>
      <vt:lpstr>Functions</vt:lpstr>
      <vt:lpstr>General Purpose registers</vt:lpstr>
      <vt:lpstr>Arithmetic and Logical unit</vt:lpstr>
      <vt:lpstr>Special purpose registers</vt:lpstr>
      <vt:lpstr>Flags/Status register</vt:lpstr>
      <vt:lpstr>weblinks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Florence Gnana Poovathy J</dc:creator>
  <cp:lastModifiedBy>Admin</cp:lastModifiedBy>
  <cp:revision>53</cp:revision>
  <dcterms:created xsi:type="dcterms:W3CDTF">2020-07-17T17:23:03Z</dcterms:created>
  <dcterms:modified xsi:type="dcterms:W3CDTF">2021-01-26T06:04:50Z</dcterms:modified>
</cp:coreProperties>
</file>