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9" r:id="rId2"/>
    <p:sldId id="257" r:id="rId3"/>
    <p:sldId id="258" r:id="rId4"/>
    <p:sldId id="260" r:id="rId5"/>
    <p:sldId id="261" r:id="rId6"/>
    <p:sldId id="262" r:id="rId7"/>
    <p:sldId id="272" r:id="rId8"/>
    <p:sldId id="263" r:id="rId9"/>
    <p:sldId id="264" r:id="rId10"/>
    <p:sldId id="265" r:id="rId11"/>
    <p:sldId id="266" r:id="rId12"/>
    <p:sldId id="267" r:id="rId13"/>
    <p:sldId id="268" r:id="rId14"/>
    <p:sldId id="271"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B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122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685E9-4342-4E4A-BA79-A100A0BF1F7D}"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01AC3137-0B50-4EDC-ABEC-1E02D57D8A2B}">
      <dgm:prSet phldrT="[Text]"/>
      <dgm:spPr/>
      <dgm:t>
        <a:bodyPr/>
        <a:lstStyle/>
        <a:p>
          <a:r>
            <a:rPr lang="en-US" dirty="0"/>
            <a:t>Category of instructions</a:t>
          </a:r>
        </a:p>
      </dgm:t>
    </dgm:pt>
    <dgm:pt modelId="{8A6E2E89-4A61-4904-99E8-A85A98CACB80}" type="parTrans" cxnId="{E74E0FCD-DC86-4A76-BBBE-3042816B76FC}">
      <dgm:prSet/>
      <dgm:spPr/>
      <dgm:t>
        <a:bodyPr/>
        <a:lstStyle/>
        <a:p>
          <a:endParaRPr lang="en-US"/>
        </a:p>
      </dgm:t>
    </dgm:pt>
    <dgm:pt modelId="{C5761D6C-4C51-4C1F-80D9-D43E0E3CE9BE}" type="sibTrans" cxnId="{E74E0FCD-DC86-4A76-BBBE-3042816B76FC}">
      <dgm:prSet/>
      <dgm:spPr/>
      <dgm:t>
        <a:bodyPr/>
        <a:lstStyle/>
        <a:p>
          <a:endParaRPr lang="en-US"/>
        </a:p>
      </dgm:t>
    </dgm:pt>
    <dgm:pt modelId="{57E85430-D769-41AC-BD08-B7DD6D02B584}">
      <dgm:prSet phldrT="[Text]"/>
      <dgm:spPr/>
      <dgm:t>
        <a:bodyPr/>
        <a:lstStyle/>
        <a:p>
          <a:r>
            <a:rPr lang="en-US" dirty="0"/>
            <a:t>Sequential Control Flow instructions</a:t>
          </a:r>
        </a:p>
      </dgm:t>
    </dgm:pt>
    <dgm:pt modelId="{2F2D2D81-3EC7-45DE-8CF6-51F257D05C23}" type="parTrans" cxnId="{EE0DC519-2807-49C0-A6B1-5D183361C8C7}">
      <dgm:prSet/>
      <dgm:spPr/>
      <dgm:t>
        <a:bodyPr/>
        <a:lstStyle/>
        <a:p>
          <a:endParaRPr lang="en-US"/>
        </a:p>
      </dgm:t>
    </dgm:pt>
    <dgm:pt modelId="{7740210E-5CFA-4DDE-962D-0941CFE091BD}" type="sibTrans" cxnId="{EE0DC519-2807-49C0-A6B1-5D183361C8C7}">
      <dgm:prSet/>
      <dgm:spPr/>
      <dgm:t>
        <a:bodyPr/>
        <a:lstStyle/>
        <a:p>
          <a:endParaRPr lang="en-US"/>
        </a:p>
      </dgm:t>
    </dgm:pt>
    <dgm:pt modelId="{24C460D6-F3C1-4991-8983-C8269DA61799}">
      <dgm:prSet phldrT="[Text]"/>
      <dgm:spPr/>
      <dgm:t>
        <a:bodyPr/>
        <a:lstStyle/>
        <a:p>
          <a:r>
            <a:rPr lang="en-US" dirty="0"/>
            <a:t>Control Transfer Instructions</a:t>
          </a:r>
        </a:p>
      </dgm:t>
    </dgm:pt>
    <dgm:pt modelId="{B4C89218-FFDE-4417-AEDB-33834C1CFEB1}" type="parTrans" cxnId="{6D6A90D9-522A-481B-BF88-C07498C96A59}">
      <dgm:prSet/>
      <dgm:spPr/>
      <dgm:t>
        <a:bodyPr/>
        <a:lstStyle/>
        <a:p>
          <a:endParaRPr lang="en-US"/>
        </a:p>
      </dgm:t>
    </dgm:pt>
    <dgm:pt modelId="{886508F8-59C1-4A66-AC98-ACB90340058A}" type="sibTrans" cxnId="{6D6A90D9-522A-481B-BF88-C07498C96A59}">
      <dgm:prSet/>
      <dgm:spPr/>
      <dgm:t>
        <a:bodyPr/>
        <a:lstStyle/>
        <a:p>
          <a:endParaRPr lang="en-US"/>
        </a:p>
      </dgm:t>
    </dgm:pt>
    <dgm:pt modelId="{0538F56F-0D86-4CB1-8798-A2C5978A5637}" type="pres">
      <dgm:prSet presAssocID="{F50685E9-4342-4E4A-BA79-A100A0BF1F7D}" presName="Name0" presStyleCnt="0">
        <dgm:presLayoutVars>
          <dgm:orgChart val="1"/>
          <dgm:chPref val="1"/>
          <dgm:dir/>
          <dgm:animOne val="branch"/>
          <dgm:animLvl val="lvl"/>
          <dgm:resizeHandles/>
        </dgm:presLayoutVars>
      </dgm:prSet>
      <dgm:spPr/>
      <dgm:t>
        <a:bodyPr/>
        <a:lstStyle/>
        <a:p>
          <a:endParaRPr lang="en-IN"/>
        </a:p>
      </dgm:t>
    </dgm:pt>
    <dgm:pt modelId="{6BAC6549-01BE-4D3D-A808-294DB45F1D6C}" type="pres">
      <dgm:prSet presAssocID="{01AC3137-0B50-4EDC-ABEC-1E02D57D8A2B}" presName="hierRoot1" presStyleCnt="0">
        <dgm:presLayoutVars>
          <dgm:hierBranch val="init"/>
        </dgm:presLayoutVars>
      </dgm:prSet>
      <dgm:spPr/>
    </dgm:pt>
    <dgm:pt modelId="{DC04428A-A19A-4715-A72B-83E68B3EDBA3}" type="pres">
      <dgm:prSet presAssocID="{01AC3137-0B50-4EDC-ABEC-1E02D57D8A2B}" presName="rootComposite1" presStyleCnt="0"/>
      <dgm:spPr/>
    </dgm:pt>
    <dgm:pt modelId="{7509E830-B9BC-45D7-874C-0DCC72459A14}" type="pres">
      <dgm:prSet presAssocID="{01AC3137-0B50-4EDC-ABEC-1E02D57D8A2B}" presName="rootText1" presStyleLbl="alignAcc1" presStyleIdx="0" presStyleCnt="0">
        <dgm:presLayoutVars>
          <dgm:chPref val="3"/>
        </dgm:presLayoutVars>
      </dgm:prSet>
      <dgm:spPr/>
      <dgm:t>
        <a:bodyPr/>
        <a:lstStyle/>
        <a:p>
          <a:endParaRPr lang="en-IN"/>
        </a:p>
      </dgm:t>
    </dgm:pt>
    <dgm:pt modelId="{98683BAD-406E-4AF8-AB43-8EDF94AA57F9}" type="pres">
      <dgm:prSet presAssocID="{01AC3137-0B50-4EDC-ABEC-1E02D57D8A2B}" presName="topArc1" presStyleLbl="parChTrans1D1" presStyleIdx="0" presStyleCnt="6"/>
      <dgm:spPr>
        <a:ln w="25400">
          <a:solidFill>
            <a:srgbClr val="A50B7D"/>
          </a:solidFill>
        </a:ln>
      </dgm:spPr>
    </dgm:pt>
    <dgm:pt modelId="{CF161456-3AE1-499D-B569-5B7795BEB569}" type="pres">
      <dgm:prSet presAssocID="{01AC3137-0B50-4EDC-ABEC-1E02D57D8A2B}" presName="bottomArc1" presStyleLbl="parChTrans1D1" presStyleIdx="1" presStyleCnt="6"/>
      <dgm:spPr/>
    </dgm:pt>
    <dgm:pt modelId="{CE9474E4-EDEA-4E97-81CB-AC0E2ADD65BE}" type="pres">
      <dgm:prSet presAssocID="{01AC3137-0B50-4EDC-ABEC-1E02D57D8A2B}" presName="topConnNode1" presStyleLbl="node1" presStyleIdx="0" presStyleCnt="0"/>
      <dgm:spPr/>
      <dgm:t>
        <a:bodyPr/>
        <a:lstStyle/>
        <a:p>
          <a:endParaRPr lang="en-IN"/>
        </a:p>
      </dgm:t>
    </dgm:pt>
    <dgm:pt modelId="{B6516897-EBED-4CA3-AEB4-7C0F11E3D418}" type="pres">
      <dgm:prSet presAssocID="{01AC3137-0B50-4EDC-ABEC-1E02D57D8A2B}" presName="hierChild2" presStyleCnt="0"/>
      <dgm:spPr/>
    </dgm:pt>
    <dgm:pt modelId="{0595FD18-C28B-4E6C-AFA3-CB37B973ECE4}" type="pres">
      <dgm:prSet presAssocID="{2F2D2D81-3EC7-45DE-8CF6-51F257D05C23}" presName="Name28" presStyleLbl="parChTrans1D2" presStyleIdx="0" presStyleCnt="2"/>
      <dgm:spPr/>
      <dgm:t>
        <a:bodyPr/>
        <a:lstStyle/>
        <a:p>
          <a:endParaRPr lang="en-IN"/>
        </a:p>
      </dgm:t>
    </dgm:pt>
    <dgm:pt modelId="{95A6A17E-A5A6-471A-A542-7B76EF870372}" type="pres">
      <dgm:prSet presAssocID="{57E85430-D769-41AC-BD08-B7DD6D02B584}" presName="hierRoot2" presStyleCnt="0">
        <dgm:presLayoutVars>
          <dgm:hierBranch val="init"/>
        </dgm:presLayoutVars>
      </dgm:prSet>
      <dgm:spPr/>
    </dgm:pt>
    <dgm:pt modelId="{22AD5B92-C64C-4781-A158-FC6F5FEA5D7F}" type="pres">
      <dgm:prSet presAssocID="{57E85430-D769-41AC-BD08-B7DD6D02B584}" presName="rootComposite2" presStyleCnt="0"/>
      <dgm:spPr/>
    </dgm:pt>
    <dgm:pt modelId="{7245D4B5-588C-47CC-903D-06252A651A30}" type="pres">
      <dgm:prSet presAssocID="{57E85430-D769-41AC-BD08-B7DD6D02B584}" presName="rootText2" presStyleLbl="alignAcc1" presStyleIdx="0" presStyleCnt="0">
        <dgm:presLayoutVars>
          <dgm:chPref val="3"/>
        </dgm:presLayoutVars>
      </dgm:prSet>
      <dgm:spPr/>
      <dgm:t>
        <a:bodyPr/>
        <a:lstStyle/>
        <a:p>
          <a:endParaRPr lang="en-IN"/>
        </a:p>
      </dgm:t>
    </dgm:pt>
    <dgm:pt modelId="{5CBFA6AE-98B5-412F-858C-8A8C1E835C51}" type="pres">
      <dgm:prSet presAssocID="{57E85430-D769-41AC-BD08-B7DD6D02B584}" presName="topArc2" presStyleLbl="parChTrans1D1" presStyleIdx="2" presStyleCnt="6"/>
      <dgm:spPr>
        <a:ln w="25400">
          <a:solidFill>
            <a:srgbClr val="A50B7D"/>
          </a:solidFill>
        </a:ln>
      </dgm:spPr>
    </dgm:pt>
    <dgm:pt modelId="{3DFFACA2-A425-456E-8867-8234EEF0669E}" type="pres">
      <dgm:prSet presAssocID="{57E85430-D769-41AC-BD08-B7DD6D02B584}" presName="bottomArc2" presStyleLbl="parChTrans1D1" presStyleIdx="3" presStyleCnt="6"/>
      <dgm:spPr/>
    </dgm:pt>
    <dgm:pt modelId="{9BF0C7F0-36AB-4BC9-AA7A-D844B2AF6FD4}" type="pres">
      <dgm:prSet presAssocID="{57E85430-D769-41AC-BD08-B7DD6D02B584}" presName="topConnNode2" presStyleLbl="node2" presStyleIdx="0" presStyleCnt="0"/>
      <dgm:spPr/>
      <dgm:t>
        <a:bodyPr/>
        <a:lstStyle/>
        <a:p>
          <a:endParaRPr lang="en-IN"/>
        </a:p>
      </dgm:t>
    </dgm:pt>
    <dgm:pt modelId="{6535BC17-3753-422A-A9A0-6C7D7C5CDC46}" type="pres">
      <dgm:prSet presAssocID="{57E85430-D769-41AC-BD08-B7DD6D02B584}" presName="hierChild4" presStyleCnt="0"/>
      <dgm:spPr/>
    </dgm:pt>
    <dgm:pt modelId="{45DDEF2A-EA14-4CD4-9648-944C4DA0634C}" type="pres">
      <dgm:prSet presAssocID="{57E85430-D769-41AC-BD08-B7DD6D02B584}" presName="hierChild5" presStyleCnt="0"/>
      <dgm:spPr/>
    </dgm:pt>
    <dgm:pt modelId="{F1A76891-63E8-47E7-9437-B6748E73D74E}" type="pres">
      <dgm:prSet presAssocID="{B4C89218-FFDE-4417-AEDB-33834C1CFEB1}" presName="Name28" presStyleLbl="parChTrans1D2" presStyleIdx="1" presStyleCnt="2"/>
      <dgm:spPr/>
      <dgm:t>
        <a:bodyPr/>
        <a:lstStyle/>
        <a:p>
          <a:endParaRPr lang="en-IN"/>
        </a:p>
      </dgm:t>
    </dgm:pt>
    <dgm:pt modelId="{08BBE051-B910-43AE-B8CC-486C064A4D9D}" type="pres">
      <dgm:prSet presAssocID="{24C460D6-F3C1-4991-8983-C8269DA61799}" presName="hierRoot2" presStyleCnt="0">
        <dgm:presLayoutVars>
          <dgm:hierBranch val="init"/>
        </dgm:presLayoutVars>
      </dgm:prSet>
      <dgm:spPr/>
    </dgm:pt>
    <dgm:pt modelId="{F577D6F2-A179-45C7-92A0-5DA10B8171D0}" type="pres">
      <dgm:prSet presAssocID="{24C460D6-F3C1-4991-8983-C8269DA61799}" presName="rootComposite2" presStyleCnt="0"/>
      <dgm:spPr/>
    </dgm:pt>
    <dgm:pt modelId="{4B078A60-9DFC-455E-89C8-EADCE9D32D76}" type="pres">
      <dgm:prSet presAssocID="{24C460D6-F3C1-4991-8983-C8269DA61799}" presName="rootText2" presStyleLbl="alignAcc1" presStyleIdx="0" presStyleCnt="0">
        <dgm:presLayoutVars>
          <dgm:chPref val="3"/>
        </dgm:presLayoutVars>
      </dgm:prSet>
      <dgm:spPr/>
      <dgm:t>
        <a:bodyPr/>
        <a:lstStyle/>
        <a:p>
          <a:endParaRPr lang="en-IN"/>
        </a:p>
      </dgm:t>
    </dgm:pt>
    <dgm:pt modelId="{F9173D8F-9DE2-4160-89D0-BD58D40B8A8D}" type="pres">
      <dgm:prSet presAssocID="{24C460D6-F3C1-4991-8983-C8269DA61799}" presName="topArc2" presStyleLbl="parChTrans1D1" presStyleIdx="4" presStyleCnt="6"/>
      <dgm:spPr>
        <a:ln w="25400">
          <a:solidFill>
            <a:srgbClr val="A50B7D"/>
          </a:solidFill>
        </a:ln>
      </dgm:spPr>
    </dgm:pt>
    <dgm:pt modelId="{2399C97C-0296-408B-BD4E-48277F2AB14C}" type="pres">
      <dgm:prSet presAssocID="{24C460D6-F3C1-4991-8983-C8269DA61799}" presName="bottomArc2" presStyleLbl="parChTrans1D1" presStyleIdx="5" presStyleCnt="6"/>
      <dgm:spPr/>
    </dgm:pt>
    <dgm:pt modelId="{A4853679-1B03-4F64-99BC-844EAABE02DA}" type="pres">
      <dgm:prSet presAssocID="{24C460D6-F3C1-4991-8983-C8269DA61799}" presName="topConnNode2" presStyleLbl="node2" presStyleIdx="0" presStyleCnt="0"/>
      <dgm:spPr/>
      <dgm:t>
        <a:bodyPr/>
        <a:lstStyle/>
        <a:p>
          <a:endParaRPr lang="en-IN"/>
        </a:p>
      </dgm:t>
    </dgm:pt>
    <dgm:pt modelId="{CC02BF81-93D5-4044-AC61-73C67A197F5B}" type="pres">
      <dgm:prSet presAssocID="{24C460D6-F3C1-4991-8983-C8269DA61799}" presName="hierChild4" presStyleCnt="0"/>
      <dgm:spPr/>
    </dgm:pt>
    <dgm:pt modelId="{0E05FC97-23C5-496F-AA0C-44DD373F2618}" type="pres">
      <dgm:prSet presAssocID="{24C460D6-F3C1-4991-8983-C8269DA61799}" presName="hierChild5" presStyleCnt="0"/>
      <dgm:spPr/>
    </dgm:pt>
    <dgm:pt modelId="{D3B36773-935A-47C7-9E7E-EB62D303FAA6}" type="pres">
      <dgm:prSet presAssocID="{01AC3137-0B50-4EDC-ABEC-1E02D57D8A2B}" presName="hierChild3" presStyleCnt="0"/>
      <dgm:spPr/>
    </dgm:pt>
  </dgm:ptLst>
  <dgm:cxnLst>
    <dgm:cxn modelId="{417FB8FB-33F1-4BCF-B371-B576F2DAF726}" type="presOf" srcId="{24C460D6-F3C1-4991-8983-C8269DA61799}" destId="{A4853679-1B03-4F64-99BC-844EAABE02DA}" srcOrd="1" destOrd="0" presId="urn:microsoft.com/office/officeart/2008/layout/HalfCircleOrganizationChart"/>
    <dgm:cxn modelId="{B7235D3B-09C2-499A-83E8-D0CBCD78215C}" type="presOf" srcId="{57E85430-D769-41AC-BD08-B7DD6D02B584}" destId="{7245D4B5-588C-47CC-903D-06252A651A30}" srcOrd="0" destOrd="0" presId="urn:microsoft.com/office/officeart/2008/layout/HalfCircleOrganizationChart"/>
    <dgm:cxn modelId="{DB0424BA-9534-4C63-BB63-8A49270EC8D5}" type="presOf" srcId="{24C460D6-F3C1-4991-8983-C8269DA61799}" destId="{4B078A60-9DFC-455E-89C8-EADCE9D32D76}" srcOrd="0" destOrd="0" presId="urn:microsoft.com/office/officeart/2008/layout/HalfCircleOrganizationChart"/>
    <dgm:cxn modelId="{E74E0FCD-DC86-4A76-BBBE-3042816B76FC}" srcId="{F50685E9-4342-4E4A-BA79-A100A0BF1F7D}" destId="{01AC3137-0B50-4EDC-ABEC-1E02D57D8A2B}" srcOrd="0" destOrd="0" parTransId="{8A6E2E89-4A61-4904-99E8-A85A98CACB80}" sibTransId="{C5761D6C-4C51-4C1F-80D9-D43E0E3CE9BE}"/>
    <dgm:cxn modelId="{EE0DC519-2807-49C0-A6B1-5D183361C8C7}" srcId="{01AC3137-0B50-4EDC-ABEC-1E02D57D8A2B}" destId="{57E85430-D769-41AC-BD08-B7DD6D02B584}" srcOrd="0" destOrd="0" parTransId="{2F2D2D81-3EC7-45DE-8CF6-51F257D05C23}" sibTransId="{7740210E-5CFA-4DDE-962D-0941CFE091BD}"/>
    <dgm:cxn modelId="{9DBACDD1-6869-44E1-B969-76BE7C188595}" type="presOf" srcId="{01AC3137-0B50-4EDC-ABEC-1E02D57D8A2B}" destId="{CE9474E4-EDEA-4E97-81CB-AC0E2ADD65BE}" srcOrd="1" destOrd="0" presId="urn:microsoft.com/office/officeart/2008/layout/HalfCircleOrganizationChart"/>
    <dgm:cxn modelId="{5AF50BD9-44EC-41DF-BAC6-A95F2C688BA1}" type="presOf" srcId="{01AC3137-0B50-4EDC-ABEC-1E02D57D8A2B}" destId="{7509E830-B9BC-45D7-874C-0DCC72459A14}" srcOrd="0" destOrd="0" presId="urn:microsoft.com/office/officeart/2008/layout/HalfCircleOrganizationChart"/>
    <dgm:cxn modelId="{C64901CA-FCF6-4495-90CD-DF2C9B368AEF}" type="presOf" srcId="{2F2D2D81-3EC7-45DE-8CF6-51F257D05C23}" destId="{0595FD18-C28B-4E6C-AFA3-CB37B973ECE4}" srcOrd="0" destOrd="0" presId="urn:microsoft.com/office/officeart/2008/layout/HalfCircleOrganizationChart"/>
    <dgm:cxn modelId="{D77E1580-2001-4898-A7CC-48662A6EB4BE}" type="presOf" srcId="{57E85430-D769-41AC-BD08-B7DD6D02B584}" destId="{9BF0C7F0-36AB-4BC9-AA7A-D844B2AF6FD4}" srcOrd="1" destOrd="0" presId="urn:microsoft.com/office/officeart/2008/layout/HalfCircleOrganizationChart"/>
    <dgm:cxn modelId="{BCC0AF05-108F-40FF-B37C-DCE78F2A5A24}" type="presOf" srcId="{B4C89218-FFDE-4417-AEDB-33834C1CFEB1}" destId="{F1A76891-63E8-47E7-9437-B6748E73D74E}" srcOrd="0" destOrd="0" presId="urn:microsoft.com/office/officeart/2008/layout/HalfCircleOrganizationChart"/>
    <dgm:cxn modelId="{625B2668-EB35-4E25-9C82-870CA0CDC8CA}" type="presOf" srcId="{F50685E9-4342-4E4A-BA79-A100A0BF1F7D}" destId="{0538F56F-0D86-4CB1-8798-A2C5978A5637}" srcOrd="0" destOrd="0" presId="urn:microsoft.com/office/officeart/2008/layout/HalfCircleOrganizationChart"/>
    <dgm:cxn modelId="{6D6A90D9-522A-481B-BF88-C07498C96A59}" srcId="{01AC3137-0B50-4EDC-ABEC-1E02D57D8A2B}" destId="{24C460D6-F3C1-4991-8983-C8269DA61799}" srcOrd="1" destOrd="0" parTransId="{B4C89218-FFDE-4417-AEDB-33834C1CFEB1}" sibTransId="{886508F8-59C1-4A66-AC98-ACB90340058A}"/>
    <dgm:cxn modelId="{FC111066-C056-4EE3-A9FE-C16EE613FB16}" type="presParOf" srcId="{0538F56F-0D86-4CB1-8798-A2C5978A5637}" destId="{6BAC6549-01BE-4D3D-A808-294DB45F1D6C}" srcOrd="0" destOrd="0" presId="urn:microsoft.com/office/officeart/2008/layout/HalfCircleOrganizationChart"/>
    <dgm:cxn modelId="{08F307C1-501F-4903-B178-788AEE79DE48}" type="presParOf" srcId="{6BAC6549-01BE-4D3D-A808-294DB45F1D6C}" destId="{DC04428A-A19A-4715-A72B-83E68B3EDBA3}" srcOrd="0" destOrd="0" presId="urn:microsoft.com/office/officeart/2008/layout/HalfCircleOrganizationChart"/>
    <dgm:cxn modelId="{8C6287A9-0F6D-4487-AB2A-79169B14F15D}" type="presParOf" srcId="{DC04428A-A19A-4715-A72B-83E68B3EDBA3}" destId="{7509E830-B9BC-45D7-874C-0DCC72459A14}" srcOrd="0" destOrd="0" presId="urn:microsoft.com/office/officeart/2008/layout/HalfCircleOrganizationChart"/>
    <dgm:cxn modelId="{56E1B7A3-FEB2-4815-9A68-DC1F3FC9D115}" type="presParOf" srcId="{DC04428A-A19A-4715-A72B-83E68B3EDBA3}" destId="{98683BAD-406E-4AF8-AB43-8EDF94AA57F9}" srcOrd="1" destOrd="0" presId="urn:microsoft.com/office/officeart/2008/layout/HalfCircleOrganizationChart"/>
    <dgm:cxn modelId="{4FC85143-A043-40CF-889F-7BC25B54E60F}" type="presParOf" srcId="{DC04428A-A19A-4715-A72B-83E68B3EDBA3}" destId="{CF161456-3AE1-499D-B569-5B7795BEB569}" srcOrd="2" destOrd="0" presId="urn:microsoft.com/office/officeart/2008/layout/HalfCircleOrganizationChart"/>
    <dgm:cxn modelId="{5F2EC2D0-CA50-4FD6-A4DE-73958F4E347B}" type="presParOf" srcId="{DC04428A-A19A-4715-A72B-83E68B3EDBA3}" destId="{CE9474E4-EDEA-4E97-81CB-AC0E2ADD65BE}" srcOrd="3" destOrd="0" presId="urn:microsoft.com/office/officeart/2008/layout/HalfCircleOrganizationChart"/>
    <dgm:cxn modelId="{74AEA39F-1753-4F1F-96DA-A807A206F5C1}" type="presParOf" srcId="{6BAC6549-01BE-4D3D-A808-294DB45F1D6C}" destId="{B6516897-EBED-4CA3-AEB4-7C0F11E3D418}" srcOrd="1" destOrd="0" presId="urn:microsoft.com/office/officeart/2008/layout/HalfCircleOrganizationChart"/>
    <dgm:cxn modelId="{71DBA2F7-B9D3-49B1-8A37-F848E0E2201F}" type="presParOf" srcId="{B6516897-EBED-4CA3-AEB4-7C0F11E3D418}" destId="{0595FD18-C28B-4E6C-AFA3-CB37B973ECE4}" srcOrd="0" destOrd="0" presId="urn:microsoft.com/office/officeart/2008/layout/HalfCircleOrganizationChart"/>
    <dgm:cxn modelId="{376F6DBE-2605-4A44-ADCC-79419516015A}" type="presParOf" srcId="{B6516897-EBED-4CA3-AEB4-7C0F11E3D418}" destId="{95A6A17E-A5A6-471A-A542-7B76EF870372}" srcOrd="1" destOrd="0" presId="urn:microsoft.com/office/officeart/2008/layout/HalfCircleOrganizationChart"/>
    <dgm:cxn modelId="{C2421B87-E2AB-43A7-95CC-DF713BA0985B}" type="presParOf" srcId="{95A6A17E-A5A6-471A-A542-7B76EF870372}" destId="{22AD5B92-C64C-4781-A158-FC6F5FEA5D7F}" srcOrd="0" destOrd="0" presId="urn:microsoft.com/office/officeart/2008/layout/HalfCircleOrganizationChart"/>
    <dgm:cxn modelId="{E41E931C-2EA1-4971-B11F-E96B48D636B8}" type="presParOf" srcId="{22AD5B92-C64C-4781-A158-FC6F5FEA5D7F}" destId="{7245D4B5-588C-47CC-903D-06252A651A30}" srcOrd="0" destOrd="0" presId="urn:microsoft.com/office/officeart/2008/layout/HalfCircleOrganizationChart"/>
    <dgm:cxn modelId="{8D0DF4C1-6465-480A-BA6B-BF26C99B36C0}" type="presParOf" srcId="{22AD5B92-C64C-4781-A158-FC6F5FEA5D7F}" destId="{5CBFA6AE-98B5-412F-858C-8A8C1E835C51}" srcOrd="1" destOrd="0" presId="urn:microsoft.com/office/officeart/2008/layout/HalfCircleOrganizationChart"/>
    <dgm:cxn modelId="{A472A2CB-B211-40C0-9204-E1D44ABCF465}" type="presParOf" srcId="{22AD5B92-C64C-4781-A158-FC6F5FEA5D7F}" destId="{3DFFACA2-A425-456E-8867-8234EEF0669E}" srcOrd="2" destOrd="0" presId="urn:microsoft.com/office/officeart/2008/layout/HalfCircleOrganizationChart"/>
    <dgm:cxn modelId="{3CE31C0C-6FB9-430C-B02A-43D9787B39F1}" type="presParOf" srcId="{22AD5B92-C64C-4781-A158-FC6F5FEA5D7F}" destId="{9BF0C7F0-36AB-4BC9-AA7A-D844B2AF6FD4}" srcOrd="3" destOrd="0" presId="urn:microsoft.com/office/officeart/2008/layout/HalfCircleOrganizationChart"/>
    <dgm:cxn modelId="{07692A6E-F5FD-43E6-A794-8AD67A03EE89}" type="presParOf" srcId="{95A6A17E-A5A6-471A-A542-7B76EF870372}" destId="{6535BC17-3753-422A-A9A0-6C7D7C5CDC46}" srcOrd="1" destOrd="0" presId="urn:microsoft.com/office/officeart/2008/layout/HalfCircleOrganizationChart"/>
    <dgm:cxn modelId="{B838D9B7-B5A7-4B55-B5B0-6819BC01229B}" type="presParOf" srcId="{95A6A17E-A5A6-471A-A542-7B76EF870372}" destId="{45DDEF2A-EA14-4CD4-9648-944C4DA0634C}" srcOrd="2" destOrd="0" presId="urn:microsoft.com/office/officeart/2008/layout/HalfCircleOrganizationChart"/>
    <dgm:cxn modelId="{EC99B1FD-0FC1-4448-AA7A-4D825E3313F4}" type="presParOf" srcId="{B6516897-EBED-4CA3-AEB4-7C0F11E3D418}" destId="{F1A76891-63E8-47E7-9437-B6748E73D74E}" srcOrd="2" destOrd="0" presId="urn:microsoft.com/office/officeart/2008/layout/HalfCircleOrganizationChart"/>
    <dgm:cxn modelId="{5D45C316-BC21-4319-A424-DD1E403D531C}" type="presParOf" srcId="{B6516897-EBED-4CA3-AEB4-7C0F11E3D418}" destId="{08BBE051-B910-43AE-B8CC-486C064A4D9D}" srcOrd="3" destOrd="0" presId="urn:microsoft.com/office/officeart/2008/layout/HalfCircleOrganizationChart"/>
    <dgm:cxn modelId="{002E9E09-C321-4CD2-A0BA-528BA4570471}" type="presParOf" srcId="{08BBE051-B910-43AE-B8CC-486C064A4D9D}" destId="{F577D6F2-A179-45C7-92A0-5DA10B8171D0}" srcOrd="0" destOrd="0" presId="urn:microsoft.com/office/officeart/2008/layout/HalfCircleOrganizationChart"/>
    <dgm:cxn modelId="{479BDF2A-5083-4AC2-9E9D-D1D81089FE3A}" type="presParOf" srcId="{F577D6F2-A179-45C7-92A0-5DA10B8171D0}" destId="{4B078A60-9DFC-455E-89C8-EADCE9D32D76}" srcOrd="0" destOrd="0" presId="urn:microsoft.com/office/officeart/2008/layout/HalfCircleOrganizationChart"/>
    <dgm:cxn modelId="{CE899677-F5F2-4ADB-9854-8CDC99F1C6D1}" type="presParOf" srcId="{F577D6F2-A179-45C7-92A0-5DA10B8171D0}" destId="{F9173D8F-9DE2-4160-89D0-BD58D40B8A8D}" srcOrd="1" destOrd="0" presId="urn:microsoft.com/office/officeart/2008/layout/HalfCircleOrganizationChart"/>
    <dgm:cxn modelId="{283ED504-B853-43F9-883A-ACE9C749FE90}" type="presParOf" srcId="{F577D6F2-A179-45C7-92A0-5DA10B8171D0}" destId="{2399C97C-0296-408B-BD4E-48277F2AB14C}" srcOrd="2" destOrd="0" presId="urn:microsoft.com/office/officeart/2008/layout/HalfCircleOrganizationChart"/>
    <dgm:cxn modelId="{2AE1891F-2B47-41E1-941F-A6EBEED64CCE}" type="presParOf" srcId="{F577D6F2-A179-45C7-92A0-5DA10B8171D0}" destId="{A4853679-1B03-4F64-99BC-844EAABE02DA}" srcOrd="3" destOrd="0" presId="urn:microsoft.com/office/officeart/2008/layout/HalfCircleOrganizationChart"/>
    <dgm:cxn modelId="{8713E202-94B5-4A48-8A9C-0DF4266B86CE}" type="presParOf" srcId="{08BBE051-B910-43AE-B8CC-486C064A4D9D}" destId="{CC02BF81-93D5-4044-AC61-73C67A197F5B}" srcOrd="1" destOrd="0" presId="urn:microsoft.com/office/officeart/2008/layout/HalfCircleOrganizationChart"/>
    <dgm:cxn modelId="{0F292070-3A3F-41B3-B13B-9CAA873DF99F}" type="presParOf" srcId="{08BBE051-B910-43AE-B8CC-486C064A4D9D}" destId="{0E05FC97-23C5-496F-AA0C-44DD373F2618}" srcOrd="2" destOrd="0" presId="urn:microsoft.com/office/officeart/2008/layout/HalfCircleOrganizationChart"/>
    <dgm:cxn modelId="{D22E8532-C50D-4269-9297-3E4BAF3FC1EA}" type="presParOf" srcId="{6BAC6549-01BE-4D3D-A808-294DB45F1D6C}" destId="{D3B36773-935A-47C7-9E7E-EB62D303FAA6}" srcOrd="2" destOrd="0" presId="urn:microsoft.com/office/officeart/2008/layout/HalfCircleOrganizationChart"/>
  </dgm:cxnLst>
  <dgm:bg>
    <a:noFill/>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44D215-350D-4942-93B2-5489AB1A24DD}"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A81FDF4B-52F2-444E-B9C5-8686856BFF5E}">
      <dgm:prSet phldrT="[Text]" custT="1"/>
      <dgm:spPr/>
      <dgm:t>
        <a:bodyPr/>
        <a:lstStyle/>
        <a:p>
          <a:r>
            <a:rPr lang="en-US" sz="2000" dirty="0"/>
            <a:t>Modes for control transfer instructions</a:t>
          </a:r>
        </a:p>
      </dgm:t>
    </dgm:pt>
    <dgm:pt modelId="{76530DB8-D33C-4E6B-BE2E-8268905D6754}" type="parTrans" cxnId="{B27AA33E-FF86-43FF-866B-0E0F67FC428F}">
      <dgm:prSet/>
      <dgm:spPr/>
      <dgm:t>
        <a:bodyPr/>
        <a:lstStyle/>
        <a:p>
          <a:endParaRPr lang="en-US"/>
        </a:p>
      </dgm:t>
    </dgm:pt>
    <dgm:pt modelId="{3A413F2C-5207-4BD8-9244-C791FF7EC5BC}" type="sibTrans" cxnId="{B27AA33E-FF86-43FF-866B-0E0F67FC428F}">
      <dgm:prSet/>
      <dgm:spPr/>
      <dgm:t>
        <a:bodyPr/>
        <a:lstStyle/>
        <a:p>
          <a:endParaRPr lang="en-US"/>
        </a:p>
      </dgm:t>
    </dgm:pt>
    <dgm:pt modelId="{6D6A70B1-D1A2-45AE-B65D-9F5C793110F8}">
      <dgm:prSet phldrT="[Text]"/>
      <dgm:spPr/>
      <dgm:t>
        <a:bodyPr/>
        <a:lstStyle/>
        <a:p>
          <a:r>
            <a:rPr lang="en-US" dirty="0"/>
            <a:t>Intersegment</a:t>
          </a:r>
        </a:p>
      </dgm:t>
    </dgm:pt>
    <dgm:pt modelId="{5EE410F8-2851-4D57-BCB2-98ECDD64CF93}" type="parTrans" cxnId="{61F4E76E-739E-464A-9159-627E3C190ADF}">
      <dgm:prSet/>
      <dgm:spPr/>
      <dgm:t>
        <a:bodyPr/>
        <a:lstStyle/>
        <a:p>
          <a:endParaRPr lang="en-US"/>
        </a:p>
      </dgm:t>
    </dgm:pt>
    <dgm:pt modelId="{F9C97ACC-94AD-45CC-9E55-73F93C8D4C20}" type="sibTrans" cxnId="{61F4E76E-739E-464A-9159-627E3C190ADF}">
      <dgm:prSet/>
      <dgm:spPr/>
      <dgm:t>
        <a:bodyPr/>
        <a:lstStyle/>
        <a:p>
          <a:endParaRPr lang="en-US"/>
        </a:p>
      </dgm:t>
    </dgm:pt>
    <dgm:pt modelId="{393640FF-3BE9-4922-B5FA-BB46DD823138}">
      <dgm:prSet phldrT="[Text]"/>
      <dgm:spPr/>
      <dgm:t>
        <a:bodyPr/>
        <a:lstStyle/>
        <a:p>
          <a:r>
            <a:rPr lang="en-US" dirty="0"/>
            <a:t>Intra-segment</a:t>
          </a:r>
        </a:p>
      </dgm:t>
    </dgm:pt>
    <dgm:pt modelId="{0B70B6B2-8BF0-4F29-9F5D-169933E8635E}" type="parTrans" cxnId="{EFEF3F03-2C7B-4BF2-9F35-B7C4FF2FDD36}">
      <dgm:prSet/>
      <dgm:spPr/>
      <dgm:t>
        <a:bodyPr/>
        <a:lstStyle/>
        <a:p>
          <a:endParaRPr lang="en-US"/>
        </a:p>
      </dgm:t>
    </dgm:pt>
    <dgm:pt modelId="{D6F212C5-AE04-42DB-8C5D-D50DF29BB7AC}" type="sibTrans" cxnId="{EFEF3F03-2C7B-4BF2-9F35-B7C4FF2FDD36}">
      <dgm:prSet/>
      <dgm:spPr/>
      <dgm:t>
        <a:bodyPr/>
        <a:lstStyle/>
        <a:p>
          <a:endParaRPr lang="en-US"/>
        </a:p>
      </dgm:t>
    </dgm:pt>
    <dgm:pt modelId="{50C03E2E-B355-4844-ADF4-0F899CC338F7}">
      <dgm:prSet phldrT="[Text]"/>
      <dgm:spPr/>
      <dgm:t>
        <a:bodyPr/>
        <a:lstStyle/>
        <a:p>
          <a:r>
            <a:rPr lang="en-US" dirty="0"/>
            <a:t>Intersegment direct</a:t>
          </a:r>
        </a:p>
      </dgm:t>
    </dgm:pt>
    <dgm:pt modelId="{AA57F3EA-2419-4B6F-BEDD-883B36E4A790}" type="parTrans" cxnId="{034A3130-186C-4189-A4F7-5FF9A2239BFF}">
      <dgm:prSet/>
      <dgm:spPr/>
      <dgm:t>
        <a:bodyPr/>
        <a:lstStyle/>
        <a:p>
          <a:endParaRPr lang="en-US"/>
        </a:p>
      </dgm:t>
    </dgm:pt>
    <dgm:pt modelId="{A6D9056E-E78C-469B-AA91-7F87AED6CF74}" type="sibTrans" cxnId="{034A3130-186C-4189-A4F7-5FF9A2239BFF}">
      <dgm:prSet/>
      <dgm:spPr/>
      <dgm:t>
        <a:bodyPr/>
        <a:lstStyle/>
        <a:p>
          <a:endParaRPr lang="en-US"/>
        </a:p>
      </dgm:t>
    </dgm:pt>
    <dgm:pt modelId="{60E4A42A-13CA-423D-8BB0-DE584C905804}">
      <dgm:prSet phldrT="[Text]"/>
      <dgm:spPr/>
      <dgm:t>
        <a:bodyPr/>
        <a:lstStyle/>
        <a:p>
          <a:r>
            <a:rPr lang="en-US" dirty="0"/>
            <a:t>Intersegment indirect</a:t>
          </a:r>
        </a:p>
      </dgm:t>
    </dgm:pt>
    <dgm:pt modelId="{625EFEEB-EB06-453A-A6F1-150FD95C7622}" type="parTrans" cxnId="{CD67A1CC-F54E-433E-9D8D-E1099547F0F1}">
      <dgm:prSet/>
      <dgm:spPr/>
      <dgm:t>
        <a:bodyPr/>
        <a:lstStyle/>
        <a:p>
          <a:endParaRPr lang="en-US"/>
        </a:p>
      </dgm:t>
    </dgm:pt>
    <dgm:pt modelId="{216C6750-EA1A-463D-A54E-2FAEBA189D80}" type="sibTrans" cxnId="{CD67A1CC-F54E-433E-9D8D-E1099547F0F1}">
      <dgm:prSet/>
      <dgm:spPr/>
      <dgm:t>
        <a:bodyPr/>
        <a:lstStyle/>
        <a:p>
          <a:endParaRPr lang="en-US"/>
        </a:p>
      </dgm:t>
    </dgm:pt>
    <dgm:pt modelId="{2BACFD83-4CE7-4157-B821-CC385A01F550}">
      <dgm:prSet phldrT="[Text]"/>
      <dgm:spPr/>
      <dgm:t>
        <a:bodyPr/>
        <a:lstStyle/>
        <a:p>
          <a:r>
            <a:rPr lang="en-US" dirty="0"/>
            <a:t>Intra-segment direct</a:t>
          </a:r>
        </a:p>
      </dgm:t>
    </dgm:pt>
    <dgm:pt modelId="{C80938C1-8D33-4FB5-963E-F37D72AFDF95}" type="parTrans" cxnId="{21D3E3DA-BE2A-4A1A-A842-453FCF578274}">
      <dgm:prSet/>
      <dgm:spPr/>
      <dgm:t>
        <a:bodyPr/>
        <a:lstStyle/>
        <a:p>
          <a:endParaRPr lang="en-US"/>
        </a:p>
      </dgm:t>
    </dgm:pt>
    <dgm:pt modelId="{DF41D2AA-66C4-4810-BBBF-E3F8843C6713}" type="sibTrans" cxnId="{21D3E3DA-BE2A-4A1A-A842-453FCF578274}">
      <dgm:prSet/>
      <dgm:spPr/>
      <dgm:t>
        <a:bodyPr/>
        <a:lstStyle/>
        <a:p>
          <a:endParaRPr lang="en-US"/>
        </a:p>
      </dgm:t>
    </dgm:pt>
    <dgm:pt modelId="{91BBC147-550B-4AD7-957C-9CB819D7E5AD}">
      <dgm:prSet phldrT="[Text]"/>
      <dgm:spPr/>
      <dgm:t>
        <a:bodyPr/>
        <a:lstStyle/>
        <a:p>
          <a:r>
            <a:rPr lang="en-US" dirty="0"/>
            <a:t>Intra-segment indirect</a:t>
          </a:r>
        </a:p>
      </dgm:t>
    </dgm:pt>
    <dgm:pt modelId="{19863FE0-8B11-4A5F-BC13-37FD4F097259}" type="parTrans" cxnId="{20C71A75-2A89-43CA-86C9-5008A05DFDBC}">
      <dgm:prSet/>
      <dgm:spPr/>
      <dgm:t>
        <a:bodyPr/>
        <a:lstStyle/>
        <a:p>
          <a:endParaRPr lang="en-US"/>
        </a:p>
      </dgm:t>
    </dgm:pt>
    <dgm:pt modelId="{6FDB0F02-4D70-4701-8A9E-178DCA6560EB}" type="sibTrans" cxnId="{20C71A75-2A89-43CA-86C9-5008A05DFDBC}">
      <dgm:prSet/>
      <dgm:spPr/>
      <dgm:t>
        <a:bodyPr/>
        <a:lstStyle/>
        <a:p>
          <a:endParaRPr lang="en-US"/>
        </a:p>
      </dgm:t>
    </dgm:pt>
    <dgm:pt modelId="{EA19E61D-DCD4-473C-99B7-7ECCC5598E4F}" type="pres">
      <dgm:prSet presAssocID="{4D44D215-350D-4942-93B2-5489AB1A24DD}" presName="Name0" presStyleCnt="0">
        <dgm:presLayoutVars>
          <dgm:orgChart val="1"/>
          <dgm:chPref val="1"/>
          <dgm:dir/>
          <dgm:animOne val="branch"/>
          <dgm:animLvl val="lvl"/>
          <dgm:resizeHandles/>
        </dgm:presLayoutVars>
      </dgm:prSet>
      <dgm:spPr/>
      <dgm:t>
        <a:bodyPr/>
        <a:lstStyle/>
        <a:p>
          <a:endParaRPr lang="en-IN"/>
        </a:p>
      </dgm:t>
    </dgm:pt>
    <dgm:pt modelId="{4B417686-B1E5-44FB-86AA-545C1D717B47}" type="pres">
      <dgm:prSet presAssocID="{A81FDF4B-52F2-444E-B9C5-8686856BFF5E}" presName="hierRoot1" presStyleCnt="0">
        <dgm:presLayoutVars>
          <dgm:hierBranch val="init"/>
        </dgm:presLayoutVars>
      </dgm:prSet>
      <dgm:spPr/>
    </dgm:pt>
    <dgm:pt modelId="{0A956101-D6B4-4DCD-A06E-61F16317A515}" type="pres">
      <dgm:prSet presAssocID="{A81FDF4B-52F2-444E-B9C5-8686856BFF5E}" presName="rootComposite1" presStyleCnt="0"/>
      <dgm:spPr/>
    </dgm:pt>
    <dgm:pt modelId="{2795F8C1-174D-4DF8-8126-06591EB60206}" type="pres">
      <dgm:prSet presAssocID="{A81FDF4B-52F2-444E-B9C5-8686856BFF5E}" presName="rootText1" presStyleLbl="alignAcc1" presStyleIdx="0" presStyleCnt="0" custScaleX="130959" custScaleY="127044">
        <dgm:presLayoutVars>
          <dgm:chPref val="3"/>
        </dgm:presLayoutVars>
      </dgm:prSet>
      <dgm:spPr/>
      <dgm:t>
        <a:bodyPr/>
        <a:lstStyle/>
        <a:p>
          <a:endParaRPr lang="en-IN"/>
        </a:p>
      </dgm:t>
    </dgm:pt>
    <dgm:pt modelId="{6CBC7484-6FB3-4E23-8943-FB0D086D5CC0}" type="pres">
      <dgm:prSet presAssocID="{A81FDF4B-52F2-444E-B9C5-8686856BFF5E}" presName="topArc1" presStyleLbl="parChTrans1D1" presStyleIdx="0" presStyleCnt="14"/>
      <dgm:spPr/>
    </dgm:pt>
    <dgm:pt modelId="{076057E8-4D15-4E53-A3FE-4925837AE480}" type="pres">
      <dgm:prSet presAssocID="{A81FDF4B-52F2-444E-B9C5-8686856BFF5E}" presName="bottomArc1" presStyleLbl="parChTrans1D1" presStyleIdx="1" presStyleCnt="14"/>
      <dgm:spPr>
        <a:ln w="28575">
          <a:solidFill>
            <a:srgbClr val="FF0000"/>
          </a:solidFill>
        </a:ln>
      </dgm:spPr>
    </dgm:pt>
    <dgm:pt modelId="{645E05FA-B6E4-4D74-B5CF-ACFB4DD5F0E4}" type="pres">
      <dgm:prSet presAssocID="{A81FDF4B-52F2-444E-B9C5-8686856BFF5E}" presName="topConnNode1" presStyleLbl="node1" presStyleIdx="0" presStyleCnt="0"/>
      <dgm:spPr/>
      <dgm:t>
        <a:bodyPr/>
        <a:lstStyle/>
        <a:p>
          <a:endParaRPr lang="en-IN"/>
        </a:p>
      </dgm:t>
    </dgm:pt>
    <dgm:pt modelId="{84B0A521-5883-44AF-9848-9DEC3496F224}" type="pres">
      <dgm:prSet presAssocID="{A81FDF4B-52F2-444E-B9C5-8686856BFF5E}" presName="hierChild2" presStyleCnt="0"/>
      <dgm:spPr/>
    </dgm:pt>
    <dgm:pt modelId="{1390A362-89CF-422E-9F9E-83E9FE3B9BE5}" type="pres">
      <dgm:prSet presAssocID="{5EE410F8-2851-4D57-BCB2-98ECDD64CF93}" presName="Name28" presStyleLbl="parChTrans1D2" presStyleIdx="0" presStyleCnt="2"/>
      <dgm:spPr/>
      <dgm:t>
        <a:bodyPr/>
        <a:lstStyle/>
        <a:p>
          <a:endParaRPr lang="en-IN"/>
        </a:p>
      </dgm:t>
    </dgm:pt>
    <dgm:pt modelId="{5DF0651F-5882-4773-A03A-180CB0A55B35}" type="pres">
      <dgm:prSet presAssocID="{6D6A70B1-D1A2-45AE-B65D-9F5C793110F8}" presName="hierRoot2" presStyleCnt="0">
        <dgm:presLayoutVars>
          <dgm:hierBranch val="init"/>
        </dgm:presLayoutVars>
      </dgm:prSet>
      <dgm:spPr/>
    </dgm:pt>
    <dgm:pt modelId="{ADBE5442-5F48-48DD-9512-C55EB3789ADA}" type="pres">
      <dgm:prSet presAssocID="{6D6A70B1-D1A2-45AE-B65D-9F5C793110F8}" presName="rootComposite2" presStyleCnt="0"/>
      <dgm:spPr/>
    </dgm:pt>
    <dgm:pt modelId="{F23FE986-4EB5-4E05-A686-FC1AA4A73AFA}" type="pres">
      <dgm:prSet presAssocID="{6D6A70B1-D1A2-45AE-B65D-9F5C793110F8}" presName="rootText2" presStyleLbl="alignAcc1" presStyleIdx="0" presStyleCnt="0">
        <dgm:presLayoutVars>
          <dgm:chPref val="3"/>
        </dgm:presLayoutVars>
      </dgm:prSet>
      <dgm:spPr/>
      <dgm:t>
        <a:bodyPr/>
        <a:lstStyle/>
        <a:p>
          <a:endParaRPr lang="en-IN"/>
        </a:p>
      </dgm:t>
    </dgm:pt>
    <dgm:pt modelId="{73C9F691-5390-4505-AA2D-0FBFC539FD1D}" type="pres">
      <dgm:prSet presAssocID="{6D6A70B1-D1A2-45AE-B65D-9F5C793110F8}" presName="topArc2" presStyleLbl="parChTrans1D1" presStyleIdx="2" presStyleCnt="14"/>
      <dgm:spPr>
        <a:ln w="28575">
          <a:solidFill>
            <a:srgbClr val="FF0000"/>
          </a:solidFill>
        </a:ln>
      </dgm:spPr>
    </dgm:pt>
    <dgm:pt modelId="{A3FF59DA-E050-482C-A5E6-67C17B753D22}" type="pres">
      <dgm:prSet presAssocID="{6D6A70B1-D1A2-45AE-B65D-9F5C793110F8}" presName="bottomArc2" presStyleLbl="parChTrans1D1" presStyleIdx="3" presStyleCnt="14"/>
      <dgm:spPr/>
    </dgm:pt>
    <dgm:pt modelId="{B4C27BCB-951B-43D2-A56E-2080DFA96E16}" type="pres">
      <dgm:prSet presAssocID="{6D6A70B1-D1A2-45AE-B65D-9F5C793110F8}" presName="topConnNode2" presStyleLbl="node2" presStyleIdx="0" presStyleCnt="0"/>
      <dgm:spPr/>
      <dgm:t>
        <a:bodyPr/>
        <a:lstStyle/>
        <a:p>
          <a:endParaRPr lang="en-IN"/>
        </a:p>
      </dgm:t>
    </dgm:pt>
    <dgm:pt modelId="{59BC10C6-936E-45C7-9F7C-115FABB0AF45}" type="pres">
      <dgm:prSet presAssocID="{6D6A70B1-D1A2-45AE-B65D-9F5C793110F8}" presName="hierChild4" presStyleCnt="0"/>
      <dgm:spPr/>
    </dgm:pt>
    <dgm:pt modelId="{B3FB9C3B-73AA-4C71-B460-3999425B83FC}" type="pres">
      <dgm:prSet presAssocID="{AA57F3EA-2419-4B6F-BEDD-883B36E4A790}" presName="Name28" presStyleLbl="parChTrans1D3" presStyleIdx="0" presStyleCnt="4"/>
      <dgm:spPr/>
      <dgm:t>
        <a:bodyPr/>
        <a:lstStyle/>
        <a:p>
          <a:endParaRPr lang="en-IN"/>
        </a:p>
      </dgm:t>
    </dgm:pt>
    <dgm:pt modelId="{C0334A15-143B-41F3-9734-9DD05FF9652A}" type="pres">
      <dgm:prSet presAssocID="{50C03E2E-B355-4844-ADF4-0F899CC338F7}" presName="hierRoot2" presStyleCnt="0">
        <dgm:presLayoutVars>
          <dgm:hierBranch val="init"/>
        </dgm:presLayoutVars>
      </dgm:prSet>
      <dgm:spPr/>
    </dgm:pt>
    <dgm:pt modelId="{C6188489-0FE1-4F47-998F-610C1696A382}" type="pres">
      <dgm:prSet presAssocID="{50C03E2E-B355-4844-ADF4-0F899CC338F7}" presName="rootComposite2" presStyleCnt="0"/>
      <dgm:spPr/>
    </dgm:pt>
    <dgm:pt modelId="{BD43A685-7268-452C-9922-0640B3009BA5}" type="pres">
      <dgm:prSet presAssocID="{50C03E2E-B355-4844-ADF4-0F899CC338F7}" presName="rootText2" presStyleLbl="alignAcc1" presStyleIdx="0" presStyleCnt="0">
        <dgm:presLayoutVars>
          <dgm:chPref val="3"/>
        </dgm:presLayoutVars>
      </dgm:prSet>
      <dgm:spPr/>
      <dgm:t>
        <a:bodyPr/>
        <a:lstStyle/>
        <a:p>
          <a:endParaRPr lang="en-IN"/>
        </a:p>
      </dgm:t>
    </dgm:pt>
    <dgm:pt modelId="{D51EA7D4-A40A-48DD-B16F-F660DA568B2E}" type="pres">
      <dgm:prSet presAssocID="{50C03E2E-B355-4844-ADF4-0F899CC338F7}" presName="topArc2" presStyleLbl="parChTrans1D1" presStyleIdx="4" presStyleCnt="14"/>
      <dgm:spPr>
        <a:ln w="28575">
          <a:solidFill>
            <a:srgbClr val="FF0000"/>
          </a:solidFill>
        </a:ln>
      </dgm:spPr>
    </dgm:pt>
    <dgm:pt modelId="{4DB63B34-86BC-4BD4-BC21-A968566B8566}" type="pres">
      <dgm:prSet presAssocID="{50C03E2E-B355-4844-ADF4-0F899CC338F7}" presName="bottomArc2" presStyleLbl="parChTrans1D1" presStyleIdx="5" presStyleCnt="14"/>
      <dgm:spPr/>
    </dgm:pt>
    <dgm:pt modelId="{99C5B796-8496-42E1-937A-5B4ACEAF99DC}" type="pres">
      <dgm:prSet presAssocID="{50C03E2E-B355-4844-ADF4-0F899CC338F7}" presName="topConnNode2" presStyleLbl="node3" presStyleIdx="0" presStyleCnt="0"/>
      <dgm:spPr/>
      <dgm:t>
        <a:bodyPr/>
        <a:lstStyle/>
        <a:p>
          <a:endParaRPr lang="en-IN"/>
        </a:p>
      </dgm:t>
    </dgm:pt>
    <dgm:pt modelId="{1B8172B7-D630-40B7-8E66-4822457FD8CD}" type="pres">
      <dgm:prSet presAssocID="{50C03E2E-B355-4844-ADF4-0F899CC338F7}" presName="hierChild4" presStyleCnt="0"/>
      <dgm:spPr/>
    </dgm:pt>
    <dgm:pt modelId="{F662DA72-573D-4785-ABB1-49BCC2C725FD}" type="pres">
      <dgm:prSet presAssocID="{50C03E2E-B355-4844-ADF4-0F899CC338F7}" presName="hierChild5" presStyleCnt="0"/>
      <dgm:spPr/>
    </dgm:pt>
    <dgm:pt modelId="{5EC3485F-4886-4F3F-8EDA-12DC0F9DA567}" type="pres">
      <dgm:prSet presAssocID="{625EFEEB-EB06-453A-A6F1-150FD95C7622}" presName="Name28" presStyleLbl="parChTrans1D3" presStyleIdx="1" presStyleCnt="4"/>
      <dgm:spPr/>
      <dgm:t>
        <a:bodyPr/>
        <a:lstStyle/>
        <a:p>
          <a:endParaRPr lang="en-IN"/>
        </a:p>
      </dgm:t>
    </dgm:pt>
    <dgm:pt modelId="{AFFE7D98-4E4C-44AB-8A62-38DCFE9A7C35}" type="pres">
      <dgm:prSet presAssocID="{60E4A42A-13CA-423D-8BB0-DE584C905804}" presName="hierRoot2" presStyleCnt="0">
        <dgm:presLayoutVars>
          <dgm:hierBranch val="init"/>
        </dgm:presLayoutVars>
      </dgm:prSet>
      <dgm:spPr/>
    </dgm:pt>
    <dgm:pt modelId="{7B89B2F6-F261-4752-B597-CC4EA350EF86}" type="pres">
      <dgm:prSet presAssocID="{60E4A42A-13CA-423D-8BB0-DE584C905804}" presName="rootComposite2" presStyleCnt="0"/>
      <dgm:spPr/>
    </dgm:pt>
    <dgm:pt modelId="{B0CF1528-D569-492A-AA46-EEE5374A2D27}" type="pres">
      <dgm:prSet presAssocID="{60E4A42A-13CA-423D-8BB0-DE584C905804}" presName="rootText2" presStyleLbl="alignAcc1" presStyleIdx="0" presStyleCnt="0">
        <dgm:presLayoutVars>
          <dgm:chPref val="3"/>
        </dgm:presLayoutVars>
      </dgm:prSet>
      <dgm:spPr/>
      <dgm:t>
        <a:bodyPr/>
        <a:lstStyle/>
        <a:p>
          <a:endParaRPr lang="en-IN"/>
        </a:p>
      </dgm:t>
    </dgm:pt>
    <dgm:pt modelId="{E869BA62-01B4-42D8-BC65-0ABFCA7D62B8}" type="pres">
      <dgm:prSet presAssocID="{60E4A42A-13CA-423D-8BB0-DE584C905804}" presName="topArc2" presStyleLbl="parChTrans1D1" presStyleIdx="6" presStyleCnt="14"/>
      <dgm:spPr>
        <a:ln w="28575">
          <a:solidFill>
            <a:srgbClr val="FF0000"/>
          </a:solidFill>
        </a:ln>
      </dgm:spPr>
    </dgm:pt>
    <dgm:pt modelId="{A557BA7C-8A62-4BD7-A7CB-B8B2BF44ECA2}" type="pres">
      <dgm:prSet presAssocID="{60E4A42A-13CA-423D-8BB0-DE584C905804}" presName="bottomArc2" presStyleLbl="parChTrans1D1" presStyleIdx="7" presStyleCnt="14"/>
      <dgm:spPr/>
    </dgm:pt>
    <dgm:pt modelId="{4ACBAFD2-095E-4734-AB3B-0E844796E072}" type="pres">
      <dgm:prSet presAssocID="{60E4A42A-13CA-423D-8BB0-DE584C905804}" presName="topConnNode2" presStyleLbl="node3" presStyleIdx="0" presStyleCnt="0"/>
      <dgm:spPr/>
      <dgm:t>
        <a:bodyPr/>
        <a:lstStyle/>
        <a:p>
          <a:endParaRPr lang="en-IN"/>
        </a:p>
      </dgm:t>
    </dgm:pt>
    <dgm:pt modelId="{65CC2E38-03A1-4839-A1E6-29A3364FBF86}" type="pres">
      <dgm:prSet presAssocID="{60E4A42A-13CA-423D-8BB0-DE584C905804}" presName="hierChild4" presStyleCnt="0"/>
      <dgm:spPr/>
    </dgm:pt>
    <dgm:pt modelId="{FB783310-D0F7-4CD7-BBDD-54935C1029D4}" type="pres">
      <dgm:prSet presAssocID="{60E4A42A-13CA-423D-8BB0-DE584C905804}" presName="hierChild5" presStyleCnt="0"/>
      <dgm:spPr/>
    </dgm:pt>
    <dgm:pt modelId="{5137E0B0-693B-45E2-84F8-48B66D742120}" type="pres">
      <dgm:prSet presAssocID="{6D6A70B1-D1A2-45AE-B65D-9F5C793110F8}" presName="hierChild5" presStyleCnt="0"/>
      <dgm:spPr/>
    </dgm:pt>
    <dgm:pt modelId="{72CFEA50-FC74-4E1D-8F2E-2AC1F487090C}" type="pres">
      <dgm:prSet presAssocID="{0B70B6B2-8BF0-4F29-9F5D-169933E8635E}" presName="Name28" presStyleLbl="parChTrans1D2" presStyleIdx="1" presStyleCnt="2"/>
      <dgm:spPr/>
      <dgm:t>
        <a:bodyPr/>
        <a:lstStyle/>
        <a:p>
          <a:endParaRPr lang="en-IN"/>
        </a:p>
      </dgm:t>
    </dgm:pt>
    <dgm:pt modelId="{003E0488-D376-4015-8EF3-7A4FF8CB71DF}" type="pres">
      <dgm:prSet presAssocID="{393640FF-3BE9-4922-B5FA-BB46DD823138}" presName="hierRoot2" presStyleCnt="0">
        <dgm:presLayoutVars>
          <dgm:hierBranch val="init"/>
        </dgm:presLayoutVars>
      </dgm:prSet>
      <dgm:spPr/>
    </dgm:pt>
    <dgm:pt modelId="{AD7C21F0-0003-480F-AED1-CCF8F6E483FE}" type="pres">
      <dgm:prSet presAssocID="{393640FF-3BE9-4922-B5FA-BB46DD823138}" presName="rootComposite2" presStyleCnt="0"/>
      <dgm:spPr/>
    </dgm:pt>
    <dgm:pt modelId="{EACEFCE7-CCAD-40BF-A2FE-56E381DCECE8}" type="pres">
      <dgm:prSet presAssocID="{393640FF-3BE9-4922-B5FA-BB46DD823138}" presName="rootText2" presStyleLbl="alignAcc1" presStyleIdx="0" presStyleCnt="0">
        <dgm:presLayoutVars>
          <dgm:chPref val="3"/>
        </dgm:presLayoutVars>
      </dgm:prSet>
      <dgm:spPr/>
      <dgm:t>
        <a:bodyPr/>
        <a:lstStyle/>
        <a:p>
          <a:endParaRPr lang="en-IN"/>
        </a:p>
      </dgm:t>
    </dgm:pt>
    <dgm:pt modelId="{047C23D0-469D-45E9-A6DD-B4A6D66A2026}" type="pres">
      <dgm:prSet presAssocID="{393640FF-3BE9-4922-B5FA-BB46DD823138}" presName="topArc2" presStyleLbl="parChTrans1D1" presStyleIdx="8" presStyleCnt="14"/>
      <dgm:spPr>
        <a:ln w="28575">
          <a:solidFill>
            <a:srgbClr val="FF0000"/>
          </a:solidFill>
        </a:ln>
      </dgm:spPr>
    </dgm:pt>
    <dgm:pt modelId="{0C87580C-15F1-48CB-BE5F-F5D5583855FD}" type="pres">
      <dgm:prSet presAssocID="{393640FF-3BE9-4922-B5FA-BB46DD823138}" presName="bottomArc2" presStyleLbl="parChTrans1D1" presStyleIdx="9" presStyleCnt="14"/>
      <dgm:spPr/>
    </dgm:pt>
    <dgm:pt modelId="{715FB55A-C8D4-4385-9D1D-1F208F18029A}" type="pres">
      <dgm:prSet presAssocID="{393640FF-3BE9-4922-B5FA-BB46DD823138}" presName="topConnNode2" presStyleLbl="node2" presStyleIdx="0" presStyleCnt="0"/>
      <dgm:spPr/>
      <dgm:t>
        <a:bodyPr/>
        <a:lstStyle/>
        <a:p>
          <a:endParaRPr lang="en-IN"/>
        </a:p>
      </dgm:t>
    </dgm:pt>
    <dgm:pt modelId="{E3B2BC73-33F7-4165-8E1B-08EC5F24052B}" type="pres">
      <dgm:prSet presAssocID="{393640FF-3BE9-4922-B5FA-BB46DD823138}" presName="hierChild4" presStyleCnt="0"/>
      <dgm:spPr/>
    </dgm:pt>
    <dgm:pt modelId="{53B5A0F6-D787-427C-B046-B66509D4CCE8}" type="pres">
      <dgm:prSet presAssocID="{C80938C1-8D33-4FB5-963E-F37D72AFDF95}" presName="Name28" presStyleLbl="parChTrans1D3" presStyleIdx="2" presStyleCnt="4"/>
      <dgm:spPr/>
      <dgm:t>
        <a:bodyPr/>
        <a:lstStyle/>
        <a:p>
          <a:endParaRPr lang="en-IN"/>
        </a:p>
      </dgm:t>
    </dgm:pt>
    <dgm:pt modelId="{4AE5B35A-F855-47B9-B472-B712D1298570}" type="pres">
      <dgm:prSet presAssocID="{2BACFD83-4CE7-4157-B821-CC385A01F550}" presName="hierRoot2" presStyleCnt="0">
        <dgm:presLayoutVars>
          <dgm:hierBranch val="init"/>
        </dgm:presLayoutVars>
      </dgm:prSet>
      <dgm:spPr/>
    </dgm:pt>
    <dgm:pt modelId="{DEB0699B-8FEB-43D8-84E3-67B97EE895B1}" type="pres">
      <dgm:prSet presAssocID="{2BACFD83-4CE7-4157-B821-CC385A01F550}" presName="rootComposite2" presStyleCnt="0"/>
      <dgm:spPr/>
    </dgm:pt>
    <dgm:pt modelId="{374A38AB-339B-4337-B9DA-ECF6DC755CF9}" type="pres">
      <dgm:prSet presAssocID="{2BACFD83-4CE7-4157-B821-CC385A01F550}" presName="rootText2" presStyleLbl="alignAcc1" presStyleIdx="0" presStyleCnt="0">
        <dgm:presLayoutVars>
          <dgm:chPref val="3"/>
        </dgm:presLayoutVars>
      </dgm:prSet>
      <dgm:spPr/>
      <dgm:t>
        <a:bodyPr/>
        <a:lstStyle/>
        <a:p>
          <a:endParaRPr lang="en-IN"/>
        </a:p>
      </dgm:t>
    </dgm:pt>
    <dgm:pt modelId="{EBA970E8-96AF-46F6-8C63-D51DE5BFB194}" type="pres">
      <dgm:prSet presAssocID="{2BACFD83-4CE7-4157-B821-CC385A01F550}" presName="topArc2" presStyleLbl="parChTrans1D1" presStyleIdx="10" presStyleCnt="14"/>
      <dgm:spPr>
        <a:ln w="28575">
          <a:solidFill>
            <a:srgbClr val="FF0000"/>
          </a:solidFill>
        </a:ln>
      </dgm:spPr>
    </dgm:pt>
    <dgm:pt modelId="{12ECBB47-61B2-47E6-AB85-8185164C43B2}" type="pres">
      <dgm:prSet presAssocID="{2BACFD83-4CE7-4157-B821-CC385A01F550}" presName="bottomArc2" presStyleLbl="parChTrans1D1" presStyleIdx="11" presStyleCnt="14"/>
      <dgm:spPr/>
    </dgm:pt>
    <dgm:pt modelId="{8D70D728-6191-4B7F-8622-D7094F539B10}" type="pres">
      <dgm:prSet presAssocID="{2BACFD83-4CE7-4157-B821-CC385A01F550}" presName="topConnNode2" presStyleLbl="node3" presStyleIdx="0" presStyleCnt="0"/>
      <dgm:spPr/>
      <dgm:t>
        <a:bodyPr/>
        <a:lstStyle/>
        <a:p>
          <a:endParaRPr lang="en-IN"/>
        </a:p>
      </dgm:t>
    </dgm:pt>
    <dgm:pt modelId="{A4BF8006-21A4-4C15-A058-7E6D80C236DC}" type="pres">
      <dgm:prSet presAssocID="{2BACFD83-4CE7-4157-B821-CC385A01F550}" presName="hierChild4" presStyleCnt="0"/>
      <dgm:spPr/>
    </dgm:pt>
    <dgm:pt modelId="{95B89C7A-8F65-473A-85FE-20E07824DF13}" type="pres">
      <dgm:prSet presAssocID="{2BACFD83-4CE7-4157-B821-CC385A01F550}" presName="hierChild5" presStyleCnt="0"/>
      <dgm:spPr/>
    </dgm:pt>
    <dgm:pt modelId="{55D11ADD-BDF4-4181-9031-864D04708306}" type="pres">
      <dgm:prSet presAssocID="{19863FE0-8B11-4A5F-BC13-37FD4F097259}" presName="Name28" presStyleLbl="parChTrans1D3" presStyleIdx="3" presStyleCnt="4"/>
      <dgm:spPr/>
      <dgm:t>
        <a:bodyPr/>
        <a:lstStyle/>
        <a:p>
          <a:endParaRPr lang="en-IN"/>
        </a:p>
      </dgm:t>
    </dgm:pt>
    <dgm:pt modelId="{E2E1B532-5942-4F36-AA3D-9027A03AFCE7}" type="pres">
      <dgm:prSet presAssocID="{91BBC147-550B-4AD7-957C-9CB819D7E5AD}" presName="hierRoot2" presStyleCnt="0">
        <dgm:presLayoutVars>
          <dgm:hierBranch val="init"/>
        </dgm:presLayoutVars>
      </dgm:prSet>
      <dgm:spPr/>
    </dgm:pt>
    <dgm:pt modelId="{78465EDC-EC7A-42AB-B53C-898C2821A191}" type="pres">
      <dgm:prSet presAssocID="{91BBC147-550B-4AD7-957C-9CB819D7E5AD}" presName="rootComposite2" presStyleCnt="0"/>
      <dgm:spPr/>
    </dgm:pt>
    <dgm:pt modelId="{521432E7-3D97-4ED9-8F26-E0A100778E15}" type="pres">
      <dgm:prSet presAssocID="{91BBC147-550B-4AD7-957C-9CB819D7E5AD}" presName="rootText2" presStyleLbl="alignAcc1" presStyleIdx="0" presStyleCnt="0">
        <dgm:presLayoutVars>
          <dgm:chPref val="3"/>
        </dgm:presLayoutVars>
      </dgm:prSet>
      <dgm:spPr/>
      <dgm:t>
        <a:bodyPr/>
        <a:lstStyle/>
        <a:p>
          <a:endParaRPr lang="en-IN"/>
        </a:p>
      </dgm:t>
    </dgm:pt>
    <dgm:pt modelId="{2877B30F-259A-46D9-8B1F-A0E0C46BD642}" type="pres">
      <dgm:prSet presAssocID="{91BBC147-550B-4AD7-957C-9CB819D7E5AD}" presName="topArc2" presStyleLbl="parChTrans1D1" presStyleIdx="12" presStyleCnt="14"/>
      <dgm:spPr>
        <a:ln w="28575">
          <a:solidFill>
            <a:srgbClr val="FF0000"/>
          </a:solidFill>
        </a:ln>
      </dgm:spPr>
    </dgm:pt>
    <dgm:pt modelId="{67C92EBD-008B-4F63-B94A-600DA9289E18}" type="pres">
      <dgm:prSet presAssocID="{91BBC147-550B-4AD7-957C-9CB819D7E5AD}" presName="bottomArc2" presStyleLbl="parChTrans1D1" presStyleIdx="13" presStyleCnt="14"/>
      <dgm:spPr/>
    </dgm:pt>
    <dgm:pt modelId="{915FFE8E-5296-4FA8-A8EA-A082CF67CE63}" type="pres">
      <dgm:prSet presAssocID="{91BBC147-550B-4AD7-957C-9CB819D7E5AD}" presName="topConnNode2" presStyleLbl="node3" presStyleIdx="0" presStyleCnt="0"/>
      <dgm:spPr/>
      <dgm:t>
        <a:bodyPr/>
        <a:lstStyle/>
        <a:p>
          <a:endParaRPr lang="en-IN"/>
        </a:p>
      </dgm:t>
    </dgm:pt>
    <dgm:pt modelId="{A2008082-9ACC-4257-B598-C9FB073F1314}" type="pres">
      <dgm:prSet presAssocID="{91BBC147-550B-4AD7-957C-9CB819D7E5AD}" presName="hierChild4" presStyleCnt="0"/>
      <dgm:spPr/>
    </dgm:pt>
    <dgm:pt modelId="{53E9DD98-EB20-47C4-8379-4D61BA91E354}" type="pres">
      <dgm:prSet presAssocID="{91BBC147-550B-4AD7-957C-9CB819D7E5AD}" presName="hierChild5" presStyleCnt="0"/>
      <dgm:spPr/>
    </dgm:pt>
    <dgm:pt modelId="{052A5897-9FB3-42F3-B8BB-4C7247A4C8CA}" type="pres">
      <dgm:prSet presAssocID="{393640FF-3BE9-4922-B5FA-BB46DD823138}" presName="hierChild5" presStyleCnt="0"/>
      <dgm:spPr/>
    </dgm:pt>
    <dgm:pt modelId="{7DC60A01-47DD-4731-A061-11C7D4E9D836}" type="pres">
      <dgm:prSet presAssocID="{A81FDF4B-52F2-444E-B9C5-8686856BFF5E}" presName="hierChild3" presStyleCnt="0"/>
      <dgm:spPr/>
    </dgm:pt>
  </dgm:ptLst>
  <dgm:cxnLst>
    <dgm:cxn modelId="{B27AA33E-FF86-43FF-866B-0E0F67FC428F}" srcId="{4D44D215-350D-4942-93B2-5489AB1A24DD}" destId="{A81FDF4B-52F2-444E-B9C5-8686856BFF5E}" srcOrd="0" destOrd="0" parTransId="{76530DB8-D33C-4E6B-BE2E-8268905D6754}" sibTransId="{3A413F2C-5207-4BD8-9244-C791FF7EC5BC}"/>
    <dgm:cxn modelId="{46C43295-3A69-4CE1-BFA3-5D49E49AFACE}" type="presOf" srcId="{2BACFD83-4CE7-4157-B821-CC385A01F550}" destId="{8D70D728-6191-4B7F-8622-D7094F539B10}" srcOrd="1" destOrd="0" presId="urn:microsoft.com/office/officeart/2008/layout/HalfCircleOrganizationChart"/>
    <dgm:cxn modelId="{D046A693-3DA8-471B-988C-89BB0DC892F7}" type="presOf" srcId="{2BACFD83-4CE7-4157-B821-CC385A01F550}" destId="{374A38AB-339B-4337-B9DA-ECF6DC755CF9}" srcOrd="0" destOrd="0" presId="urn:microsoft.com/office/officeart/2008/layout/HalfCircleOrganizationChart"/>
    <dgm:cxn modelId="{FB198890-5223-4FCD-AA43-E6E10CBE817E}" type="presOf" srcId="{4D44D215-350D-4942-93B2-5489AB1A24DD}" destId="{EA19E61D-DCD4-473C-99B7-7ECCC5598E4F}" srcOrd="0" destOrd="0" presId="urn:microsoft.com/office/officeart/2008/layout/HalfCircleOrganizationChart"/>
    <dgm:cxn modelId="{61F4E76E-739E-464A-9159-627E3C190ADF}" srcId="{A81FDF4B-52F2-444E-B9C5-8686856BFF5E}" destId="{6D6A70B1-D1A2-45AE-B65D-9F5C793110F8}" srcOrd="0" destOrd="0" parTransId="{5EE410F8-2851-4D57-BCB2-98ECDD64CF93}" sibTransId="{F9C97ACC-94AD-45CC-9E55-73F93C8D4C20}"/>
    <dgm:cxn modelId="{20C71A75-2A89-43CA-86C9-5008A05DFDBC}" srcId="{393640FF-3BE9-4922-B5FA-BB46DD823138}" destId="{91BBC147-550B-4AD7-957C-9CB819D7E5AD}" srcOrd="1" destOrd="0" parTransId="{19863FE0-8B11-4A5F-BC13-37FD4F097259}" sibTransId="{6FDB0F02-4D70-4701-8A9E-178DCA6560EB}"/>
    <dgm:cxn modelId="{EFEF3F03-2C7B-4BF2-9F35-B7C4FF2FDD36}" srcId="{A81FDF4B-52F2-444E-B9C5-8686856BFF5E}" destId="{393640FF-3BE9-4922-B5FA-BB46DD823138}" srcOrd="1" destOrd="0" parTransId="{0B70B6B2-8BF0-4F29-9F5D-169933E8635E}" sibTransId="{D6F212C5-AE04-42DB-8C5D-D50DF29BB7AC}"/>
    <dgm:cxn modelId="{94633D89-7CB9-411B-9810-75140D9AAE94}" type="presOf" srcId="{60E4A42A-13CA-423D-8BB0-DE584C905804}" destId="{4ACBAFD2-095E-4734-AB3B-0E844796E072}" srcOrd="1" destOrd="0" presId="urn:microsoft.com/office/officeart/2008/layout/HalfCircleOrganizationChart"/>
    <dgm:cxn modelId="{21D3E3DA-BE2A-4A1A-A842-453FCF578274}" srcId="{393640FF-3BE9-4922-B5FA-BB46DD823138}" destId="{2BACFD83-4CE7-4157-B821-CC385A01F550}" srcOrd="0" destOrd="0" parTransId="{C80938C1-8D33-4FB5-963E-F37D72AFDF95}" sibTransId="{DF41D2AA-66C4-4810-BBBF-E3F8843C6713}"/>
    <dgm:cxn modelId="{5C6DBFA0-2B65-41A3-A0A6-503D44DF6C73}" type="presOf" srcId="{6D6A70B1-D1A2-45AE-B65D-9F5C793110F8}" destId="{F23FE986-4EB5-4E05-A686-FC1AA4A73AFA}" srcOrd="0" destOrd="0" presId="urn:microsoft.com/office/officeart/2008/layout/HalfCircleOrganizationChart"/>
    <dgm:cxn modelId="{7A194060-52E0-44E2-A8E4-336555A46DD7}" type="presOf" srcId="{91BBC147-550B-4AD7-957C-9CB819D7E5AD}" destId="{915FFE8E-5296-4FA8-A8EA-A082CF67CE63}" srcOrd="1" destOrd="0" presId="urn:microsoft.com/office/officeart/2008/layout/HalfCircleOrganizationChart"/>
    <dgm:cxn modelId="{B0622B3B-9C42-4252-9299-664A9925A169}" type="presOf" srcId="{0B70B6B2-8BF0-4F29-9F5D-169933E8635E}" destId="{72CFEA50-FC74-4E1D-8F2E-2AC1F487090C}" srcOrd="0" destOrd="0" presId="urn:microsoft.com/office/officeart/2008/layout/HalfCircleOrganizationChart"/>
    <dgm:cxn modelId="{CD67A1CC-F54E-433E-9D8D-E1099547F0F1}" srcId="{6D6A70B1-D1A2-45AE-B65D-9F5C793110F8}" destId="{60E4A42A-13CA-423D-8BB0-DE584C905804}" srcOrd="1" destOrd="0" parTransId="{625EFEEB-EB06-453A-A6F1-150FD95C7622}" sibTransId="{216C6750-EA1A-463D-A54E-2FAEBA189D80}"/>
    <dgm:cxn modelId="{3EF2D47D-2D25-48B3-8B67-608068B562B9}" type="presOf" srcId="{AA57F3EA-2419-4B6F-BEDD-883B36E4A790}" destId="{B3FB9C3B-73AA-4C71-B460-3999425B83FC}" srcOrd="0" destOrd="0" presId="urn:microsoft.com/office/officeart/2008/layout/HalfCircleOrganizationChart"/>
    <dgm:cxn modelId="{59637FD1-8F7A-43D7-9266-F817FD22C590}" type="presOf" srcId="{60E4A42A-13CA-423D-8BB0-DE584C905804}" destId="{B0CF1528-D569-492A-AA46-EEE5374A2D27}" srcOrd="0" destOrd="0" presId="urn:microsoft.com/office/officeart/2008/layout/HalfCircleOrganizationChart"/>
    <dgm:cxn modelId="{D4B0DF8B-BC78-4AEB-AA65-AAEA2015BF72}" type="presOf" srcId="{5EE410F8-2851-4D57-BCB2-98ECDD64CF93}" destId="{1390A362-89CF-422E-9F9E-83E9FE3B9BE5}" srcOrd="0" destOrd="0" presId="urn:microsoft.com/office/officeart/2008/layout/HalfCircleOrganizationChart"/>
    <dgm:cxn modelId="{F4E177E8-55BD-4E0A-A794-1A1A4357016D}" type="presOf" srcId="{C80938C1-8D33-4FB5-963E-F37D72AFDF95}" destId="{53B5A0F6-D787-427C-B046-B66509D4CCE8}" srcOrd="0" destOrd="0" presId="urn:microsoft.com/office/officeart/2008/layout/HalfCircleOrganizationChart"/>
    <dgm:cxn modelId="{6A8F1E4F-EC95-4C7F-88E6-C5CC38489F56}" type="presOf" srcId="{50C03E2E-B355-4844-ADF4-0F899CC338F7}" destId="{BD43A685-7268-452C-9922-0640B3009BA5}" srcOrd="0" destOrd="0" presId="urn:microsoft.com/office/officeart/2008/layout/HalfCircleOrganizationChart"/>
    <dgm:cxn modelId="{AE7C08B5-3FB9-49A6-A21D-F2FDEF688FAA}" type="presOf" srcId="{A81FDF4B-52F2-444E-B9C5-8686856BFF5E}" destId="{645E05FA-B6E4-4D74-B5CF-ACFB4DD5F0E4}" srcOrd="1" destOrd="0" presId="urn:microsoft.com/office/officeart/2008/layout/HalfCircleOrganizationChart"/>
    <dgm:cxn modelId="{6E28A9B1-FCD5-4E16-A20A-8C3B43B5C753}" type="presOf" srcId="{6D6A70B1-D1A2-45AE-B65D-9F5C793110F8}" destId="{B4C27BCB-951B-43D2-A56E-2080DFA96E16}" srcOrd="1" destOrd="0" presId="urn:microsoft.com/office/officeart/2008/layout/HalfCircleOrganizationChart"/>
    <dgm:cxn modelId="{55D14DD4-8397-4B7A-8BAC-B3CBC402C468}" type="presOf" srcId="{393640FF-3BE9-4922-B5FA-BB46DD823138}" destId="{715FB55A-C8D4-4385-9D1D-1F208F18029A}" srcOrd="1" destOrd="0" presId="urn:microsoft.com/office/officeart/2008/layout/HalfCircleOrganizationChart"/>
    <dgm:cxn modelId="{59C78082-E047-4634-9C0C-A59B1CF00434}" type="presOf" srcId="{625EFEEB-EB06-453A-A6F1-150FD95C7622}" destId="{5EC3485F-4886-4F3F-8EDA-12DC0F9DA567}" srcOrd="0" destOrd="0" presId="urn:microsoft.com/office/officeart/2008/layout/HalfCircleOrganizationChart"/>
    <dgm:cxn modelId="{25674096-D7CA-49E5-A80C-88F0D3ACD48B}" type="presOf" srcId="{50C03E2E-B355-4844-ADF4-0F899CC338F7}" destId="{99C5B796-8496-42E1-937A-5B4ACEAF99DC}" srcOrd="1" destOrd="0" presId="urn:microsoft.com/office/officeart/2008/layout/HalfCircleOrganizationChart"/>
    <dgm:cxn modelId="{5AD56EE7-072F-4E4B-8878-78C6DA83A37D}" type="presOf" srcId="{A81FDF4B-52F2-444E-B9C5-8686856BFF5E}" destId="{2795F8C1-174D-4DF8-8126-06591EB60206}" srcOrd="0" destOrd="0" presId="urn:microsoft.com/office/officeart/2008/layout/HalfCircleOrganizationChart"/>
    <dgm:cxn modelId="{034A3130-186C-4189-A4F7-5FF9A2239BFF}" srcId="{6D6A70B1-D1A2-45AE-B65D-9F5C793110F8}" destId="{50C03E2E-B355-4844-ADF4-0F899CC338F7}" srcOrd="0" destOrd="0" parTransId="{AA57F3EA-2419-4B6F-BEDD-883B36E4A790}" sibTransId="{A6D9056E-E78C-469B-AA91-7F87AED6CF74}"/>
    <dgm:cxn modelId="{D1BAA9ED-A307-4784-A337-3708FE1CA35F}" type="presOf" srcId="{91BBC147-550B-4AD7-957C-9CB819D7E5AD}" destId="{521432E7-3D97-4ED9-8F26-E0A100778E15}" srcOrd="0" destOrd="0" presId="urn:microsoft.com/office/officeart/2008/layout/HalfCircleOrganizationChart"/>
    <dgm:cxn modelId="{ABAACFB7-4834-4512-851B-147BFB39C98B}" type="presOf" srcId="{393640FF-3BE9-4922-B5FA-BB46DD823138}" destId="{EACEFCE7-CCAD-40BF-A2FE-56E381DCECE8}" srcOrd="0" destOrd="0" presId="urn:microsoft.com/office/officeart/2008/layout/HalfCircleOrganizationChart"/>
    <dgm:cxn modelId="{AF9E13B8-CC5A-4DB4-8C50-C3E6A656BCA0}" type="presOf" srcId="{19863FE0-8B11-4A5F-BC13-37FD4F097259}" destId="{55D11ADD-BDF4-4181-9031-864D04708306}" srcOrd="0" destOrd="0" presId="urn:microsoft.com/office/officeart/2008/layout/HalfCircleOrganizationChart"/>
    <dgm:cxn modelId="{BA53B89D-640E-4136-AFFF-E308F64946A0}" type="presParOf" srcId="{EA19E61D-DCD4-473C-99B7-7ECCC5598E4F}" destId="{4B417686-B1E5-44FB-86AA-545C1D717B47}" srcOrd="0" destOrd="0" presId="urn:microsoft.com/office/officeart/2008/layout/HalfCircleOrganizationChart"/>
    <dgm:cxn modelId="{E2A05BAA-5DDC-4596-A70B-5B4734E6D203}" type="presParOf" srcId="{4B417686-B1E5-44FB-86AA-545C1D717B47}" destId="{0A956101-D6B4-4DCD-A06E-61F16317A515}" srcOrd="0" destOrd="0" presId="urn:microsoft.com/office/officeart/2008/layout/HalfCircleOrganizationChart"/>
    <dgm:cxn modelId="{047D1A80-88F2-4ADC-97FF-B4B25D269557}" type="presParOf" srcId="{0A956101-D6B4-4DCD-A06E-61F16317A515}" destId="{2795F8C1-174D-4DF8-8126-06591EB60206}" srcOrd="0" destOrd="0" presId="urn:microsoft.com/office/officeart/2008/layout/HalfCircleOrganizationChart"/>
    <dgm:cxn modelId="{D383945D-EE01-4AA2-BF81-F6BE465B288A}" type="presParOf" srcId="{0A956101-D6B4-4DCD-A06E-61F16317A515}" destId="{6CBC7484-6FB3-4E23-8943-FB0D086D5CC0}" srcOrd="1" destOrd="0" presId="urn:microsoft.com/office/officeart/2008/layout/HalfCircleOrganizationChart"/>
    <dgm:cxn modelId="{F922A13F-E5A5-4B1E-BCEC-7A6B07A8BCBB}" type="presParOf" srcId="{0A956101-D6B4-4DCD-A06E-61F16317A515}" destId="{076057E8-4D15-4E53-A3FE-4925837AE480}" srcOrd="2" destOrd="0" presId="urn:microsoft.com/office/officeart/2008/layout/HalfCircleOrganizationChart"/>
    <dgm:cxn modelId="{1872B9AC-5DA3-4409-B99E-83866BC8D274}" type="presParOf" srcId="{0A956101-D6B4-4DCD-A06E-61F16317A515}" destId="{645E05FA-B6E4-4D74-B5CF-ACFB4DD5F0E4}" srcOrd="3" destOrd="0" presId="urn:microsoft.com/office/officeart/2008/layout/HalfCircleOrganizationChart"/>
    <dgm:cxn modelId="{C5D8020A-6BD0-4D8E-A4C5-B03587E49A91}" type="presParOf" srcId="{4B417686-B1E5-44FB-86AA-545C1D717B47}" destId="{84B0A521-5883-44AF-9848-9DEC3496F224}" srcOrd="1" destOrd="0" presId="urn:microsoft.com/office/officeart/2008/layout/HalfCircleOrganizationChart"/>
    <dgm:cxn modelId="{5DC54971-517A-430B-9816-98A52E488FB3}" type="presParOf" srcId="{84B0A521-5883-44AF-9848-9DEC3496F224}" destId="{1390A362-89CF-422E-9F9E-83E9FE3B9BE5}" srcOrd="0" destOrd="0" presId="urn:microsoft.com/office/officeart/2008/layout/HalfCircleOrganizationChart"/>
    <dgm:cxn modelId="{202024E8-6163-484D-9462-E89EF671BB07}" type="presParOf" srcId="{84B0A521-5883-44AF-9848-9DEC3496F224}" destId="{5DF0651F-5882-4773-A03A-180CB0A55B35}" srcOrd="1" destOrd="0" presId="urn:microsoft.com/office/officeart/2008/layout/HalfCircleOrganizationChart"/>
    <dgm:cxn modelId="{F03CF49E-4D9F-4E49-8F7B-D0BDF995C22F}" type="presParOf" srcId="{5DF0651F-5882-4773-A03A-180CB0A55B35}" destId="{ADBE5442-5F48-48DD-9512-C55EB3789ADA}" srcOrd="0" destOrd="0" presId="urn:microsoft.com/office/officeart/2008/layout/HalfCircleOrganizationChart"/>
    <dgm:cxn modelId="{69EC7186-F7E0-41FB-B929-30DB0428BA8B}" type="presParOf" srcId="{ADBE5442-5F48-48DD-9512-C55EB3789ADA}" destId="{F23FE986-4EB5-4E05-A686-FC1AA4A73AFA}" srcOrd="0" destOrd="0" presId="urn:microsoft.com/office/officeart/2008/layout/HalfCircleOrganizationChart"/>
    <dgm:cxn modelId="{0BB957B9-950D-47C7-975D-01CA72BE3918}" type="presParOf" srcId="{ADBE5442-5F48-48DD-9512-C55EB3789ADA}" destId="{73C9F691-5390-4505-AA2D-0FBFC539FD1D}" srcOrd="1" destOrd="0" presId="urn:microsoft.com/office/officeart/2008/layout/HalfCircleOrganizationChart"/>
    <dgm:cxn modelId="{A2317F00-362A-4B82-95AD-850A6EC7295F}" type="presParOf" srcId="{ADBE5442-5F48-48DD-9512-C55EB3789ADA}" destId="{A3FF59DA-E050-482C-A5E6-67C17B753D22}" srcOrd="2" destOrd="0" presId="urn:microsoft.com/office/officeart/2008/layout/HalfCircleOrganizationChart"/>
    <dgm:cxn modelId="{D179560E-299F-4EF3-96AE-931ECF057CA3}" type="presParOf" srcId="{ADBE5442-5F48-48DD-9512-C55EB3789ADA}" destId="{B4C27BCB-951B-43D2-A56E-2080DFA96E16}" srcOrd="3" destOrd="0" presId="urn:microsoft.com/office/officeart/2008/layout/HalfCircleOrganizationChart"/>
    <dgm:cxn modelId="{A39E9994-93D0-48B1-A8ED-CF110592E6E7}" type="presParOf" srcId="{5DF0651F-5882-4773-A03A-180CB0A55B35}" destId="{59BC10C6-936E-45C7-9F7C-115FABB0AF45}" srcOrd="1" destOrd="0" presId="urn:microsoft.com/office/officeart/2008/layout/HalfCircleOrganizationChart"/>
    <dgm:cxn modelId="{53FBB66D-4AA3-4078-8577-A56C1F7BD0F9}" type="presParOf" srcId="{59BC10C6-936E-45C7-9F7C-115FABB0AF45}" destId="{B3FB9C3B-73AA-4C71-B460-3999425B83FC}" srcOrd="0" destOrd="0" presId="urn:microsoft.com/office/officeart/2008/layout/HalfCircleOrganizationChart"/>
    <dgm:cxn modelId="{0B026A54-BEC1-4A38-B233-1A18D2244264}" type="presParOf" srcId="{59BC10C6-936E-45C7-9F7C-115FABB0AF45}" destId="{C0334A15-143B-41F3-9734-9DD05FF9652A}" srcOrd="1" destOrd="0" presId="urn:microsoft.com/office/officeart/2008/layout/HalfCircleOrganizationChart"/>
    <dgm:cxn modelId="{7E762C14-9E21-4A85-B2CE-7559C811D830}" type="presParOf" srcId="{C0334A15-143B-41F3-9734-9DD05FF9652A}" destId="{C6188489-0FE1-4F47-998F-610C1696A382}" srcOrd="0" destOrd="0" presId="urn:microsoft.com/office/officeart/2008/layout/HalfCircleOrganizationChart"/>
    <dgm:cxn modelId="{178B3619-9BD2-46FB-9EEE-48C0D59E935D}" type="presParOf" srcId="{C6188489-0FE1-4F47-998F-610C1696A382}" destId="{BD43A685-7268-452C-9922-0640B3009BA5}" srcOrd="0" destOrd="0" presId="urn:microsoft.com/office/officeart/2008/layout/HalfCircleOrganizationChart"/>
    <dgm:cxn modelId="{E50ED145-8ACE-4B81-9764-07DA7FEB8F4A}" type="presParOf" srcId="{C6188489-0FE1-4F47-998F-610C1696A382}" destId="{D51EA7D4-A40A-48DD-B16F-F660DA568B2E}" srcOrd="1" destOrd="0" presId="urn:microsoft.com/office/officeart/2008/layout/HalfCircleOrganizationChart"/>
    <dgm:cxn modelId="{D2D80829-38B1-4D0A-9D07-F2EF4441B04F}" type="presParOf" srcId="{C6188489-0FE1-4F47-998F-610C1696A382}" destId="{4DB63B34-86BC-4BD4-BC21-A968566B8566}" srcOrd="2" destOrd="0" presId="urn:microsoft.com/office/officeart/2008/layout/HalfCircleOrganizationChart"/>
    <dgm:cxn modelId="{873F6CF0-ABD3-4041-8914-F87B9209780E}" type="presParOf" srcId="{C6188489-0FE1-4F47-998F-610C1696A382}" destId="{99C5B796-8496-42E1-937A-5B4ACEAF99DC}" srcOrd="3" destOrd="0" presId="urn:microsoft.com/office/officeart/2008/layout/HalfCircleOrganizationChart"/>
    <dgm:cxn modelId="{B6B5D2C9-A65E-4B0C-819F-AB0316D13E0C}" type="presParOf" srcId="{C0334A15-143B-41F3-9734-9DD05FF9652A}" destId="{1B8172B7-D630-40B7-8E66-4822457FD8CD}" srcOrd="1" destOrd="0" presId="urn:microsoft.com/office/officeart/2008/layout/HalfCircleOrganizationChart"/>
    <dgm:cxn modelId="{4E932A28-E608-4CB5-AC4C-890B30C28FA6}" type="presParOf" srcId="{C0334A15-143B-41F3-9734-9DD05FF9652A}" destId="{F662DA72-573D-4785-ABB1-49BCC2C725FD}" srcOrd="2" destOrd="0" presId="urn:microsoft.com/office/officeart/2008/layout/HalfCircleOrganizationChart"/>
    <dgm:cxn modelId="{055785DC-3502-430B-A15C-285B6610A36B}" type="presParOf" srcId="{59BC10C6-936E-45C7-9F7C-115FABB0AF45}" destId="{5EC3485F-4886-4F3F-8EDA-12DC0F9DA567}" srcOrd="2" destOrd="0" presId="urn:microsoft.com/office/officeart/2008/layout/HalfCircleOrganizationChart"/>
    <dgm:cxn modelId="{57AD38D5-E214-49D9-9AFA-40F92C9269BC}" type="presParOf" srcId="{59BC10C6-936E-45C7-9F7C-115FABB0AF45}" destId="{AFFE7D98-4E4C-44AB-8A62-38DCFE9A7C35}" srcOrd="3" destOrd="0" presId="urn:microsoft.com/office/officeart/2008/layout/HalfCircleOrganizationChart"/>
    <dgm:cxn modelId="{8CBC5C64-6B0D-417D-9D78-A0A5F480A61C}" type="presParOf" srcId="{AFFE7D98-4E4C-44AB-8A62-38DCFE9A7C35}" destId="{7B89B2F6-F261-4752-B597-CC4EA350EF86}" srcOrd="0" destOrd="0" presId="urn:microsoft.com/office/officeart/2008/layout/HalfCircleOrganizationChart"/>
    <dgm:cxn modelId="{ABE72C28-C617-408D-BDE5-EBF6118EC05B}" type="presParOf" srcId="{7B89B2F6-F261-4752-B597-CC4EA350EF86}" destId="{B0CF1528-D569-492A-AA46-EEE5374A2D27}" srcOrd="0" destOrd="0" presId="urn:microsoft.com/office/officeart/2008/layout/HalfCircleOrganizationChart"/>
    <dgm:cxn modelId="{12B35195-9A86-4DF7-9EE1-9B0F1B5C52B5}" type="presParOf" srcId="{7B89B2F6-F261-4752-B597-CC4EA350EF86}" destId="{E869BA62-01B4-42D8-BC65-0ABFCA7D62B8}" srcOrd="1" destOrd="0" presId="urn:microsoft.com/office/officeart/2008/layout/HalfCircleOrganizationChart"/>
    <dgm:cxn modelId="{4C66F8D9-6BCC-4A2E-A9A5-251103B5FCB2}" type="presParOf" srcId="{7B89B2F6-F261-4752-B597-CC4EA350EF86}" destId="{A557BA7C-8A62-4BD7-A7CB-B8B2BF44ECA2}" srcOrd="2" destOrd="0" presId="urn:microsoft.com/office/officeart/2008/layout/HalfCircleOrganizationChart"/>
    <dgm:cxn modelId="{0FC19576-DA83-47AF-A601-B7E37451FC66}" type="presParOf" srcId="{7B89B2F6-F261-4752-B597-CC4EA350EF86}" destId="{4ACBAFD2-095E-4734-AB3B-0E844796E072}" srcOrd="3" destOrd="0" presId="urn:microsoft.com/office/officeart/2008/layout/HalfCircleOrganizationChart"/>
    <dgm:cxn modelId="{63C63776-EA42-4874-B22F-FEB514DC79DE}" type="presParOf" srcId="{AFFE7D98-4E4C-44AB-8A62-38DCFE9A7C35}" destId="{65CC2E38-03A1-4839-A1E6-29A3364FBF86}" srcOrd="1" destOrd="0" presId="urn:microsoft.com/office/officeart/2008/layout/HalfCircleOrganizationChart"/>
    <dgm:cxn modelId="{93A5D5C1-1761-4C70-BC41-8C1BFF35BE6F}" type="presParOf" srcId="{AFFE7D98-4E4C-44AB-8A62-38DCFE9A7C35}" destId="{FB783310-D0F7-4CD7-BBDD-54935C1029D4}" srcOrd="2" destOrd="0" presId="urn:microsoft.com/office/officeart/2008/layout/HalfCircleOrganizationChart"/>
    <dgm:cxn modelId="{BF0ED5DC-71E5-4782-8AC3-CC251E316DE6}" type="presParOf" srcId="{5DF0651F-5882-4773-A03A-180CB0A55B35}" destId="{5137E0B0-693B-45E2-84F8-48B66D742120}" srcOrd="2" destOrd="0" presId="urn:microsoft.com/office/officeart/2008/layout/HalfCircleOrganizationChart"/>
    <dgm:cxn modelId="{E22EEA30-9AD8-497D-B4AE-F59FADF0F749}" type="presParOf" srcId="{84B0A521-5883-44AF-9848-9DEC3496F224}" destId="{72CFEA50-FC74-4E1D-8F2E-2AC1F487090C}" srcOrd="2" destOrd="0" presId="urn:microsoft.com/office/officeart/2008/layout/HalfCircleOrganizationChart"/>
    <dgm:cxn modelId="{21EB8043-AE48-4393-B329-958618C4FCE3}" type="presParOf" srcId="{84B0A521-5883-44AF-9848-9DEC3496F224}" destId="{003E0488-D376-4015-8EF3-7A4FF8CB71DF}" srcOrd="3" destOrd="0" presId="urn:microsoft.com/office/officeart/2008/layout/HalfCircleOrganizationChart"/>
    <dgm:cxn modelId="{2E010E1C-DA24-4EFE-8434-EB72C5FF4081}" type="presParOf" srcId="{003E0488-D376-4015-8EF3-7A4FF8CB71DF}" destId="{AD7C21F0-0003-480F-AED1-CCF8F6E483FE}" srcOrd="0" destOrd="0" presId="urn:microsoft.com/office/officeart/2008/layout/HalfCircleOrganizationChart"/>
    <dgm:cxn modelId="{0EA50B30-335E-4041-B627-B978ABD2105D}" type="presParOf" srcId="{AD7C21F0-0003-480F-AED1-CCF8F6E483FE}" destId="{EACEFCE7-CCAD-40BF-A2FE-56E381DCECE8}" srcOrd="0" destOrd="0" presId="urn:microsoft.com/office/officeart/2008/layout/HalfCircleOrganizationChart"/>
    <dgm:cxn modelId="{724D11B2-3E4D-4980-AB92-CFE9B673F0AB}" type="presParOf" srcId="{AD7C21F0-0003-480F-AED1-CCF8F6E483FE}" destId="{047C23D0-469D-45E9-A6DD-B4A6D66A2026}" srcOrd="1" destOrd="0" presId="urn:microsoft.com/office/officeart/2008/layout/HalfCircleOrganizationChart"/>
    <dgm:cxn modelId="{EADE4CA5-2042-493D-98AB-86F1705F34EA}" type="presParOf" srcId="{AD7C21F0-0003-480F-AED1-CCF8F6E483FE}" destId="{0C87580C-15F1-48CB-BE5F-F5D5583855FD}" srcOrd="2" destOrd="0" presId="urn:microsoft.com/office/officeart/2008/layout/HalfCircleOrganizationChart"/>
    <dgm:cxn modelId="{F5C69D2A-0ED6-48EF-8549-80D8D9F6991D}" type="presParOf" srcId="{AD7C21F0-0003-480F-AED1-CCF8F6E483FE}" destId="{715FB55A-C8D4-4385-9D1D-1F208F18029A}" srcOrd="3" destOrd="0" presId="urn:microsoft.com/office/officeart/2008/layout/HalfCircleOrganizationChart"/>
    <dgm:cxn modelId="{8852DF0C-E3B1-48DE-9111-874CD45F7E9C}" type="presParOf" srcId="{003E0488-D376-4015-8EF3-7A4FF8CB71DF}" destId="{E3B2BC73-33F7-4165-8E1B-08EC5F24052B}" srcOrd="1" destOrd="0" presId="urn:microsoft.com/office/officeart/2008/layout/HalfCircleOrganizationChart"/>
    <dgm:cxn modelId="{EE122D65-5C3C-4842-A5DE-0647942EC9C2}" type="presParOf" srcId="{E3B2BC73-33F7-4165-8E1B-08EC5F24052B}" destId="{53B5A0F6-D787-427C-B046-B66509D4CCE8}" srcOrd="0" destOrd="0" presId="urn:microsoft.com/office/officeart/2008/layout/HalfCircleOrganizationChart"/>
    <dgm:cxn modelId="{3900545B-05AF-4405-9024-67FC819BD6F2}" type="presParOf" srcId="{E3B2BC73-33F7-4165-8E1B-08EC5F24052B}" destId="{4AE5B35A-F855-47B9-B472-B712D1298570}" srcOrd="1" destOrd="0" presId="urn:microsoft.com/office/officeart/2008/layout/HalfCircleOrganizationChart"/>
    <dgm:cxn modelId="{C0D3B490-BD3C-4690-854E-6481B4421730}" type="presParOf" srcId="{4AE5B35A-F855-47B9-B472-B712D1298570}" destId="{DEB0699B-8FEB-43D8-84E3-67B97EE895B1}" srcOrd="0" destOrd="0" presId="urn:microsoft.com/office/officeart/2008/layout/HalfCircleOrganizationChart"/>
    <dgm:cxn modelId="{601CA282-7069-4308-A3B3-BBFCEFD9E639}" type="presParOf" srcId="{DEB0699B-8FEB-43D8-84E3-67B97EE895B1}" destId="{374A38AB-339B-4337-B9DA-ECF6DC755CF9}" srcOrd="0" destOrd="0" presId="urn:microsoft.com/office/officeart/2008/layout/HalfCircleOrganizationChart"/>
    <dgm:cxn modelId="{6F19D6A2-2B54-4620-B824-7FD2C43877F1}" type="presParOf" srcId="{DEB0699B-8FEB-43D8-84E3-67B97EE895B1}" destId="{EBA970E8-96AF-46F6-8C63-D51DE5BFB194}" srcOrd="1" destOrd="0" presId="urn:microsoft.com/office/officeart/2008/layout/HalfCircleOrganizationChart"/>
    <dgm:cxn modelId="{A836904F-D8C6-4868-869C-C74036C57F56}" type="presParOf" srcId="{DEB0699B-8FEB-43D8-84E3-67B97EE895B1}" destId="{12ECBB47-61B2-47E6-AB85-8185164C43B2}" srcOrd="2" destOrd="0" presId="urn:microsoft.com/office/officeart/2008/layout/HalfCircleOrganizationChart"/>
    <dgm:cxn modelId="{E93C7FC3-CABC-4671-AE1D-E505BE94EDC0}" type="presParOf" srcId="{DEB0699B-8FEB-43D8-84E3-67B97EE895B1}" destId="{8D70D728-6191-4B7F-8622-D7094F539B10}" srcOrd="3" destOrd="0" presId="urn:microsoft.com/office/officeart/2008/layout/HalfCircleOrganizationChart"/>
    <dgm:cxn modelId="{B0E5AC93-AB87-45E3-B514-D992A3713CD5}" type="presParOf" srcId="{4AE5B35A-F855-47B9-B472-B712D1298570}" destId="{A4BF8006-21A4-4C15-A058-7E6D80C236DC}" srcOrd="1" destOrd="0" presId="urn:microsoft.com/office/officeart/2008/layout/HalfCircleOrganizationChart"/>
    <dgm:cxn modelId="{41E00122-21FB-437C-AF3A-3B2D59929DF6}" type="presParOf" srcId="{4AE5B35A-F855-47B9-B472-B712D1298570}" destId="{95B89C7A-8F65-473A-85FE-20E07824DF13}" srcOrd="2" destOrd="0" presId="urn:microsoft.com/office/officeart/2008/layout/HalfCircleOrganizationChart"/>
    <dgm:cxn modelId="{2FE31503-54F6-456E-8851-51F1433827EE}" type="presParOf" srcId="{E3B2BC73-33F7-4165-8E1B-08EC5F24052B}" destId="{55D11ADD-BDF4-4181-9031-864D04708306}" srcOrd="2" destOrd="0" presId="urn:microsoft.com/office/officeart/2008/layout/HalfCircleOrganizationChart"/>
    <dgm:cxn modelId="{DA0FD90C-B649-4419-9E58-24BC98A3D81A}" type="presParOf" srcId="{E3B2BC73-33F7-4165-8E1B-08EC5F24052B}" destId="{E2E1B532-5942-4F36-AA3D-9027A03AFCE7}" srcOrd="3" destOrd="0" presId="urn:microsoft.com/office/officeart/2008/layout/HalfCircleOrganizationChart"/>
    <dgm:cxn modelId="{63786265-C6D3-47F2-8D61-F1A5828F9333}" type="presParOf" srcId="{E2E1B532-5942-4F36-AA3D-9027A03AFCE7}" destId="{78465EDC-EC7A-42AB-B53C-898C2821A191}" srcOrd="0" destOrd="0" presId="urn:microsoft.com/office/officeart/2008/layout/HalfCircleOrganizationChart"/>
    <dgm:cxn modelId="{B0AD24B5-9349-4753-982E-E3252238D81D}" type="presParOf" srcId="{78465EDC-EC7A-42AB-B53C-898C2821A191}" destId="{521432E7-3D97-4ED9-8F26-E0A100778E15}" srcOrd="0" destOrd="0" presId="urn:microsoft.com/office/officeart/2008/layout/HalfCircleOrganizationChart"/>
    <dgm:cxn modelId="{DBB70784-6AFB-410F-9489-88A700AC65B0}" type="presParOf" srcId="{78465EDC-EC7A-42AB-B53C-898C2821A191}" destId="{2877B30F-259A-46D9-8B1F-A0E0C46BD642}" srcOrd="1" destOrd="0" presId="urn:microsoft.com/office/officeart/2008/layout/HalfCircleOrganizationChart"/>
    <dgm:cxn modelId="{8E66AF37-BCFF-4335-9439-6BE9451FB9D7}" type="presParOf" srcId="{78465EDC-EC7A-42AB-B53C-898C2821A191}" destId="{67C92EBD-008B-4F63-B94A-600DA9289E18}" srcOrd="2" destOrd="0" presId="urn:microsoft.com/office/officeart/2008/layout/HalfCircleOrganizationChart"/>
    <dgm:cxn modelId="{0A6A8888-09E2-40FA-857C-7399E24F328B}" type="presParOf" srcId="{78465EDC-EC7A-42AB-B53C-898C2821A191}" destId="{915FFE8E-5296-4FA8-A8EA-A082CF67CE63}" srcOrd="3" destOrd="0" presId="urn:microsoft.com/office/officeart/2008/layout/HalfCircleOrganizationChart"/>
    <dgm:cxn modelId="{FFCE028B-A514-4562-ACAD-ADD3197B83DB}" type="presParOf" srcId="{E2E1B532-5942-4F36-AA3D-9027A03AFCE7}" destId="{A2008082-9ACC-4257-B598-C9FB073F1314}" srcOrd="1" destOrd="0" presId="urn:microsoft.com/office/officeart/2008/layout/HalfCircleOrganizationChart"/>
    <dgm:cxn modelId="{EC1E4246-D7C6-4D0C-8905-C3AEC16FD20D}" type="presParOf" srcId="{E2E1B532-5942-4F36-AA3D-9027A03AFCE7}" destId="{53E9DD98-EB20-47C4-8379-4D61BA91E354}" srcOrd="2" destOrd="0" presId="urn:microsoft.com/office/officeart/2008/layout/HalfCircleOrganizationChart"/>
    <dgm:cxn modelId="{4280B2E7-D6E7-490E-BD63-8DBB3622786B}" type="presParOf" srcId="{003E0488-D376-4015-8EF3-7A4FF8CB71DF}" destId="{052A5897-9FB3-42F3-B8BB-4C7247A4C8CA}" srcOrd="2" destOrd="0" presId="urn:microsoft.com/office/officeart/2008/layout/HalfCircleOrganizationChart"/>
    <dgm:cxn modelId="{14415D95-F36A-4BF9-B556-3C468968D948}" type="presParOf" srcId="{4B417686-B1E5-44FB-86AA-545C1D717B47}" destId="{7DC60A01-47DD-4731-A061-11C7D4E9D836}"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76891-63E8-47E7-9437-B6748E73D74E}">
      <dsp:nvSpPr>
        <dsp:cNvPr id="0" name=""/>
        <dsp:cNvSpPr/>
      </dsp:nvSpPr>
      <dsp:spPr>
        <a:xfrm>
          <a:off x="3048000" y="1742510"/>
          <a:ext cx="1668009" cy="578978"/>
        </a:xfrm>
        <a:custGeom>
          <a:avLst/>
          <a:gdLst/>
          <a:ahLst/>
          <a:cxnLst/>
          <a:rect l="0" t="0" r="0" b="0"/>
          <a:pathLst>
            <a:path>
              <a:moveTo>
                <a:pt x="0" y="0"/>
              </a:moveTo>
              <a:lnTo>
                <a:pt x="0" y="289489"/>
              </a:lnTo>
              <a:lnTo>
                <a:pt x="1668009" y="289489"/>
              </a:lnTo>
              <a:lnTo>
                <a:pt x="1668009" y="57897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5FD18-C28B-4E6C-AFA3-CB37B973ECE4}">
      <dsp:nvSpPr>
        <dsp:cNvPr id="0" name=""/>
        <dsp:cNvSpPr/>
      </dsp:nvSpPr>
      <dsp:spPr>
        <a:xfrm>
          <a:off x="1379990" y="1742510"/>
          <a:ext cx="1668009" cy="578978"/>
        </a:xfrm>
        <a:custGeom>
          <a:avLst/>
          <a:gdLst/>
          <a:ahLst/>
          <a:cxnLst/>
          <a:rect l="0" t="0" r="0" b="0"/>
          <a:pathLst>
            <a:path>
              <a:moveTo>
                <a:pt x="1668009" y="0"/>
              </a:moveTo>
              <a:lnTo>
                <a:pt x="1668009" y="289489"/>
              </a:lnTo>
              <a:lnTo>
                <a:pt x="0" y="289489"/>
              </a:lnTo>
              <a:lnTo>
                <a:pt x="0" y="57897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683BAD-406E-4AF8-AB43-8EDF94AA57F9}">
      <dsp:nvSpPr>
        <dsp:cNvPr id="0" name=""/>
        <dsp:cNvSpPr/>
      </dsp:nvSpPr>
      <dsp:spPr>
        <a:xfrm>
          <a:off x="2358739" y="363990"/>
          <a:ext cx="1378520" cy="1378520"/>
        </a:xfrm>
        <a:prstGeom prst="arc">
          <a:avLst>
            <a:gd name="adj1" fmla="val 13200000"/>
            <a:gd name="adj2" fmla="val 19200000"/>
          </a:avLst>
        </a:prstGeom>
        <a:noFill/>
        <a:ln w="25400" cap="flat" cmpd="sng" algn="ctr">
          <a:solidFill>
            <a:srgbClr val="A50B7D"/>
          </a:solidFill>
          <a:prstDash val="solid"/>
        </a:ln>
        <a:effectLst/>
      </dsp:spPr>
      <dsp:style>
        <a:lnRef idx="2">
          <a:scrgbClr r="0" g="0" b="0"/>
        </a:lnRef>
        <a:fillRef idx="0">
          <a:scrgbClr r="0" g="0" b="0"/>
        </a:fillRef>
        <a:effectRef idx="0">
          <a:scrgbClr r="0" g="0" b="0"/>
        </a:effectRef>
        <a:fontRef idx="minor"/>
      </dsp:style>
    </dsp:sp>
    <dsp:sp modelId="{CF161456-3AE1-499D-B569-5B7795BEB569}">
      <dsp:nvSpPr>
        <dsp:cNvPr id="0" name=""/>
        <dsp:cNvSpPr/>
      </dsp:nvSpPr>
      <dsp:spPr>
        <a:xfrm>
          <a:off x="2358739" y="363990"/>
          <a:ext cx="1378520" cy="1378520"/>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09E830-B9BC-45D7-874C-0DCC72459A14}">
      <dsp:nvSpPr>
        <dsp:cNvPr id="0" name=""/>
        <dsp:cNvSpPr/>
      </dsp:nvSpPr>
      <dsp:spPr>
        <a:xfrm>
          <a:off x="1669479" y="612123"/>
          <a:ext cx="2757041" cy="882253"/>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Category of instructions</a:t>
          </a:r>
        </a:p>
      </dsp:txBody>
      <dsp:txXfrm>
        <a:off x="1669479" y="612123"/>
        <a:ext cx="2757041" cy="882253"/>
      </dsp:txXfrm>
    </dsp:sp>
    <dsp:sp modelId="{5CBFA6AE-98B5-412F-858C-8A8C1E835C51}">
      <dsp:nvSpPr>
        <dsp:cNvPr id="0" name=""/>
        <dsp:cNvSpPr/>
      </dsp:nvSpPr>
      <dsp:spPr>
        <a:xfrm>
          <a:off x="690729" y="2321489"/>
          <a:ext cx="1378520" cy="1378520"/>
        </a:xfrm>
        <a:prstGeom prst="arc">
          <a:avLst>
            <a:gd name="adj1" fmla="val 13200000"/>
            <a:gd name="adj2" fmla="val 19200000"/>
          </a:avLst>
        </a:prstGeom>
        <a:noFill/>
        <a:ln w="25400" cap="flat" cmpd="sng" algn="ctr">
          <a:solidFill>
            <a:srgbClr val="A50B7D"/>
          </a:solidFill>
          <a:prstDash val="solid"/>
        </a:ln>
        <a:effectLst/>
      </dsp:spPr>
      <dsp:style>
        <a:lnRef idx="2">
          <a:scrgbClr r="0" g="0" b="0"/>
        </a:lnRef>
        <a:fillRef idx="0">
          <a:scrgbClr r="0" g="0" b="0"/>
        </a:fillRef>
        <a:effectRef idx="0">
          <a:scrgbClr r="0" g="0" b="0"/>
        </a:effectRef>
        <a:fontRef idx="minor"/>
      </dsp:style>
    </dsp:sp>
    <dsp:sp modelId="{3DFFACA2-A425-456E-8867-8234EEF0669E}">
      <dsp:nvSpPr>
        <dsp:cNvPr id="0" name=""/>
        <dsp:cNvSpPr/>
      </dsp:nvSpPr>
      <dsp:spPr>
        <a:xfrm>
          <a:off x="690729" y="2321489"/>
          <a:ext cx="1378520" cy="1378520"/>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45D4B5-588C-47CC-903D-06252A651A30}">
      <dsp:nvSpPr>
        <dsp:cNvPr id="0" name=""/>
        <dsp:cNvSpPr/>
      </dsp:nvSpPr>
      <dsp:spPr>
        <a:xfrm>
          <a:off x="1469" y="2569622"/>
          <a:ext cx="2757041" cy="882253"/>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Sequential Control Flow instructions</a:t>
          </a:r>
        </a:p>
      </dsp:txBody>
      <dsp:txXfrm>
        <a:off x="1469" y="2569622"/>
        <a:ext cx="2757041" cy="882253"/>
      </dsp:txXfrm>
    </dsp:sp>
    <dsp:sp modelId="{F9173D8F-9DE2-4160-89D0-BD58D40B8A8D}">
      <dsp:nvSpPr>
        <dsp:cNvPr id="0" name=""/>
        <dsp:cNvSpPr/>
      </dsp:nvSpPr>
      <dsp:spPr>
        <a:xfrm>
          <a:off x="4026749" y="2321489"/>
          <a:ext cx="1378520" cy="1378520"/>
        </a:xfrm>
        <a:prstGeom prst="arc">
          <a:avLst>
            <a:gd name="adj1" fmla="val 13200000"/>
            <a:gd name="adj2" fmla="val 19200000"/>
          </a:avLst>
        </a:prstGeom>
        <a:noFill/>
        <a:ln w="25400" cap="flat" cmpd="sng" algn="ctr">
          <a:solidFill>
            <a:srgbClr val="A50B7D"/>
          </a:solidFill>
          <a:prstDash val="solid"/>
        </a:ln>
        <a:effectLst/>
      </dsp:spPr>
      <dsp:style>
        <a:lnRef idx="2">
          <a:scrgbClr r="0" g="0" b="0"/>
        </a:lnRef>
        <a:fillRef idx="0">
          <a:scrgbClr r="0" g="0" b="0"/>
        </a:fillRef>
        <a:effectRef idx="0">
          <a:scrgbClr r="0" g="0" b="0"/>
        </a:effectRef>
        <a:fontRef idx="minor"/>
      </dsp:style>
    </dsp:sp>
    <dsp:sp modelId="{2399C97C-0296-408B-BD4E-48277F2AB14C}">
      <dsp:nvSpPr>
        <dsp:cNvPr id="0" name=""/>
        <dsp:cNvSpPr/>
      </dsp:nvSpPr>
      <dsp:spPr>
        <a:xfrm>
          <a:off x="4026749" y="2321489"/>
          <a:ext cx="1378520" cy="1378520"/>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78A60-9DFC-455E-89C8-EADCE9D32D76}">
      <dsp:nvSpPr>
        <dsp:cNvPr id="0" name=""/>
        <dsp:cNvSpPr/>
      </dsp:nvSpPr>
      <dsp:spPr>
        <a:xfrm>
          <a:off x="3337489" y="2569622"/>
          <a:ext cx="2757041" cy="882253"/>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Control Transfer Instructions</a:t>
          </a:r>
        </a:p>
      </dsp:txBody>
      <dsp:txXfrm>
        <a:off x="3337489" y="2569622"/>
        <a:ext cx="2757041" cy="8822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11ADD-BDF4-4181-9031-864D04708306}">
      <dsp:nvSpPr>
        <dsp:cNvPr id="0" name=""/>
        <dsp:cNvSpPr/>
      </dsp:nvSpPr>
      <dsp:spPr>
        <a:xfrm>
          <a:off x="3906053" y="2307160"/>
          <a:ext cx="788738" cy="1731795"/>
        </a:xfrm>
        <a:custGeom>
          <a:avLst/>
          <a:gdLst/>
          <a:ahLst/>
          <a:cxnLst/>
          <a:rect l="0" t="0" r="0" b="0"/>
          <a:pathLst>
            <a:path>
              <a:moveTo>
                <a:pt x="0" y="0"/>
              </a:moveTo>
              <a:lnTo>
                <a:pt x="0" y="1731795"/>
              </a:lnTo>
              <a:lnTo>
                <a:pt x="788738" y="173179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B5A0F6-D787-427C-B046-B66509D4CCE8}">
      <dsp:nvSpPr>
        <dsp:cNvPr id="0" name=""/>
        <dsp:cNvSpPr/>
      </dsp:nvSpPr>
      <dsp:spPr>
        <a:xfrm>
          <a:off x="3906053" y="2307160"/>
          <a:ext cx="788738" cy="514394"/>
        </a:xfrm>
        <a:custGeom>
          <a:avLst/>
          <a:gdLst/>
          <a:ahLst/>
          <a:cxnLst/>
          <a:rect l="0" t="0" r="0" b="0"/>
          <a:pathLst>
            <a:path>
              <a:moveTo>
                <a:pt x="0" y="0"/>
              </a:moveTo>
              <a:lnTo>
                <a:pt x="0" y="514394"/>
              </a:lnTo>
              <a:lnTo>
                <a:pt x="788738" y="51439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CFEA50-FC74-4E1D-8F2E-2AC1F487090C}">
      <dsp:nvSpPr>
        <dsp:cNvPr id="0" name=""/>
        <dsp:cNvSpPr/>
      </dsp:nvSpPr>
      <dsp:spPr>
        <a:xfrm>
          <a:off x="2868691" y="1089760"/>
          <a:ext cx="1037362" cy="360076"/>
        </a:xfrm>
        <a:custGeom>
          <a:avLst/>
          <a:gdLst/>
          <a:ahLst/>
          <a:cxnLst/>
          <a:rect l="0" t="0" r="0" b="0"/>
          <a:pathLst>
            <a:path>
              <a:moveTo>
                <a:pt x="0" y="0"/>
              </a:moveTo>
              <a:lnTo>
                <a:pt x="0" y="180038"/>
              </a:lnTo>
              <a:lnTo>
                <a:pt x="1037362" y="180038"/>
              </a:lnTo>
              <a:lnTo>
                <a:pt x="1037362" y="36007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C3485F-4886-4F3F-8EDA-12DC0F9DA567}">
      <dsp:nvSpPr>
        <dsp:cNvPr id="0" name=""/>
        <dsp:cNvSpPr/>
      </dsp:nvSpPr>
      <dsp:spPr>
        <a:xfrm>
          <a:off x="1831328" y="2307160"/>
          <a:ext cx="788738" cy="1731795"/>
        </a:xfrm>
        <a:custGeom>
          <a:avLst/>
          <a:gdLst/>
          <a:ahLst/>
          <a:cxnLst/>
          <a:rect l="0" t="0" r="0" b="0"/>
          <a:pathLst>
            <a:path>
              <a:moveTo>
                <a:pt x="0" y="0"/>
              </a:moveTo>
              <a:lnTo>
                <a:pt x="0" y="1731795"/>
              </a:lnTo>
              <a:lnTo>
                <a:pt x="788738" y="173179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FB9C3B-73AA-4C71-B460-3999425B83FC}">
      <dsp:nvSpPr>
        <dsp:cNvPr id="0" name=""/>
        <dsp:cNvSpPr/>
      </dsp:nvSpPr>
      <dsp:spPr>
        <a:xfrm>
          <a:off x="1831328" y="2307160"/>
          <a:ext cx="788738" cy="514394"/>
        </a:xfrm>
        <a:custGeom>
          <a:avLst/>
          <a:gdLst/>
          <a:ahLst/>
          <a:cxnLst/>
          <a:rect l="0" t="0" r="0" b="0"/>
          <a:pathLst>
            <a:path>
              <a:moveTo>
                <a:pt x="0" y="0"/>
              </a:moveTo>
              <a:lnTo>
                <a:pt x="0" y="514394"/>
              </a:lnTo>
              <a:lnTo>
                <a:pt x="788738" y="51439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90A362-89CF-422E-9F9E-83E9FE3B9BE5}">
      <dsp:nvSpPr>
        <dsp:cNvPr id="0" name=""/>
        <dsp:cNvSpPr/>
      </dsp:nvSpPr>
      <dsp:spPr>
        <a:xfrm>
          <a:off x="1831328" y="1089760"/>
          <a:ext cx="1037362" cy="360076"/>
        </a:xfrm>
        <a:custGeom>
          <a:avLst/>
          <a:gdLst/>
          <a:ahLst/>
          <a:cxnLst/>
          <a:rect l="0" t="0" r="0" b="0"/>
          <a:pathLst>
            <a:path>
              <a:moveTo>
                <a:pt x="1037362" y="0"/>
              </a:moveTo>
              <a:lnTo>
                <a:pt x="1037362" y="180038"/>
              </a:lnTo>
              <a:lnTo>
                <a:pt x="0" y="180038"/>
              </a:lnTo>
              <a:lnTo>
                <a:pt x="0" y="36007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BC7484-6FB3-4E23-8943-FB0D086D5CC0}">
      <dsp:nvSpPr>
        <dsp:cNvPr id="0" name=""/>
        <dsp:cNvSpPr/>
      </dsp:nvSpPr>
      <dsp:spPr>
        <a:xfrm>
          <a:off x="2307319" y="580"/>
          <a:ext cx="1122743" cy="1089179"/>
        </a:xfrm>
        <a:prstGeom prst="arc">
          <a:avLst>
            <a:gd name="adj1" fmla="val 13200000"/>
            <a:gd name="adj2" fmla="val 192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6057E8-4D15-4E53-A3FE-4925837AE480}">
      <dsp:nvSpPr>
        <dsp:cNvPr id="0" name=""/>
        <dsp:cNvSpPr/>
      </dsp:nvSpPr>
      <dsp:spPr>
        <a:xfrm>
          <a:off x="2307319" y="580"/>
          <a:ext cx="1122743" cy="1089179"/>
        </a:xfrm>
        <a:prstGeom prst="arc">
          <a:avLst>
            <a:gd name="adj1" fmla="val 2400000"/>
            <a:gd name="adj2" fmla="val 8400000"/>
          </a:avLst>
        </a:prstGeom>
        <a:noFill/>
        <a:ln w="28575"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2795F8C1-174D-4DF8-8126-06591EB60206}">
      <dsp:nvSpPr>
        <dsp:cNvPr id="0" name=""/>
        <dsp:cNvSpPr/>
      </dsp:nvSpPr>
      <dsp:spPr>
        <a:xfrm>
          <a:off x="1745947" y="196633"/>
          <a:ext cx="2245486" cy="69707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Modes for control transfer instructions</a:t>
          </a:r>
        </a:p>
      </dsp:txBody>
      <dsp:txXfrm>
        <a:off x="1745947" y="196633"/>
        <a:ext cx="2245486" cy="697074"/>
      </dsp:txXfrm>
    </dsp:sp>
    <dsp:sp modelId="{73C9F691-5390-4505-AA2D-0FBFC539FD1D}">
      <dsp:nvSpPr>
        <dsp:cNvPr id="0" name=""/>
        <dsp:cNvSpPr/>
      </dsp:nvSpPr>
      <dsp:spPr>
        <a:xfrm>
          <a:off x="1402666" y="1449836"/>
          <a:ext cx="857324" cy="857324"/>
        </a:xfrm>
        <a:prstGeom prst="arc">
          <a:avLst>
            <a:gd name="adj1" fmla="val 13200000"/>
            <a:gd name="adj2" fmla="val 19200000"/>
          </a:avLst>
        </a:prstGeom>
        <a:noFill/>
        <a:ln w="28575"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A3FF59DA-E050-482C-A5E6-67C17B753D22}">
      <dsp:nvSpPr>
        <dsp:cNvPr id="0" name=""/>
        <dsp:cNvSpPr/>
      </dsp:nvSpPr>
      <dsp:spPr>
        <a:xfrm>
          <a:off x="1402666" y="1449836"/>
          <a:ext cx="857324" cy="857324"/>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3FE986-4EB5-4E05-A686-FC1AA4A73AFA}">
      <dsp:nvSpPr>
        <dsp:cNvPr id="0" name=""/>
        <dsp:cNvSpPr/>
      </dsp:nvSpPr>
      <dsp:spPr>
        <a:xfrm>
          <a:off x="974004" y="1604154"/>
          <a:ext cx="1714648" cy="54868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Intersegment</a:t>
          </a:r>
        </a:p>
      </dsp:txBody>
      <dsp:txXfrm>
        <a:off x="974004" y="1604154"/>
        <a:ext cx="1714648" cy="548687"/>
      </dsp:txXfrm>
    </dsp:sp>
    <dsp:sp modelId="{D51EA7D4-A40A-48DD-B16F-F660DA568B2E}">
      <dsp:nvSpPr>
        <dsp:cNvPr id="0" name=""/>
        <dsp:cNvSpPr/>
      </dsp:nvSpPr>
      <dsp:spPr>
        <a:xfrm>
          <a:off x="2517188" y="2667237"/>
          <a:ext cx="857324" cy="857324"/>
        </a:xfrm>
        <a:prstGeom prst="arc">
          <a:avLst>
            <a:gd name="adj1" fmla="val 13200000"/>
            <a:gd name="adj2" fmla="val 19200000"/>
          </a:avLst>
        </a:prstGeom>
        <a:noFill/>
        <a:ln w="28575"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4DB63B34-86BC-4BD4-BC21-A968566B8566}">
      <dsp:nvSpPr>
        <dsp:cNvPr id="0" name=""/>
        <dsp:cNvSpPr/>
      </dsp:nvSpPr>
      <dsp:spPr>
        <a:xfrm>
          <a:off x="2517188" y="2667237"/>
          <a:ext cx="857324" cy="857324"/>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43A685-7268-452C-9922-0640B3009BA5}">
      <dsp:nvSpPr>
        <dsp:cNvPr id="0" name=""/>
        <dsp:cNvSpPr/>
      </dsp:nvSpPr>
      <dsp:spPr>
        <a:xfrm>
          <a:off x="2088525" y="2821555"/>
          <a:ext cx="1714648" cy="54868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Intersegment direct</a:t>
          </a:r>
        </a:p>
      </dsp:txBody>
      <dsp:txXfrm>
        <a:off x="2088525" y="2821555"/>
        <a:ext cx="1714648" cy="548687"/>
      </dsp:txXfrm>
    </dsp:sp>
    <dsp:sp modelId="{E869BA62-01B4-42D8-BC65-0ABFCA7D62B8}">
      <dsp:nvSpPr>
        <dsp:cNvPr id="0" name=""/>
        <dsp:cNvSpPr/>
      </dsp:nvSpPr>
      <dsp:spPr>
        <a:xfrm>
          <a:off x="2517188" y="3884637"/>
          <a:ext cx="857324" cy="857324"/>
        </a:xfrm>
        <a:prstGeom prst="arc">
          <a:avLst>
            <a:gd name="adj1" fmla="val 13200000"/>
            <a:gd name="adj2" fmla="val 19200000"/>
          </a:avLst>
        </a:prstGeom>
        <a:noFill/>
        <a:ln w="28575"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A557BA7C-8A62-4BD7-A7CB-B8B2BF44ECA2}">
      <dsp:nvSpPr>
        <dsp:cNvPr id="0" name=""/>
        <dsp:cNvSpPr/>
      </dsp:nvSpPr>
      <dsp:spPr>
        <a:xfrm>
          <a:off x="2517188" y="3884637"/>
          <a:ext cx="857324" cy="857324"/>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F1528-D569-492A-AA46-EEE5374A2D27}">
      <dsp:nvSpPr>
        <dsp:cNvPr id="0" name=""/>
        <dsp:cNvSpPr/>
      </dsp:nvSpPr>
      <dsp:spPr>
        <a:xfrm>
          <a:off x="2088525" y="4038956"/>
          <a:ext cx="1714648" cy="54868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Intersegment indirect</a:t>
          </a:r>
        </a:p>
      </dsp:txBody>
      <dsp:txXfrm>
        <a:off x="2088525" y="4038956"/>
        <a:ext cx="1714648" cy="548687"/>
      </dsp:txXfrm>
    </dsp:sp>
    <dsp:sp modelId="{047C23D0-469D-45E9-A6DD-B4A6D66A2026}">
      <dsp:nvSpPr>
        <dsp:cNvPr id="0" name=""/>
        <dsp:cNvSpPr/>
      </dsp:nvSpPr>
      <dsp:spPr>
        <a:xfrm>
          <a:off x="3477391" y="1449836"/>
          <a:ext cx="857324" cy="857324"/>
        </a:xfrm>
        <a:prstGeom prst="arc">
          <a:avLst>
            <a:gd name="adj1" fmla="val 13200000"/>
            <a:gd name="adj2" fmla="val 19200000"/>
          </a:avLst>
        </a:prstGeom>
        <a:noFill/>
        <a:ln w="28575"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0C87580C-15F1-48CB-BE5F-F5D5583855FD}">
      <dsp:nvSpPr>
        <dsp:cNvPr id="0" name=""/>
        <dsp:cNvSpPr/>
      </dsp:nvSpPr>
      <dsp:spPr>
        <a:xfrm>
          <a:off x="3477391" y="1449836"/>
          <a:ext cx="857324" cy="857324"/>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CEFCE7-CCAD-40BF-A2FE-56E381DCECE8}">
      <dsp:nvSpPr>
        <dsp:cNvPr id="0" name=""/>
        <dsp:cNvSpPr/>
      </dsp:nvSpPr>
      <dsp:spPr>
        <a:xfrm>
          <a:off x="3048729" y="1604154"/>
          <a:ext cx="1714648" cy="54868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Intra-segment</a:t>
          </a:r>
        </a:p>
      </dsp:txBody>
      <dsp:txXfrm>
        <a:off x="3048729" y="1604154"/>
        <a:ext cx="1714648" cy="548687"/>
      </dsp:txXfrm>
    </dsp:sp>
    <dsp:sp modelId="{EBA970E8-96AF-46F6-8C63-D51DE5BFB194}">
      <dsp:nvSpPr>
        <dsp:cNvPr id="0" name=""/>
        <dsp:cNvSpPr/>
      </dsp:nvSpPr>
      <dsp:spPr>
        <a:xfrm>
          <a:off x="4591913" y="2667237"/>
          <a:ext cx="857324" cy="857324"/>
        </a:xfrm>
        <a:prstGeom prst="arc">
          <a:avLst>
            <a:gd name="adj1" fmla="val 13200000"/>
            <a:gd name="adj2" fmla="val 19200000"/>
          </a:avLst>
        </a:prstGeom>
        <a:noFill/>
        <a:ln w="28575"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12ECBB47-61B2-47E6-AB85-8185164C43B2}">
      <dsp:nvSpPr>
        <dsp:cNvPr id="0" name=""/>
        <dsp:cNvSpPr/>
      </dsp:nvSpPr>
      <dsp:spPr>
        <a:xfrm>
          <a:off x="4591913" y="2667237"/>
          <a:ext cx="857324" cy="857324"/>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4A38AB-339B-4337-B9DA-ECF6DC755CF9}">
      <dsp:nvSpPr>
        <dsp:cNvPr id="0" name=""/>
        <dsp:cNvSpPr/>
      </dsp:nvSpPr>
      <dsp:spPr>
        <a:xfrm>
          <a:off x="4163250" y="2821555"/>
          <a:ext cx="1714648" cy="54868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Intra-segment direct</a:t>
          </a:r>
        </a:p>
      </dsp:txBody>
      <dsp:txXfrm>
        <a:off x="4163250" y="2821555"/>
        <a:ext cx="1714648" cy="548687"/>
      </dsp:txXfrm>
    </dsp:sp>
    <dsp:sp modelId="{2877B30F-259A-46D9-8B1F-A0E0C46BD642}">
      <dsp:nvSpPr>
        <dsp:cNvPr id="0" name=""/>
        <dsp:cNvSpPr/>
      </dsp:nvSpPr>
      <dsp:spPr>
        <a:xfrm>
          <a:off x="4591913" y="3884637"/>
          <a:ext cx="857324" cy="857324"/>
        </a:xfrm>
        <a:prstGeom prst="arc">
          <a:avLst>
            <a:gd name="adj1" fmla="val 13200000"/>
            <a:gd name="adj2" fmla="val 19200000"/>
          </a:avLst>
        </a:prstGeom>
        <a:noFill/>
        <a:ln w="28575"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67C92EBD-008B-4F63-B94A-600DA9289E18}">
      <dsp:nvSpPr>
        <dsp:cNvPr id="0" name=""/>
        <dsp:cNvSpPr/>
      </dsp:nvSpPr>
      <dsp:spPr>
        <a:xfrm>
          <a:off x="4591913" y="3884637"/>
          <a:ext cx="857324" cy="857324"/>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1432E7-3D97-4ED9-8F26-E0A100778E15}">
      <dsp:nvSpPr>
        <dsp:cNvPr id="0" name=""/>
        <dsp:cNvSpPr/>
      </dsp:nvSpPr>
      <dsp:spPr>
        <a:xfrm>
          <a:off x="4163250" y="4038956"/>
          <a:ext cx="1714648" cy="54868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Intra-segment indirect</a:t>
          </a:r>
        </a:p>
      </dsp:txBody>
      <dsp:txXfrm>
        <a:off x="4163250" y="4038956"/>
        <a:ext cx="1714648" cy="548687"/>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55" name="Rectangle 105"/>
          <p:cNvSpPr/>
          <p:nvPr/>
        </p:nvSpPr>
        <p:spPr>
          <a:xfrm rot="2700000">
            <a:off x="7446946" y="993285"/>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09" name="Group 408"/>
          <p:cNvGrpSpPr/>
          <p:nvPr/>
        </p:nvGrpSpPr>
        <p:grpSpPr>
          <a:xfrm>
            <a:off x="0" y="420256"/>
            <a:ext cx="9144000" cy="3795497"/>
            <a:chOff x="0" y="420256"/>
            <a:chExt cx="12188952" cy="3795497"/>
          </a:xfrm>
        </p:grpSpPr>
        <p:cxnSp>
          <p:nvCxnSpPr>
            <p:cNvPr id="410" name="Straight Connector 409"/>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0" name="Rectangle 379"/>
          <p:cNvSpPr/>
          <p:nvPr/>
        </p:nvSpPr>
        <p:spPr>
          <a:xfrm rot="18900000" flipV="1">
            <a:off x="8146056" y="-427079"/>
            <a:ext cx="13716" cy="2816931"/>
          </a:xfrm>
          <a:custGeom>
            <a:avLst/>
            <a:gdLst/>
            <a:ahLst/>
            <a:cxnLst/>
            <a:rect l="l" t="t" r="r" b="b"/>
            <a:pathLst>
              <a:path w="13716" h="2816931">
                <a:moveTo>
                  <a:pt x="0" y="2816931"/>
                </a:moveTo>
                <a:lnTo>
                  <a:pt x="13716" y="28032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1" name="Rectangle 56"/>
          <p:cNvSpPr/>
          <p:nvPr/>
        </p:nvSpPr>
        <p:spPr>
          <a:xfrm>
            <a:off x="1" y="0"/>
            <a:ext cx="8865825" cy="4572004"/>
          </a:xfrm>
          <a:custGeom>
            <a:avLst/>
            <a:gdLst/>
            <a:ahLst/>
            <a:cxnLst/>
            <a:rect l="l" t="t" r="r" b="b"/>
            <a:pathLst>
              <a:path w="8865825" h="4572004">
                <a:moveTo>
                  <a:pt x="5901406" y="4"/>
                </a:moveTo>
                <a:lnTo>
                  <a:pt x="5915122" y="4"/>
                </a:lnTo>
                <a:lnTo>
                  <a:pt x="5915122" y="4572004"/>
                </a:lnTo>
                <a:lnTo>
                  <a:pt x="5901406" y="4572004"/>
                </a:lnTo>
                <a:close/>
                <a:moveTo>
                  <a:pt x="5058348" y="3"/>
                </a:moveTo>
                <a:lnTo>
                  <a:pt x="5072064" y="3"/>
                </a:lnTo>
                <a:lnTo>
                  <a:pt x="5072064" y="4572003"/>
                </a:lnTo>
                <a:lnTo>
                  <a:pt x="5058348" y="4572003"/>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3372232" y="1"/>
                </a:moveTo>
                <a:lnTo>
                  <a:pt x="3385948" y="1"/>
                </a:lnTo>
                <a:lnTo>
                  <a:pt x="3385948" y="4572001"/>
                </a:lnTo>
                <a:lnTo>
                  <a:pt x="3372232" y="4572001"/>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2"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3"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4"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5"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6"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8" name="Rectangle 93"/>
          <p:cNvSpPr/>
          <p:nvPr/>
        </p:nvSpPr>
        <p:spPr>
          <a:xfrm rot="2700000">
            <a:off x="7126799" y="-278554"/>
            <a:ext cx="13716" cy="5699824"/>
          </a:xfrm>
          <a:custGeom>
            <a:avLst/>
            <a:gdLst/>
            <a:ahLst/>
            <a:cxnLst/>
            <a:rect l="l" t="t" r="r" b="b"/>
            <a:pathLst>
              <a:path w="13716" h="5699824">
                <a:moveTo>
                  <a:pt x="0" y="0"/>
                </a:moveTo>
                <a:lnTo>
                  <a:pt x="13716" y="13717"/>
                </a:lnTo>
                <a:lnTo>
                  <a:pt x="13716" y="5686109"/>
                </a:lnTo>
                <a:lnTo>
                  <a:pt x="1" y="569982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9" name="Rectangle 95"/>
          <p:cNvSpPr/>
          <p:nvPr/>
        </p:nvSpPr>
        <p:spPr>
          <a:xfrm rot="2700000">
            <a:off x="7969986" y="1747381"/>
            <a:ext cx="13716" cy="3314931"/>
          </a:xfrm>
          <a:custGeom>
            <a:avLst/>
            <a:gdLst/>
            <a:ahLst/>
            <a:cxnLst/>
            <a:rect l="l" t="t" r="r" b="b"/>
            <a:pathLst>
              <a:path w="13716" h="3314931">
                <a:moveTo>
                  <a:pt x="0" y="0"/>
                </a:moveTo>
                <a:lnTo>
                  <a:pt x="13716" y="13716"/>
                </a:lnTo>
                <a:lnTo>
                  <a:pt x="13716" y="3301215"/>
                </a:lnTo>
                <a:lnTo>
                  <a:pt x="0" y="331493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0" name="Rectangle 96"/>
          <p:cNvSpPr/>
          <p:nvPr/>
        </p:nvSpPr>
        <p:spPr>
          <a:xfrm rot="2700000">
            <a:off x="8391577" y="2765192"/>
            <a:ext cx="13716" cy="2122490"/>
          </a:xfrm>
          <a:custGeom>
            <a:avLst/>
            <a:gdLst/>
            <a:ahLst/>
            <a:cxnLst/>
            <a:rect l="l" t="t" r="r" b="b"/>
            <a:pathLst>
              <a:path w="13716" h="2122490">
                <a:moveTo>
                  <a:pt x="0" y="0"/>
                </a:moveTo>
                <a:lnTo>
                  <a:pt x="13716" y="13716"/>
                </a:lnTo>
                <a:lnTo>
                  <a:pt x="13716" y="2108774"/>
                </a:lnTo>
                <a:lnTo>
                  <a:pt x="0" y="212249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1" name="Rectangle 97"/>
          <p:cNvSpPr/>
          <p:nvPr/>
        </p:nvSpPr>
        <p:spPr>
          <a:xfrm rot="2700000">
            <a:off x="8813172" y="3783010"/>
            <a:ext cx="13717" cy="930041"/>
          </a:xfrm>
          <a:custGeom>
            <a:avLst/>
            <a:gdLst/>
            <a:ahLst/>
            <a:cxnLst/>
            <a:rect l="l" t="t" r="r" b="b"/>
            <a:pathLst>
              <a:path w="13717" h="930041">
                <a:moveTo>
                  <a:pt x="0" y="0"/>
                </a:moveTo>
                <a:lnTo>
                  <a:pt x="13717" y="13717"/>
                </a:lnTo>
                <a:lnTo>
                  <a:pt x="13717" y="916324"/>
                </a:lnTo>
                <a:lnTo>
                  <a:pt x="1" y="93004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2"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3"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4"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5"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6"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7"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8"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9"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0"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2"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3"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4"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5" name="Rectangle 376"/>
          <p:cNvSpPr/>
          <p:nvPr/>
        </p:nvSpPr>
        <p:spPr>
          <a:xfrm rot="18900000" flipV="1">
            <a:off x="6881278" y="-950966"/>
            <a:ext cx="13716" cy="6394268"/>
          </a:xfrm>
          <a:custGeom>
            <a:avLst/>
            <a:gdLst/>
            <a:ahLst/>
            <a:cxnLst/>
            <a:rect l="l" t="t" r="r" b="b"/>
            <a:pathLst>
              <a:path w="13716" h="6394268">
                <a:moveTo>
                  <a:pt x="13716" y="6380553"/>
                </a:moveTo>
                <a:lnTo>
                  <a:pt x="13716" y="13716"/>
                </a:lnTo>
                <a:lnTo>
                  <a:pt x="0" y="0"/>
                </a:lnTo>
                <a:lnTo>
                  <a:pt x="0" y="63942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6" name="Rectangle 377"/>
          <p:cNvSpPr/>
          <p:nvPr/>
        </p:nvSpPr>
        <p:spPr>
          <a:xfrm rot="18900000" flipV="1">
            <a:off x="7302869" y="-776336"/>
            <a:ext cx="13717" cy="5201823"/>
          </a:xfrm>
          <a:custGeom>
            <a:avLst/>
            <a:gdLst/>
            <a:ahLst/>
            <a:cxnLst/>
            <a:rect l="l" t="t" r="r" b="b"/>
            <a:pathLst>
              <a:path w="13717" h="5201823">
                <a:moveTo>
                  <a:pt x="1" y="5201823"/>
                </a:moveTo>
                <a:lnTo>
                  <a:pt x="13717" y="5188106"/>
                </a:lnTo>
                <a:lnTo>
                  <a:pt x="13717" y="13717"/>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7" name="Rectangle 378"/>
          <p:cNvSpPr/>
          <p:nvPr/>
        </p:nvSpPr>
        <p:spPr>
          <a:xfrm rot="18900000" flipV="1">
            <a:off x="7742935" y="-582310"/>
            <a:ext cx="13716" cy="4009378"/>
          </a:xfrm>
          <a:custGeom>
            <a:avLst/>
            <a:gdLst/>
            <a:ahLst/>
            <a:cxnLst/>
            <a:rect l="l" t="t" r="r" b="b"/>
            <a:pathLst>
              <a:path w="13716" h="4009378">
                <a:moveTo>
                  <a:pt x="13716" y="3995663"/>
                </a:moveTo>
                <a:lnTo>
                  <a:pt x="13716" y="13717"/>
                </a:lnTo>
                <a:lnTo>
                  <a:pt x="0" y="0"/>
                </a:lnTo>
                <a:lnTo>
                  <a:pt x="0" y="400937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8" name="Rectangle 138"/>
          <p:cNvSpPr/>
          <p:nvPr/>
        </p:nvSpPr>
        <p:spPr>
          <a:xfrm rot="18900000" flipV="1">
            <a:off x="8567649" y="-252451"/>
            <a:ext cx="13715" cy="1624488"/>
          </a:xfrm>
          <a:custGeom>
            <a:avLst/>
            <a:gdLst/>
            <a:ahLst/>
            <a:cxnLst/>
            <a:rect l="l" t="t" r="r" b="b"/>
            <a:pathLst>
              <a:path w="13715" h="1624488">
                <a:moveTo>
                  <a:pt x="0" y="1624488"/>
                </a:moveTo>
                <a:lnTo>
                  <a:pt x="13715" y="1610773"/>
                </a:lnTo>
                <a:lnTo>
                  <a:pt x="13715"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9" name="Freeform 448"/>
          <p:cNvSpPr/>
          <p:nvPr/>
        </p:nvSpPr>
        <p:spPr>
          <a:xfrm rot="18900000" flipV="1">
            <a:off x="8989243" y="-77819"/>
            <a:ext cx="13715" cy="432040"/>
          </a:xfrm>
          <a:custGeom>
            <a:avLst/>
            <a:gdLst/>
            <a:ahLst/>
            <a:cxnLst/>
            <a:rect l="l" t="t" r="r" b="b"/>
            <a:pathLst>
              <a:path w="13715" h="432040">
                <a:moveTo>
                  <a:pt x="0" y="432040"/>
                </a:moveTo>
                <a:lnTo>
                  <a:pt x="13715" y="418325"/>
                </a:lnTo>
                <a:lnTo>
                  <a:pt x="13715"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0"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1"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2"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3"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4"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5"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6"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7"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8"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9"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0"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1"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2" name="Teardrop 3"/>
          <p:cNvSpPr/>
          <p:nvPr/>
        </p:nvSpPr>
        <p:spPr>
          <a:xfrm rot="5400000" flipH="1" flipV="1">
            <a:off x="8812306" y="329061"/>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8"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3"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4" name="Oval 463"/>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5"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6" name="Oval 465"/>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7" name="Oval 466"/>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8" name="Oval 467"/>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9" name="Oval 468"/>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0" name="Oval 469"/>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1" name="Oval 470"/>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2" name="Oval 471"/>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3" name="Oval 472"/>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4" name="Oval 473"/>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5"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6"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7"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8"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9"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0"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1"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2"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3"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4"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6" name="Oval 485"/>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7" name="Oval 486"/>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8" name="Oval 487"/>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9" name="Oval 488"/>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0" name="Oval 489"/>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1" name="Oval 490"/>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2" name="Oval 491"/>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3" name="Oval 492"/>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4" name="Oval 493"/>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5" name="Oval 494"/>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6" name="Oval 495"/>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6"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7"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8"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9"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0" name="Oval 883"/>
          <p:cNvSpPr/>
          <p:nvPr/>
        </p:nvSpPr>
        <p:spPr>
          <a:xfrm>
            <a:off x="2031413" y="-10245"/>
            <a:ext cx="6910072" cy="84875"/>
          </a:xfrm>
          <a:custGeom>
            <a:avLst/>
            <a:gdLst/>
            <a:ahLst/>
            <a:cxnLst/>
            <a:rect l="l" t="t" r="r" b="b"/>
            <a:pathLst>
              <a:path w="6910072" h="84875">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1"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3"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4"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5"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6"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7"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8"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9"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0"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1" name="Teardrop 3"/>
          <p:cNvSpPr/>
          <p:nvPr/>
        </p:nvSpPr>
        <p:spPr>
          <a:xfrm rot="5400000" flipH="1" flipV="1">
            <a:off x="8812306" y="1174559"/>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2"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3" name="Oval 522"/>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4" name="Oval 523"/>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5" name="Oval 524"/>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6" name="Oval 525"/>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7" name="Oval 526"/>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8" name="Oval 527"/>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9" name="Oval 528"/>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0" name="Oval 529"/>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1" name="Oval 530"/>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2" name="Oval 531"/>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Oval 543"/>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Oval 544"/>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Oval 545"/>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Oval 546"/>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Oval 547"/>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Oval 548"/>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Oval 549"/>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Oval 550"/>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Oval 551"/>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Oval 552"/>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Oval 553"/>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Teardrop 3"/>
          <p:cNvSpPr/>
          <p:nvPr/>
        </p:nvSpPr>
        <p:spPr>
          <a:xfrm rot="5400000" flipH="1" flipV="1">
            <a:off x="8812306" y="2017156"/>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Oval 566"/>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Oval 567"/>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Oval 568"/>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Oval 569"/>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Oval 570"/>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Oval 571"/>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Oval 572"/>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Oval 573"/>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Oval 574"/>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Oval 575"/>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Oval 587"/>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Oval 588"/>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Oval 589"/>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Oval 590"/>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592"/>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8812306" y="2865829"/>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Oval 610"/>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Oval 611"/>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Oval 612"/>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Oval 613"/>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Oval 614"/>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Oval 615"/>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Oval 616"/>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Oval 617"/>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Oval 618"/>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Oval 619"/>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63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Oval 63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Oval 63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Oval 63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Oval 63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Oval 64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Oval 64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Teardrop 3"/>
          <p:cNvSpPr/>
          <p:nvPr/>
        </p:nvSpPr>
        <p:spPr>
          <a:xfrm rot="5400000" flipH="1" flipV="1">
            <a:off x="8812306" y="3710008"/>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Oval 65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Oval 65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Oval 65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Oval 65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Oval 65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Oval 65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Oval 66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Oval 66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Oval 66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Oval 66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Oval 683"/>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Oval 684"/>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Oval 685"/>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8991444" y="4419445"/>
            <a:ext cx="171406" cy="133705"/>
          </a:xfrm>
          <a:custGeom>
            <a:avLst/>
            <a:gdLst/>
            <a:ahLst/>
            <a:cxnLst/>
            <a:rect l="l" t="t" r="r" b="b"/>
            <a:pathLst>
              <a:path w="171406" h="133705">
                <a:moveTo>
                  <a:pt x="171406" y="123429"/>
                </a:moveTo>
                <a:lnTo>
                  <a:pt x="168564" y="133705"/>
                </a:lnTo>
                <a:lnTo>
                  <a:pt x="157460" y="133705"/>
                </a:lnTo>
                <a:cubicBezTo>
                  <a:pt x="159382" y="130353"/>
                  <a:pt x="159597" y="126761"/>
                  <a:pt x="159597" y="123119"/>
                </a:cubicBezTo>
                <a:cubicBezTo>
                  <a:pt x="159597" y="99209"/>
                  <a:pt x="150331" y="77462"/>
                  <a:pt x="135010" y="61451"/>
                </a:cubicBezTo>
                <a:lnTo>
                  <a:pt x="62756" y="133705"/>
                </a:lnTo>
                <a:lnTo>
                  <a:pt x="62665" y="133705"/>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1651"/>
          <p:cNvSpPr/>
          <p:nvPr/>
        </p:nvSpPr>
        <p:spPr>
          <a:xfrm>
            <a:off x="812619" y="4561319"/>
            <a:ext cx="7660836" cy="10682"/>
          </a:xfrm>
          <a:custGeom>
            <a:avLst/>
            <a:gdLst/>
            <a:ahLst/>
            <a:cxnLst/>
            <a:rect l="l" t="t" r="r" b="b"/>
            <a:pathLst>
              <a:path w="7660836" h="10682">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1" name="Oval 70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2" name="Oval 701"/>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3" name="Oval 702"/>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4" name="Oval 703"/>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5" name="Oval 704"/>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6" name="Oval 705"/>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7" name="Oval 706"/>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8" name="Oval 707"/>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9" name="Oval 708"/>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0" name="Oval 709"/>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1" name="Oval 71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2" name="Oval 711"/>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3" name="Oval 712"/>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4" name="Oval 713"/>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5" name="Oval 714"/>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6" name="Oval 715"/>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7" name="Oval 716"/>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8" name="Oval 717"/>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9" name="Oval 718"/>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0" name="Oval 719"/>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1" name="Oval 720"/>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2" name="Oval 721"/>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3" name="Oval 722"/>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4" name="Oval 723"/>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5" name="Oval 724"/>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6" name="Oval 725"/>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7" name="Oval 726"/>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8" name="Oval 727"/>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9" name="Oval 728"/>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0" name="Oval 729"/>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1" name="Oval 730"/>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2" name="Oval 73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3" name="Oval 732"/>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4" name="Oval 733"/>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5" name="Oval 734"/>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6" name="Oval 735"/>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7" name="Oval 736"/>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8" name="Oval 737"/>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9" name="Oval 738"/>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0" name="Oval 739"/>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1" name="Oval 740"/>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2" name="Oval 74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3" name="Oval 742"/>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4" name="Oval 743"/>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5" name="Oval 744"/>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6" name="Oval 74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7" name="Oval 74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8" name="Oval 74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9" name="Oval 74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0" name="Oval 74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1" name="Oval 75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2" name="Oval 75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3" name="Oval 752"/>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4" name="Oval 753"/>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398DBB-8ADF-44B7-ABC4-646C57C0B6D1}" type="datetimeFigureOut">
              <a:rPr lang="en-US" smtClean="0"/>
              <a:t>2/11/2021</a:t>
            </a:fld>
            <a:endParaRPr lang="en-US"/>
          </a:p>
        </p:txBody>
      </p:sp>
      <p:sp>
        <p:nvSpPr>
          <p:cNvPr id="5" name="Footer Placeholder 4"/>
          <p:cNvSpPr>
            <a:spLocks noGrp="1"/>
          </p:cNvSpPr>
          <p:nvPr>
            <p:ph type="ftr" sz="quarter" idx="11"/>
          </p:nvPr>
        </p:nvSpPr>
        <p:spPr>
          <a:xfrm>
            <a:off x="2651022" y="6470704"/>
            <a:ext cx="5407271" cy="266710"/>
          </a:xfrm>
        </p:spPr>
        <p:txBody>
          <a:bodyPr/>
          <a:lstStyle>
            <a:lvl1pPr>
              <a:defRPr>
                <a:latin typeface="Times New Roman" panose="02020603050405020304" pitchFamily="18" charset="0"/>
                <a:cs typeface="Times New Roman" panose="02020603050405020304" pitchFamily="18" charset="0"/>
              </a:defRPr>
            </a:lvl1pPr>
          </a:lstStyle>
          <a:p>
            <a:r>
              <a:rPr lang="en-US" dirty="0"/>
              <a:t>Dr. j. </a:t>
            </a:r>
            <a:r>
              <a:rPr lang="en-US" dirty="0" err="1"/>
              <a:t>florence</a:t>
            </a:r>
            <a:r>
              <a:rPr lang="en-US" dirty="0"/>
              <a:t> </a:t>
            </a:r>
            <a:r>
              <a:rPr lang="en-US" dirty="0" err="1"/>
              <a:t>gnana</a:t>
            </a:r>
            <a:r>
              <a:rPr lang="en-US" dirty="0"/>
              <a:t> Poovathy, asst. prof. </a:t>
            </a:r>
            <a:r>
              <a:rPr lang="en-US" cap="none" dirty="0"/>
              <a:t>(</a:t>
            </a:r>
            <a:r>
              <a:rPr lang="en-US" dirty="0"/>
              <a:t>Sr. gr </a:t>
            </a:r>
            <a:r>
              <a:rPr lang="en-US" dirty="0" err="1"/>
              <a:t>i</a:t>
            </a:r>
            <a:r>
              <a:rPr lang="en-US" dirty="0"/>
              <a:t>), sense, vit Chennai.</a:t>
            </a:r>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03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98DBB-8ADF-44B7-ABC4-646C57C0B6D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412280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0"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98DBB-8ADF-44B7-ABC4-646C57C0B6D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4C05F-8716-4B1E-9274-F523A181E4C3}"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10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98DBB-8ADF-44B7-ABC4-646C57C0B6D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248879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0" y="420256"/>
            <a:ext cx="9144000" cy="3795497"/>
            <a:chOff x="0" y="420256"/>
            <a:chExt cx="12188952" cy="3795497"/>
          </a:xfrm>
        </p:grpSpPr>
        <p:cxnSp>
          <p:nvCxnSpPr>
            <p:cNvPr id="10" name="Straight Connector 9"/>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0" name="Rectangle 379"/>
          <p:cNvSpPr/>
          <p:nvPr/>
        </p:nvSpPr>
        <p:spPr>
          <a:xfrm rot="18900000" flipV="1">
            <a:off x="8146056" y="-427079"/>
            <a:ext cx="13716" cy="2816931"/>
          </a:xfrm>
          <a:custGeom>
            <a:avLst/>
            <a:gdLst/>
            <a:ahLst/>
            <a:cxnLst/>
            <a:rect l="l" t="t" r="r" b="b"/>
            <a:pathLst>
              <a:path w="13716" h="2816931">
                <a:moveTo>
                  <a:pt x="0" y="2816931"/>
                </a:moveTo>
                <a:lnTo>
                  <a:pt x="13716" y="28032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56"/>
          <p:cNvSpPr/>
          <p:nvPr/>
        </p:nvSpPr>
        <p:spPr>
          <a:xfrm>
            <a:off x="1" y="0"/>
            <a:ext cx="8865825" cy="4572004"/>
          </a:xfrm>
          <a:custGeom>
            <a:avLst/>
            <a:gdLst/>
            <a:ahLst/>
            <a:cxnLst/>
            <a:rect l="l" t="t" r="r" b="b"/>
            <a:pathLst>
              <a:path w="8865825" h="4572004">
                <a:moveTo>
                  <a:pt x="5901406" y="4"/>
                </a:moveTo>
                <a:lnTo>
                  <a:pt x="5915122" y="4"/>
                </a:lnTo>
                <a:lnTo>
                  <a:pt x="5915122" y="4572004"/>
                </a:lnTo>
                <a:lnTo>
                  <a:pt x="5901406" y="4572004"/>
                </a:lnTo>
                <a:close/>
                <a:moveTo>
                  <a:pt x="5058348" y="3"/>
                </a:moveTo>
                <a:lnTo>
                  <a:pt x="5072064" y="3"/>
                </a:lnTo>
                <a:lnTo>
                  <a:pt x="5072064" y="4572003"/>
                </a:lnTo>
                <a:lnTo>
                  <a:pt x="5058348" y="4572003"/>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3372232" y="1"/>
                </a:moveTo>
                <a:lnTo>
                  <a:pt x="3385948" y="1"/>
                </a:lnTo>
                <a:lnTo>
                  <a:pt x="3385948" y="4572001"/>
                </a:lnTo>
                <a:lnTo>
                  <a:pt x="3372232" y="4572001"/>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93"/>
          <p:cNvSpPr/>
          <p:nvPr/>
        </p:nvSpPr>
        <p:spPr>
          <a:xfrm rot="2700000">
            <a:off x="7126799" y="-278554"/>
            <a:ext cx="13716" cy="5699824"/>
          </a:xfrm>
          <a:custGeom>
            <a:avLst/>
            <a:gdLst/>
            <a:ahLst/>
            <a:cxnLst/>
            <a:rect l="l" t="t" r="r" b="b"/>
            <a:pathLst>
              <a:path w="13716" h="5699824">
                <a:moveTo>
                  <a:pt x="0" y="0"/>
                </a:moveTo>
                <a:lnTo>
                  <a:pt x="13716" y="13717"/>
                </a:lnTo>
                <a:lnTo>
                  <a:pt x="13716" y="5686109"/>
                </a:lnTo>
                <a:lnTo>
                  <a:pt x="1" y="569982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95"/>
          <p:cNvSpPr/>
          <p:nvPr/>
        </p:nvSpPr>
        <p:spPr>
          <a:xfrm rot="2700000">
            <a:off x="7969986" y="1747381"/>
            <a:ext cx="13716" cy="3314931"/>
          </a:xfrm>
          <a:custGeom>
            <a:avLst/>
            <a:gdLst/>
            <a:ahLst/>
            <a:cxnLst/>
            <a:rect l="l" t="t" r="r" b="b"/>
            <a:pathLst>
              <a:path w="13716" h="3314931">
                <a:moveTo>
                  <a:pt x="0" y="0"/>
                </a:moveTo>
                <a:lnTo>
                  <a:pt x="13716" y="13716"/>
                </a:lnTo>
                <a:lnTo>
                  <a:pt x="13716" y="3301215"/>
                </a:lnTo>
                <a:lnTo>
                  <a:pt x="0" y="33149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96"/>
          <p:cNvSpPr/>
          <p:nvPr/>
        </p:nvSpPr>
        <p:spPr>
          <a:xfrm rot="2700000">
            <a:off x="8391577" y="2765192"/>
            <a:ext cx="13716" cy="2122490"/>
          </a:xfrm>
          <a:custGeom>
            <a:avLst/>
            <a:gdLst/>
            <a:ahLst/>
            <a:cxnLst/>
            <a:rect l="l" t="t" r="r" b="b"/>
            <a:pathLst>
              <a:path w="13716" h="2122490">
                <a:moveTo>
                  <a:pt x="0" y="0"/>
                </a:moveTo>
                <a:lnTo>
                  <a:pt x="13716" y="13716"/>
                </a:lnTo>
                <a:lnTo>
                  <a:pt x="13716" y="2108774"/>
                </a:lnTo>
                <a:lnTo>
                  <a:pt x="0" y="212249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97"/>
          <p:cNvSpPr/>
          <p:nvPr/>
        </p:nvSpPr>
        <p:spPr>
          <a:xfrm rot="2700000">
            <a:off x="8813172" y="3783010"/>
            <a:ext cx="13717" cy="930041"/>
          </a:xfrm>
          <a:custGeom>
            <a:avLst/>
            <a:gdLst/>
            <a:ahLst/>
            <a:cxnLst/>
            <a:rect l="l" t="t" r="r" b="b"/>
            <a:pathLst>
              <a:path w="13717" h="930041">
                <a:moveTo>
                  <a:pt x="0" y="0"/>
                </a:moveTo>
                <a:lnTo>
                  <a:pt x="13717" y="13717"/>
                </a:lnTo>
                <a:lnTo>
                  <a:pt x="13717" y="916324"/>
                </a:lnTo>
                <a:lnTo>
                  <a:pt x="1" y="93004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376"/>
          <p:cNvSpPr/>
          <p:nvPr/>
        </p:nvSpPr>
        <p:spPr>
          <a:xfrm rot="18900000" flipV="1">
            <a:off x="6881278" y="-950966"/>
            <a:ext cx="13716" cy="6394268"/>
          </a:xfrm>
          <a:custGeom>
            <a:avLst/>
            <a:gdLst/>
            <a:ahLst/>
            <a:cxnLst/>
            <a:rect l="l" t="t" r="r" b="b"/>
            <a:pathLst>
              <a:path w="13716" h="6394268">
                <a:moveTo>
                  <a:pt x="13716" y="6380553"/>
                </a:moveTo>
                <a:lnTo>
                  <a:pt x="13716" y="13716"/>
                </a:lnTo>
                <a:lnTo>
                  <a:pt x="0" y="0"/>
                </a:lnTo>
                <a:lnTo>
                  <a:pt x="0" y="639426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377"/>
          <p:cNvSpPr/>
          <p:nvPr/>
        </p:nvSpPr>
        <p:spPr>
          <a:xfrm rot="18900000" flipV="1">
            <a:off x="7302869" y="-776336"/>
            <a:ext cx="13717" cy="5201823"/>
          </a:xfrm>
          <a:custGeom>
            <a:avLst/>
            <a:gdLst/>
            <a:ahLst/>
            <a:cxnLst/>
            <a:rect l="l" t="t" r="r" b="b"/>
            <a:pathLst>
              <a:path w="13717" h="5201823">
                <a:moveTo>
                  <a:pt x="1" y="5201823"/>
                </a:moveTo>
                <a:lnTo>
                  <a:pt x="13717" y="5188106"/>
                </a:lnTo>
                <a:lnTo>
                  <a:pt x="13717" y="13717"/>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378"/>
          <p:cNvSpPr/>
          <p:nvPr/>
        </p:nvSpPr>
        <p:spPr>
          <a:xfrm rot="18900000" flipV="1">
            <a:off x="7742935" y="-582310"/>
            <a:ext cx="13716" cy="4009378"/>
          </a:xfrm>
          <a:custGeom>
            <a:avLst/>
            <a:gdLst/>
            <a:ahLst/>
            <a:cxnLst/>
            <a:rect l="l" t="t" r="r" b="b"/>
            <a:pathLst>
              <a:path w="13716" h="4009378">
                <a:moveTo>
                  <a:pt x="13716" y="3995663"/>
                </a:moveTo>
                <a:lnTo>
                  <a:pt x="13716" y="13717"/>
                </a:lnTo>
                <a:lnTo>
                  <a:pt x="0" y="0"/>
                </a:lnTo>
                <a:lnTo>
                  <a:pt x="0" y="400937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138"/>
          <p:cNvSpPr/>
          <p:nvPr/>
        </p:nvSpPr>
        <p:spPr>
          <a:xfrm rot="18900000" flipV="1">
            <a:off x="8567649" y="-252451"/>
            <a:ext cx="13715" cy="1624488"/>
          </a:xfrm>
          <a:custGeom>
            <a:avLst/>
            <a:gdLst/>
            <a:ahLst/>
            <a:cxnLst/>
            <a:rect l="l" t="t" r="r" b="b"/>
            <a:pathLst>
              <a:path w="13715" h="1624488">
                <a:moveTo>
                  <a:pt x="0" y="1624488"/>
                </a:moveTo>
                <a:lnTo>
                  <a:pt x="13715" y="1610773"/>
                </a:lnTo>
                <a:lnTo>
                  <a:pt x="13715"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Freeform 48"/>
          <p:cNvSpPr/>
          <p:nvPr/>
        </p:nvSpPr>
        <p:spPr>
          <a:xfrm rot="18900000" flipV="1">
            <a:off x="8989243" y="-77819"/>
            <a:ext cx="13715" cy="432040"/>
          </a:xfrm>
          <a:custGeom>
            <a:avLst/>
            <a:gdLst/>
            <a:ahLst/>
            <a:cxnLst/>
            <a:rect l="l" t="t" r="r" b="b"/>
            <a:pathLst>
              <a:path w="13715" h="432040">
                <a:moveTo>
                  <a:pt x="0" y="432040"/>
                </a:moveTo>
                <a:lnTo>
                  <a:pt x="13715" y="418325"/>
                </a:lnTo>
                <a:lnTo>
                  <a:pt x="13715"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Teardrop 3"/>
          <p:cNvSpPr/>
          <p:nvPr/>
        </p:nvSpPr>
        <p:spPr>
          <a:xfrm rot="5400000" flipH="1" flipV="1">
            <a:off x="8812306" y="329061"/>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8"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Teardrop 3"/>
          <p:cNvSpPr/>
          <p:nvPr/>
        </p:nvSpPr>
        <p:spPr>
          <a:xfrm rot="5400000" flipH="1" flipV="1">
            <a:off x="8812306" y="1174559"/>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Teardrop 3"/>
          <p:cNvSpPr/>
          <p:nvPr/>
        </p:nvSpPr>
        <p:spPr>
          <a:xfrm rot="5400000" flipH="1" flipV="1">
            <a:off x="8812306" y="2017156"/>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6"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8"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9"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1"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3"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8"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Teardrop 3"/>
          <p:cNvSpPr/>
          <p:nvPr/>
        </p:nvSpPr>
        <p:spPr>
          <a:xfrm rot="5400000" flipH="1" flipV="1">
            <a:off x="8812306" y="2865829"/>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8"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3"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4"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 name="Teardrop 3"/>
          <p:cNvSpPr/>
          <p:nvPr/>
        </p:nvSpPr>
        <p:spPr>
          <a:xfrm rot="5400000" flipH="1" flipV="1">
            <a:off x="8812306" y="3710008"/>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Teardrop 3"/>
          <p:cNvSpPr/>
          <p:nvPr/>
        </p:nvSpPr>
        <p:spPr>
          <a:xfrm rot="5400000" flipH="1" flipV="1">
            <a:off x="8991444" y="4419445"/>
            <a:ext cx="171406" cy="133705"/>
          </a:xfrm>
          <a:custGeom>
            <a:avLst/>
            <a:gdLst/>
            <a:ahLst/>
            <a:cxnLst/>
            <a:rect l="l" t="t" r="r" b="b"/>
            <a:pathLst>
              <a:path w="171406" h="133705">
                <a:moveTo>
                  <a:pt x="171406" y="123429"/>
                </a:moveTo>
                <a:lnTo>
                  <a:pt x="168564" y="133705"/>
                </a:lnTo>
                <a:lnTo>
                  <a:pt x="157460" y="133705"/>
                </a:lnTo>
                <a:cubicBezTo>
                  <a:pt x="159382" y="130353"/>
                  <a:pt x="159597" y="126761"/>
                  <a:pt x="159597" y="123119"/>
                </a:cubicBezTo>
                <a:cubicBezTo>
                  <a:pt x="159597" y="99209"/>
                  <a:pt x="150331" y="77462"/>
                  <a:pt x="135010" y="61451"/>
                </a:cubicBezTo>
                <a:lnTo>
                  <a:pt x="62756" y="133705"/>
                </a:lnTo>
                <a:lnTo>
                  <a:pt x="62665" y="133705"/>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 name="Oval 189"/>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 name="Oval 191"/>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Oval 192"/>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 name="Oval 193"/>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Oval 194"/>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 name="Oval 195"/>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 name="Oval 196"/>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 name="Oval 197"/>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 name="Oval 198"/>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 name="Oval 199"/>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1" name="Oval 200"/>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2" name="Oval 201"/>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3" name="Oval 202"/>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 name="Oval 203"/>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 name="Oval 204"/>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 name="Oval 205"/>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 name="Oval 206"/>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8" name="Oval 207"/>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9" name="Oval 208"/>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0" name="Oval 209"/>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1" name="Oval 210"/>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4" name="Oval 883"/>
          <p:cNvSpPr/>
          <p:nvPr/>
        </p:nvSpPr>
        <p:spPr>
          <a:xfrm>
            <a:off x="2031413" y="-10245"/>
            <a:ext cx="6910072" cy="84875"/>
          </a:xfrm>
          <a:custGeom>
            <a:avLst/>
            <a:gdLst/>
            <a:ahLst/>
            <a:cxnLst/>
            <a:rect l="l" t="t" r="r" b="b"/>
            <a:pathLst>
              <a:path w="6910072" h="84875">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 name="Oval 214"/>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6" name="Oval 215"/>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7" name="Oval 216"/>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8" name="Oval 217"/>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9" name="Oval 218"/>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0" name="Oval 219"/>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1" name="Oval 220"/>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2" name="Oval 221"/>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3" name="Oval 222"/>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4" name="Oval 223"/>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 name="Oval 224"/>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6" name="Oval 225"/>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7" name="Oval 226"/>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8" name="Oval 227"/>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9" name="Oval 228"/>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0" name="Oval 229"/>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1" name="Oval 230"/>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2" name="Oval 231"/>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3" name="Oval 232"/>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4" name="Oval 233"/>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5" name="Oval 234"/>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6" name="Oval 235"/>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7" name="Oval 236"/>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8" name="Oval 237"/>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9" name="Oval 238"/>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0" name="Oval 239"/>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1" name="Oval 240"/>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2" name="Oval 241"/>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3" name="Oval 242"/>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4" name="Oval 243"/>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 name="Oval 244"/>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6" name="Oval 245"/>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7" name="Oval 246"/>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8" name="Oval 247"/>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9" name="Oval 248"/>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0" name="Oval 249"/>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1" name="Oval 250"/>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2" name="Oval 251"/>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3" name="Oval 252"/>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4" name="Oval 253"/>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5" name="Oval 254"/>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6" name="Oval 255"/>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7" name="Oval 256"/>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8" name="Oval 257"/>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9" name="Oval 258"/>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0" name="Oval 259"/>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1" name="Oval 260"/>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2" name="Oval 261"/>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3" name="Oval 262"/>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4" name="Oval 263"/>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5" name="Oval 264"/>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6" name="Oval 265"/>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7" name="Oval 266"/>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8" name="Oval 267"/>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9" name="Oval 268"/>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0" name="Oval 269"/>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1" name="Oval 270"/>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2" name="Oval 271"/>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3" name="Oval 272"/>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4" name="Oval 273"/>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5" name="Oval 274"/>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6" name="Oval 275"/>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7" name="Oval 276"/>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8" name="Oval 277"/>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9" name="Oval 278"/>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0" name="Oval 279"/>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1" name="Oval 280"/>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2" name="Oval 281"/>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3" name="Oval 282"/>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4" name="Oval 283"/>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5" name="Oval 284"/>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6" name="Oval 285"/>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7" name="Oval 286"/>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8" name="Oval 287"/>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9" name="Oval 288"/>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0" name="Oval 289"/>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1" name="Oval 290"/>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2" name="Oval 291"/>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3" name="Oval 292"/>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4" name="Oval 293"/>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5" name="Oval 294"/>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6" name="Oval 295"/>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7" name="Oval 296"/>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8" name="Oval 297"/>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9" name="Oval 1651"/>
          <p:cNvSpPr/>
          <p:nvPr/>
        </p:nvSpPr>
        <p:spPr>
          <a:xfrm>
            <a:off x="812619" y="4561319"/>
            <a:ext cx="7660836" cy="10682"/>
          </a:xfrm>
          <a:custGeom>
            <a:avLst/>
            <a:gdLst/>
            <a:ahLst/>
            <a:cxnLst/>
            <a:rect l="l" t="t" r="r" b="b"/>
            <a:pathLst>
              <a:path w="7660836" h="10682">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0" name="Oval 299"/>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1" name="Oval 300"/>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2" name="Oval 301"/>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3" name="Oval 302"/>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4" name="Oval 303"/>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5" name="Oval 304"/>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6" name="Oval 305"/>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7" name="Oval 306"/>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8" name="Oval 307"/>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9" name="Oval 308"/>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0" name="Oval 309"/>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1" name="Oval 310"/>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2" name="Oval 311"/>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3" name="Oval 312"/>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4" name="Oval 313"/>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5" name="Oval 314"/>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6" name="Oval 315"/>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7" name="Oval 316"/>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8" name="Oval 317"/>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9" name="Oval 318"/>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0" name="Oval 319"/>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1" name="Oval 320"/>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2" name="Oval 321"/>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3" name="Oval 322"/>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4" name="Oval 323"/>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5" name="Oval 324"/>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6" name="Oval 325"/>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7" name="Oval 326"/>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8" name="Oval 327"/>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9" name="Oval 328"/>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0" name="Oval 329"/>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1" name="Oval 330"/>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2" name="Oval 331"/>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3" name="Oval 332"/>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4" name="Oval 333"/>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5" name="Oval 334"/>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6" name="Oval 335"/>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7" name="Oval 336"/>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8" name="Oval 337"/>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9" name="Oval 338"/>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0" name="Oval 339"/>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1" name="Oval 340"/>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2" name="Oval 341"/>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3" name="Oval 342"/>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4" name="Oval 343"/>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5" name="Oval 344"/>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6" name="Oval 345"/>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7" name="Oval 346"/>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8" name="Oval 347"/>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9" name="Oval 348"/>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0" name="Oval 349"/>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1" name="Oval 350"/>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2" name="Oval 351"/>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3" name="Oval 352"/>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4" name="Oval 353"/>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98DBB-8ADF-44B7-ABC4-646C57C0B6D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4C05F-8716-4B1E-9274-F523A181E4C3}"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11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398DBB-8ADF-44B7-ABC4-646C57C0B6D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235693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98DBB-8ADF-44B7-ABC4-646C57C0B6D1}" type="datetimeFigureOut">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415657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398DBB-8ADF-44B7-ABC4-646C57C0B6D1}"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38089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98DBB-8ADF-44B7-ABC4-646C57C0B6D1}" type="datetimeFigureOut">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423019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398DBB-8ADF-44B7-ABC4-646C57C0B6D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62362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3">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C398DBB-8ADF-44B7-ABC4-646C57C0B6D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4C05F-8716-4B1E-9274-F523A181E4C3}" type="slidenum">
              <a:rPr lang="en-US" smtClean="0"/>
              <a:t>‹#›</a:t>
            </a:fld>
            <a:endParaRPr lang="en-US"/>
          </a:p>
        </p:txBody>
      </p:sp>
      <p:cxnSp>
        <p:nvCxnSpPr>
          <p:cNvPr id="9" name="Straight Connector 8"/>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274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4"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6"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398DBB-8ADF-44B7-ABC4-646C57C0B6D1}" type="datetimeFigureOut">
              <a:rPr lang="en-US" smtClean="0"/>
              <a:t>2/11/2021</a:t>
            </a:fld>
            <a:endParaRPr lang="en-US"/>
          </a:p>
        </p:txBody>
      </p:sp>
      <p:sp>
        <p:nvSpPr>
          <p:cNvPr id="5" name="Footer Placeholder 4"/>
          <p:cNvSpPr>
            <a:spLocks noGrp="1"/>
          </p:cNvSpPr>
          <p:nvPr>
            <p:ph type="ftr" sz="quarter" idx="3"/>
          </p:nvPr>
        </p:nvSpPr>
        <p:spPr>
          <a:xfrm>
            <a:off x="3632199"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D54C05F-8716-4B1E-9274-F523A181E4C3}"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40738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p9wxyIx-j-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E0F11F-ED26-409D-BF03-62DA29CFA398}"/>
              </a:ext>
            </a:extLst>
          </p:cNvPr>
          <p:cNvSpPr>
            <a:spLocks noGrp="1"/>
          </p:cNvSpPr>
          <p:nvPr>
            <p:ph type="ctrTitle"/>
          </p:nvPr>
        </p:nvSpPr>
        <p:spPr/>
        <p:txBody>
          <a:bodyPr/>
          <a:lstStyle/>
          <a:p>
            <a:r>
              <a:rPr lang="en-US" dirty="0"/>
              <a:t>Module 1 – introduction to 8086</a:t>
            </a:r>
          </a:p>
        </p:txBody>
      </p:sp>
    </p:spTree>
    <p:extLst>
      <p:ext uri="{BB962C8B-B14F-4D97-AF65-F5344CB8AC3E}">
        <p14:creationId xmlns:p14="http://schemas.microsoft.com/office/powerpoint/2010/main" val="155052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3F5157-4DB4-49B3-AF27-A066C229C1F4}"/>
              </a:ext>
            </a:extLst>
          </p:cNvPr>
          <p:cNvSpPr>
            <a:spLocks noGrp="1"/>
          </p:cNvSpPr>
          <p:nvPr>
            <p:ph type="title"/>
          </p:nvPr>
        </p:nvSpPr>
        <p:spPr>
          <a:xfrm>
            <a:off x="768096" y="921076"/>
            <a:ext cx="7290054" cy="648498"/>
          </a:xfrm>
        </p:spPr>
        <p:txBody>
          <a:bodyPr/>
          <a:lstStyle/>
          <a:p>
            <a:r>
              <a:rPr lang="en-US" dirty="0"/>
              <a:t>Intra-segment Direct Mode</a:t>
            </a:r>
          </a:p>
        </p:txBody>
      </p:sp>
      <p:sp>
        <p:nvSpPr>
          <p:cNvPr id="3" name="Content Placeholder 2">
            <a:extLst>
              <a:ext uri="{FF2B5EF4-FFF2-40B4-BE49-F238E27FC236}">
                <a16:creationId xmlns="" xmlns:a16="http://schemas.microsoft.com/office/drawing/2014/main" id="{063ECA3E-41FC-4A01-839C-EAFF0B674DDA}"/>
              </a:ext>
            </a:extLst>
          </p:cNvPr>
          <p:cNvSpPr>
            <a:spLocks noGrp="1"/>
          </p:cNvSpPr>
          <p:nvPr>
            <p:ph idx="1"/>
          </p:nvPr>
        </p:nvSpPr>
        <p:spPr>
          <a:xfrm>
            <a:off x="768096" y="2017486"/>
            <a:ext cx="7290054" cy="4291874"/>
          </a:xfrm>
        </p:spPr>
        <p:txBody>
          <a:bodyPr>
            <a:normAutofit/>
          </a:bodyPr>
          <a:lstStyle/>
          <a:p>
            <a:pPr>
              <a:buFont typeface="Wingdings" panose="05000000000000000000" pitchFamily="2" charset="2"/>
              <a:buChar char="v"/>
            </a:pPr>
            <a:r>
              <a:rPr lang="en-US" sz="2800" dirty="0"/>
              <a:t> </a:t>
            </a:r>
            <a:r>
              <a:rPr lang="en-US" sz="2800" dirty="0">
                <a:solidFill>
                  <a:srgbClr val="FF0000"/>
                </a:solidFill>
              </a:rPr>
              <a:t>Address</a:t>
            </a:r>
            <a:r>
              <a:rPr lang="en-US" sz="2800" dirty="0"/>
              <a:t> to which the control is to be transferred lies in the </a:t>
            </a:r>
            <a:r>
              <a:rPr lang="en-US" sz="2800" dirty="0">
                <a:solidFill>
                  <a:srgbClr val="FF0000"/>
                </a:solidFill>
              </a:rPr>
              <a:t>same segment </a:t>
            </a:r>
            <a:r>
              <a:rPr lang="en-US" sz="2800" dirty="0"/>
              <a:t>in which the control transfer instruction lies and </a:t>
            </a:r>
            <a:r>
              <a:rPr lang="en-US" sz="2800" dirty="0">
                <a:solidFill>
                  <a:srgbClr val="FF0000"/>
                </a:solidFill>
              </a:rPr>
              <a:t>appears directly in the instruction</a:t>
            </a:r>
            <a:r>
              <a:rPr lang="en-US" sz="2800" dirty="0"/>
              <a:t> as an intermediate displacement value.</a:t>
            </a:r>
          </a:p>
          <a:p>
            <a:pPr>
              <a:buFont typeface="Wingdings" panose="05000000000000000000" pitchFamily="2" charset="2"/>
              <a:buChar char="v"/>
            </a:pPr>
            <a:r>
              <a:rPr lang="en-US" sz="2800" dirty="0"/>
              <a:t> Ex., JMP SHORT LABEL ( LABEL lies within -128 to +127 from the current IP content.</a:t>
            </a:r>
          </a:p>
        </p:txBody>
      </p:sp>
    </p:spTree>
    <p:extLst>
      <p:ext uri="{BB962C8B-B14F-4D97-AF65-F5344CB8AC3E}">
        <p14:creationId xmlns:p14="http://schemas.microsoft.com/office/powerpoint/2010/main" val="168187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9EEA88-09C9-489C-A03B-A6EBCE6ADB80}"/>
              </a:ext>
            </a:extLst>
          </p:cNvPr>
          <p:cNvSpPr>
            <a:spLocks noGrp="1"/>
          </p:cNvSpPr>
          <p:nvPr>
            <p:ph type="title"/>
          </p:nvPr>
        </p:nvSpPr>
        <p:spPr/>
        <p:txBody>
          <a:bodyPr/>
          <a:lstStyle/>
          <a:p>
            <a:r>
              <a:rPr lang="en-US" dirty="0"/>
              <a:t>Intra-segment indirect mode</a:t>
            </a:r>
          </a:p>
        </p:txBody>
      </p:sp>
      <p:sp>
        <p:nvSpPr>
          <p:cNvPr id="3" name="Content Placeholder 2">
            <a:extLst>
              <a:ext uri="{FF2B5EF4-FFF2-40B4-BE49-F238E27FC236}">
                <a16:creationId xmlns="" xmlns:a16="http://schemas.microsoft.com/office/drawing/2014/main" id="{FD0F1B2E-4F56-4D64-9BB1-DA01BF061FBF}"/>
              </a:ext>
            </a:extLst>
          </p:cNvPr>
          <p:cNvSpPr>
            <a:spLocks noGrp="1"/>
          </p:cNvSpPr>
          <p:nvPr>
            <p:ph idx="1"/>
          </p:nvPr>
        </p:nvSpPr>
        <p:spPr/>
        <p:txBody>
          <a:bodyPr>
            <a:normAutofit/>
          </a:bodyPr>
          <a:lstStyle/>
          <a:p>
            <a:pPr>
              <a:buFont typeface="Wingdings" panose="05000000000000000000" pitchFamily="2" charset="2"/>
              <a:buChar char="v"/>
            </a:pPr>
            <a:r>
              <a:rPr lang="en-US" sz="2800" dirty="0"/>
              <a:t> Address to which the control is to be transferred lies in the same segment in which the control transfer instruction lies but is </a:t>
            </a:r>
            <a:r>
              <a:rPr lang="en-US" sz="2800" dirty="0">
                <a:solidFill>
                  <a:srgbClr val="FF0000"/>
                </a:solidFill>
              </a:rPr>
              <a:t>indirectly passed </a:t>
            </a:r>
            <a:r>
              <a:rPr lang="en-US" sz="2800" dirty="0"/>
              <a:t>to the instruction.</a:t>
            </a:r>
          </a:p>
          <a:p>
            <a:pPr>
              <a:buFont typeface="Wingdings" panose="05000000000000000000" pitchFamily="2" charset="2"/>
              <a:buChar char="v"/>
            </a:pPr>
            <a:r>
              <a:rPr lang="en-US" sz="2800" dirty="0"/>
              <a:t>Ex. JMP [BX] – Jump to effective address stored in BX</a:t>
            </a:r>
          </a:p>
          <a:p>
            <a:pPr>
              <a:buFont typeface="Wingdings" panose="05000000000000000000" pitchFamily="2" charset="2"/>
              <a:buChar char="v"/>
            </a:pPr>
            <a:endParaRPr lang="en-US" sz="2800" dirty="0"/>
          </a:p>
        </p:txBody>
      </p:sp>
    </p:spTree>
    <p:extLst>
      <p:ext uri="{BB962C8B-B14F-4D97-AF65-F5344CB8AC3E}">
        <p14:creationId xmlns:p14="http://schemas.microsoft.com/office/powerpoint/2010/main" val="352537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C4D27C-28A5-4C8A-BB1D-EAE9DA21362B}"/>
              </a:ext>
            </a:extLst>
          </p:cNvPr>
          <p:cNvSpPr>
            <a:spLocks noGrp="1"/>
          </p:cNvSpPr>
          <p:nvPr>
            <p:ph type="title"/>
          </p:nvPr>
        </p:nvSpPr>
        <p:spPr/>
        <p:txBody>
          <a:bodyPr/>
          <a:lstStyle/>
          <a:p>
            <a:r>
              <a:rPr lang="en-US" dirty="0"/>
              <a:t>Intersegment direct</a:t>
            </a:r>
          </a:p>
        </p:txBody>
      </p:sp>
      <p:sp>
        <p:nvSpPr>
          <p:cNvPr id="3" name="Content Placeholder 2">
            <a:extLst>
              <a:ext uri="{FF2B5EF4-FFF2-40B4-BE49-F238E27FC236}">
                <a16:creationId xmlns="" xmlns:a16="http://schemas.microsoft.com/office/drawing/2014/main" id="{ECA9DAAC-FB83-4CD9-A223-BFC45359E638}"/>
              </a:ext>
            </a:extLst>
          </p:cNvPr>
          <p:cNvSpPr>
            <a:spLocks noGrp="1"/>
          </p:cNvSpPr>
          <p:nvPr>
            <p:ph idx="1"/>
          </p:nvPr>
        </p:nvSpPr>
        <p:spPr/>
        <p:txBody>
          <a:bodyPr>
            <a:normAutofit/>
          </a:bodyPr>
          <a:lstStyle/>
          <a:p>
            <a:pPr>
              <a:buFont typeface="Wingdings" panose="05000000000000000000" pitchFamily="2" charset="2"/>
              <a:buChar char="v"/>
            </a:pPr>
            <a:r>
              <a:rPr lang="en-US" sz="2800" dirty="0"/>
              <a:t> The address to which the control is to be transferred is in a </a:t>
            </a:r>
            <a:r>
              <a:rPr lang="en-US" sz="2800" dirty="0">
                <a:solidFill>
                  <a:srgbClr val="FF0000"/>
                </a:solidFill>
              </a:rPr>
              <a:t>different segment</a:t>
            </a:r>
            <a:r>
              <a:rPr lang="en-US" sz="2800" dirty="0"/>
              <a:t>. </a:t>
            </a:r>
          </a:p>
          <a:p>
            <a:pPr>
              <a:buFont typeface="Wingdings" panose="05000000000000000000" pitchFamily="2" charset="2"/>
              <a:buChar char="v"/>
            </a:pPr>
            <a:r>
              <a:rPr lang="en-US" sz="2800" dirty="0"/>
              <a:t> Provides a </a:t>
            </a:r>
            <a:r>
              <a:rPr lang="en-US" sz="2800" dirty="0">
                <a:solidFill>
                  <a:srgbClr val="FF0000"/>
                </a:solidFill>
              </a:rPr>
              <a:t>means of branching </a:t>
            </a:r>
            <a:r>
              <a:rPr lang="en-US" sz="2800" dirty="0"/>
              <a:t>from one code segment to the other</a:t>
            </a:r>
          </a:p>
          <a:p>
            <a:pPr>
              <a:buFont typeface="Wingdings" panose="05000000000000000000" pitchFamily="2" charset="2"/>
              <a:buChar char="v"/>
            </a:pPr>
            <a:r>
              <a:rPr lang="en-US" sz="2800" dirty="0"/>
              <a:t> The CS and IP of the destination address is specified directly in the instruction</a:t>
            </a:r>
          </a:p>
          <a:p>
            <a:pPr>
              <a:buFont typeface="Wingdings" panose="05000000000000000000" pitchFamily="2" charset="2"/>
              <a:buChar char="v"/>
            </a:pPr>
            <a:r>
              <a:rPr lang="en-US" sz="2800" dirty="0"/>
              <a:t> Ex., JMP 5000H : 2000H</a:t>
            </a:r>
          </a:p>
        </p:txBody>
      </p:sp>
    </p:spTree>
    <p:extLst>
      <p:ext uri="{BB962C8B-B14F-4D97-AF65-F5344CB8AC3E}">
        <p14:creationId xmlns:p14="http://schemas.microsoft.com/office/powerpoint/2010/main" val="2028319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4FB494-0C74-4F08-A671-8C5A658DF448}"/>
              </a:ext>
            </a:extLst>
          </p:cNvPr>
          <p:cNvSpPr>
            <a:spLocks noGrp="1"/>
          </p:cNvSpPr>
          <p:nvPr>
            <p:ph type="title"/>
          </p:nvPr>
        </p:nvSpPr>
        <p:spPr/>
        <p:txBody>
          <a:bodyPr/>
          <a:lstStyle/>
          <a:p>
            <a:r>
              <a:rPr lang="en-US" dirty="0"/>
              <a:t>Intersegment indirect</a:t>
            </a:r>
          </a:p>
        </p:txBody>
      </p:sp>
      <p:sp>
        <p:nvSpPr>
          <p:cNvPr id="3" name="Content Placeholder 2">
            <a:extLst>
              <a:ext uri="{FF2B5EF4-FFF2-40B4-BE49-F238E27FC236}">
                <a16:creationId xmlns="" xmlns:a16="http://schemas.microsoft.com/office/drawing/2014/main" id="{D7CC04D2-38A5-49CE-804B-0CDAE5D470AA}"/>
              </a:ext>
            </a:extLst>
          </p:cNvPr>
          <p:cNvSpPr>
            <a:spLocks noGrp="1"/>
          </p:cNvSpPr>
          <p:nvPr>
            <p:ph idx="1"/>
          </p:nvPr>
        </p:nvSpPr>
        <p:spPr/>
        <p:txBody>
          <a:bodyPr>
            <a:normAutofit/>
          </a:bodyPr>
          <a:lstStyle/>
          <a:p>
            <a:pPr>
              <a:buFont typeface="Wingdings" panose="05000000000000000000" pitchFamily="2" charset="2"/>
              <a:buChar char="v"/>
            </a:pPr>
            <a:r>
              <a:rPr lang="en-US" sz="2800" dirty="0"/>
              <a:t> The address to which the control is to be transferred is present in another segment and is passed to the instruction </a:t>
            </a:r>
            <a:r>
              <a:rPr lang="en-US" sz="2800" dirty="0">
                <a:solidFill>
                  <a:srgbClr val="FF0000"/>
                </a:solidFill>
              </a:rPr>
              <a:t>indirectly</a:t>
            </a:r>
            <a:r>
              <a:rPr lang="en-US" sz="2800" dirty="0"/>
              <a:t>.</a:t>
            </a:r>
          </a:p>
          <a:p>
            <a:pPr>
              <a:buFont typeface="Wingdings" panose="05000000000000000000" pitchFamily="2" charset="2"/>
              <a:buChar char="v"/>
            </a:pPr>
            <a:r>
              <a:rPr lang="en-US" sz="2800" dirty="0"/>
              <a:t> The memory block pointed is one among these: IP (LSB), IP (MSB), CS (LSB), CS (MSB)</a:t>
            </a:r>
          </a:p>
          <a:p>
            <a:pPr>
              <a:buFont typeface="Wingdings" panose="05000000000000000000" pitchFamily="2" charset="2"/>
              <a:buChar char="v"/>
            </a:pPr>
            <a:r>
              <a:rPr lang="en-US" sz="2800" dirty="0"/>
              <a:t> Ex., JMP 2000H</a:t>
            </a:r>
          </a:p>
        </p:txBody>
      </p:sp>
    </p:spTree>
    <p:extLst>
      <p:ext uri="{BB962C8B-B14F-4D97-AF65-F5344CB8AC3E}">
        <p14:creationId xmlns:p14="http://schemas.microsoft.com/office/powerpoint/2010/main" val="47661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6EC36E-26A9-44BA-A625-BDC253E9F37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 xmlns:a16="http://schemas.microsoft.com/office/drawing/2014/main" id="{90E84B7E-80DA-4D3F-80AC-1D351EADA594}"/>
              </a:ext>
            </a:extLst>
          </p:cNvPr>
          <p:cNvSpPr>
            <a:spLocks noGrp="1"/>
          </p:cNvSpPr>
          <p:nvPr>
            <p:ph idx="1"/>
          </p:nvPr>
        </p:nvSpPr>
        <p:spPr/>
        <p:txBody>
          <a:bodyPr>
            <a:normAutofit/>
          </a:bodyPr>
          <a:lstStyle/>
          <a:p>
            <a:pPr>
              <a:buFont typeface="Arial" panose="020B0604020202020204" pitchFamily="34" charset="0"/>
              <a:buChar char="•"/>
            </a:pPr>
            <a:r>
              <a:rPr lang="en-US" sz="2800" dirty="0"/>
              <a:t> Assume that the subroutine is in a different code segment, where CS = 3000H. What is the effective address of the instruction                CALL 3000H:0030H?</a:t>
            </a:r>
          </a:p>
        </p:txBody>
      </p:sp>
    </p:spTree>
    <p:extLst>
      <p:ext uri="{BB962C8B-B14F-4D97-AF65-F5344CB8AC3E}">
        <p14:creationId xmlns:p14="http://schemas.microsoft.com/office/powerpoint/2010/main" val="2992712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F03280-B55A-4F68-9ACE-A587A8885B18}"/>
              </a:ext>
            </a:extLst>
          </p:cNvPr>
          <p:cNvSpPr>
            <a:spLocks noGrp="1"/>
          </p:cNvSpPr>
          <p:nvPr>
            <p:ph type="title"/>
          </p:nvPr>
        </p:nvSpPr>
        <p:spPr/>
        <p:txBody>
          <a:bodyPr/>
          <a:lstStyle/>
          <a:p>
            <a:r>
              <a:rPr lang="en-US" dirty="0"/>
              <a:t>Weblinks</a:t>
            </a:r>
          </a:p>
        </p:txBody>
      </p:sp>
      <p:sp>
        <p:nvSpPr>
          <p:cNvPr id="3" name="Content Placeholder 2">
            <a:extLst>
              <a:ext uri="{FF2B5EF4-FFF2-40B4-BE49-F238E27FC236}">
                <a16:creationId xmlns="" xmlns:a16="http://schemas.microsoft.com/office/drawing/2014/main" id="{9112BA6F-6E3A-4B0A-BAD1-AFF09439BDC0}"/>
              </a:ext>
            </a:extLst>
          </p:cNvPr>
          <p:cNvSpPr>
            <a:spLocks noGrp="1"/>
          </p:cNvSpPr>
          <p:nvPr>
            <p:ph idx="1"/>
          </p:nvPr>
        </p:nvSpPr>
        <p:spPr/>
        <p:txBody>
          <a:bodyPr/>
          <a:lstStyle/>
          <a:p>
            <a:r>
              <a:rPr lang="en-US" dirty="0">
                <a:hlinkClick r:id="rId2"/>
              </a:rPr>
              <a:t>https://www.youtube.com/watch?v=p9wxyIx-j-c</a:t>
            </a:r>
            <a:endParaRPr lang="en-US" dirty="0"/>
          </a:p>
          <a:p>
            <a:endParaRPr lang="en-US" dirty="0"/>
          </a:p>
        </p:txBody>
      </p:sp>
    </p:spTree>
    <p:extLst>
      <p:ext uri="{BB962C8B-B14F-4D97-AF65-F5344CB8AC3E}">
        <p14:creationId xmlns:p14="http://schemas.microsoft.com/office/powerpoint/2010/main" val="28489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F9B0EC-9C78-4F7D-ACBC-58EAFC425E5A}"/>
              </a:ext>
            </a:extLst>
          </p:cNvPr>
          <p:cNvSpPr>
            <a:spLocks noGrp="1"/>
          </p:cNvSpPr>
          <p:nvPr>
            <p:ph type="title"/>
          </p:nvPr>
        </p:nvSpPr>
        <p:spPr>
          <a:xfrm>
            <a:off x="768096" y="585216"/>
            <a:ext cx="7290054" cy="1031549"/>
          </a:xfrm>
        </p:spPr>
        <p:txBody>
          <a:bodyPr/>
          <a:lstStyle/>
          <a:p>
            <a:r>
              <a:rPr lang="en-US" dirty="0"/>
              <a:t>Addressing Modes of 8086</a:t>
            </a:r>
          </a:p>
        </p:txBody>
      </p:sp>
      <p:graphicFrame>
        <p:nvGraphicFramePr>
          <p:cNvPr id="6" name="Diagram 5">
            <a:extLst>
              <a:ext uri="{FF2B5EF4-FFF2-40B4-BE49-F238E27FC236}">
                <a16:creationId xmlns="" xmlns:a16="http://schemas.microsoft.com/office/drawing/2014/main" id="{9D6F2BFC-3BB3-4A54-9BD6-B5B7AA62592F}"/>
              </a:ext>
            </a:extLst>
          </p:cNvPr>
          <p:cNvGraphicFramePr/>
          <p:nvPr>
            <p:extLst>
              <p:ext uri="{D42A27DB-BD31-4B8C-83A1-F6EECF244321}">
                <p14:modId xmlns:p14="http://schemas.microsoft.com/office/powerpoint/2010/main" val="348232074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945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p:txBody>
          <a:bodyPr/>
          <a:lstStyle/>
          <a:p>
            <a:r>
              <a:rPr lang="en-US" dirty="0"/>
              <a:t>Types of instructions</a:t>
            </a:r>
          </a:p>
        </p:txBody>
      </p:sp>
      <p:sp>
        <p:nvSpPr>
          <p:cNvPr id="3" name="Content Placeholder 2">
            <a:extLst>
              <a:ext uri="{FF2B5EF4-FFF2-40B4-BE49-F238E27FC236}">
                <a16:creationId xmlns="" xmlns:a16="http://schemas.microsoft.com/office/drawing/2014/main" id="{74E5CE1F-499C-447E-B352-497F63735752}"/>
              </a:ext>
            </a:extLst>
          </p:cNvPr>
          <p:cNvSpPr>
            <a:spLocks noGrp="1"/>
          </p:cNvSpPr>
          <p:nvPr>
            <p:ph idx="1"/>
          </p:nvPr>
        </p:nvSpPr>
        <p:spPr/>
        <p:txBody>
          <a:bodyPr>
            <a:normAutofit/>
          </a:bodyPr>
          <a:lstStyle/>
          <a:p>
            <a:pPr>
              <a:buFont typeface="Wingdings" panose="05000000000000000000" pitchFamily="2" charset="2"/>
              <a:buChar char="v"/>
            </a:pPr>
            <a:r>
              <a:rPr lang="en-US" sz="2800" dirty="0"/>
              <a:t> </a:t>
            </a:r>
            <a:r>
              <a:rPr lang="en-US" sz="2800" dirty="0">
                <a:solidFill>
                  <a:srgbClr val="FF0000"/>
                </a:solidFill>
              </a:rPr>
              <a:t>Sequential Control Flow instructions</a:t>
            </a:r>
            <a:r>
              <a:rPr lang="en-US" sz="2800" dirty="0"/>
              <a:t> – after execution of one instruction, it transfers control to the next instruction appearing immediately after it. Ex., Arithmetic, logical, data transfer etc.</a:t>
            </a:r>
          </a:p>
          <a:p>
            <a:pPr>
              <a:buFont typeface="Wingdings" panose="05000000000000000000" pitchFamily="2" charset="2"/>
              <a:buChar char="v"/>
            </a:pPr>
            <a:r>
              <a:rPr lang="en-US" sz="2800" dirty="0"/>
              <a:t> </a:t>
            </a:r>
            <a:r>
              <a:rPr lang="en-US" sz="2800" dirty="0">
                <a:solidFill>
                  <a:srgbClr val="FF0000"/>
                </a:solidFill>
              </a:rPr>
              <a:t>Control Transfer Instructions </a:t>
            </a:r>
            <a:r>
              <a:rPr lang="en-US" sz="2800" dirty="0"/>
              <a:t>– Transfers control to a pre-defined address or to an address specified in the instruction after an execution. Ex., INT, CALL, RET, JUMP</a:t>
            </a:r>
          </a:p>
        </p:txBody>
      </p:sp>
    </p:spTree>
    <p:extLst>
      <p:ext uri="{BB962C8B-B14F-4D97-AF65-F5344CB8AC3E}">
        <p14:creationId xmlns:p14="http://schemas.microsoft.com/office/powerpoint/2010/main" val="97425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D839FD-0BD7-496A-85D9-FC503CBEAA64}"/>
              </a:ext>
            </a:extLst>
          </p:cNvPr>
          <p:cNvSpPr>
            <a:spLocks noGrp="1"/>
          </p:cNvSpPr>
          <p:nvPr>
            <p:ph type="title"/>
          </p:nvPr>
        </p:nvSpPr>
        <p:spPr/>
        <p:txBody>
          <a:bodyPr/>
          <a:lstStyle/>
          <a:p>
            <a:r>
              <a:rPr lang="en-US" dirty="0"/>
              <a:t>Addressing modes – Sequential Control Flow Instructions</a:t>
            </a:r>
          </a:p>
        </p:txBody>
      </p:sp>
      <p:sp>
        <p:nvSpPr>
          <p:cNvPr id="3" name="Content Placeholder 2">
            <a:extLst>
              <a:ext uri="{FF2B5EF4-FFF2-40B4-BE49-F238E27FC236}">
                <a16:creationId xmlns="" xmlns:a16="http://schemas.microsoft.com/office/drawing/2014/main" id="{2F9C92AB-36EB-4C45-AEBE-9B9D392737E0}"/>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sz="2800" dirty="0"/>
              <a:t> </a:t>
            </a:r>
            <a:r>
              <a:rPr lang="en-US" sz="2800" dirty="0">
                <a:solidFill>
                  <a:srgbClr val="FF0000"/>
                </a:solidFill>
              </a:rPr>
              <a:t>Immediate</a:t>
            </a:r>
            <a:r>
              <a:rPr lang="en-US" sz="2800" dirty="0"/>
              <a:t> – immediate data is a part of instruction. Ex., MOV AX, 0006H</a:t>
            </a:r>
          </a:p>
          <a:p>
            <a:pPr>
              <a:buFont typeface="Wingdings" panose="05000000000000000000" pitchFamily="2" charset="2"/>
              <a:buChar char="v"/>
            </a:pPr>
            <a:r>
              <a:rPr lang="en-US" sz="2800" dirty="0"/>
              <a:t> </a:t>
            </a:r>
            <a:r>
              <a:rPr lang="en-US" sz="2800" dirty="0">
                <a:solidFill>
                  <a:srgbClr val="FF0000"/>
                </a:solidFill>
              </a:rPr>
              <a:t>Direct</a:t>
            </a:r>
            <a:r>
              <a:rPr lang="en-US" sz="2800" dirty="0"/>
              <a:t> – 16 bit memory or I/O address is directly specified in the instruction. Ex., MOV AX, [2000H]</a:t>
            </a:r>
          </a:p>
          <a:p>
            <a:pPr>
              <a:buFont typeface="Wingdings" panose="05000000000000000000" pitchFamily="2" charset="2"/>
              <a:buChar char="v"/>
            </a:pPr>
            <a:r>
              <a:rPr lang="en-US" sz="2800" dirty="0"/>
              <a:t> </a:t>
            </a:r>
            <a:r>
              <a:rPr lang="en-US" sz="2800" dirty="0">
                <a:solidFill>
                  <a:srgbClr val="FF0000"/>
                </a:solidFill>
              </a:rPr>
              <a:t>Register </a:t>
            </a:r>
            <a:r>
              <a:rPr lang="en-US" sz="2800" dirty="0"/>
              <a:t>– Data is first stored in register and then referred from that register. Ex., MOV BX, AX</a:t>
            </a:r>
          </a:p>
          <a:p>
            <a:pPr>
              <a:buFont typeface="Wingdings" panose="05000000000000000000" pitchFamily="2" charset="2"/>
              <a:buChar char="v"/>
            </a:pPr>
            <a:r>
              <a:rPr lang="en-US" sz="2800" dirty="0"/>
              <a:t> </a:t>
            </a:r>
            <a:r>
              <a:rPr lang="en-US" sz="2800" dirty="0">
                <a:solidFill>
                  <a:srgbClr val="FF0000"/>
                </a:solidFill>
              </a:rPr>
              <a:t>Register Indirect </a:t>
            </a:r>
            <a:r>
              <a:rPr lang="en-US" sz="2800" dirty="0"/>
              <a:t>– Uses offset registers to determine the address of the memory location that contains data. Ex., MOV AX, [BX]. Usually, offset address is in BX, SI or DI</a:t>
            </a:r>
          </a:p>
        </p:txBody>
      </p:sp>
    </p:spTree>
    <p:extLst>
      <p:ext uri="{BB962C8B-B14F-4D97-AF65-F5344CB8AC3E}">
        <p14:creationId xmlns:p14="http://schemas.microsoft.com/office/powerpoint/2010/main" val="324320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98D18B-C0ED-401D-9599-766132273DC2}"/>
              </a:ext>
            </a:extLst>
          </p:cNvPr>
          <p:cNvSpPr>
            <a:spLocks noGrp="1"/>
          </p:cNvSpPr>
          <p:nvPr>
            <p:ph type="title"/>
          </p:nvPr>
        </p:nvSpPr>
        <p:spPr>
          <a:xfrm>
            <a:off x="768096" y="126691"/>
            <a:ext cx="7290054" cy="421949"/>
          </a:xfrm>
        </p:spPr>
        <p:txBody>
          <a:bodyPr>
            <a:normAutofit fontScale="90000"/>
          </a:bodyPr>
          <a:lstStyle/>
          <a:p>
            <a:r>
              <a:rPr lang="en-US" dirty="0"/>
              <a:t>Continued…</a:t>
            </a:r>
          </a:p>
        </p:txBody>
      </p:sp>
      <p:sp>
        <p:nvSpPr>
          <p:cNvPr id="3" name="Content Placeholder 2">
            <a:extLst>
              <a:ext uri="{FF2B5EF4-FFF2-40B4-BE49-F238E27FC236}">
                <a16:creationId xmlns="" xmlns:a16="http://schemas.microsoft.com/office/drawing/2014/main" id="{3E39E1B9-1941-4338-8CB0-0E4DEDDB3A06}"/>
              </a:ext>
            </a:extLst>
          </p:cNvPr>
          <p:cNvSpPr>
            <a:spLocks noGrp="1"/>
          </p:cNvSpPr>
          <p:nvPr>
            <p:ph idx="1"/>
          </p:nvPr>
        </p:nvSpPr>
        <p:spPr>
          <a:xfrm>
            <a:off x="768096" y="675861"/>
            <a:ext cx="7290054" cy="5633499"/>
          </a:xfrm>
        </p:spPr>
        <p:txBody>
          <a:bodyPr>
            <a:normAutofit lnSpcReduction="10000"/>
          </a:bodyPr>
          <a:lstStyle/>
          <a:p>
            <a:pPr>
              <a:buFont typeface="Wingdings" panose="05000000000000000000" pitchFamily="2" charset="2"/>
              <a:buChar char="v"/>
            </a:pPr>
            <a:r>
              <a:rPr lang="en-US" sz="2800" dirty="0"/>
              <a:t> </a:t>
            </a:r>
            <a:r>
              <a:rPr lang="en-US" sz="2800" dirty="0">
                <a:solidFill>
                  <a:srgbClr val="FF0000"/>
                </a:solidFill>
              </a:rPr>
              <a:t>Indexed</a:t>
            </a:r>
            <a:r>
              <a:rPr lang="en-US" sz="2800" dirty="0"/>
              <a:t> – offset of the operand is stored in one of the indexed registers. DS and ES are the default segments for SI and DI respectively. Ex., MOV AX, [DI]</a:t>
            </a:r>
          </a:p>
          <a:p>
            <a:pPr>
              <a:buFont typeface="Wingdings" panose="05000000000000000000" pitchFamily="2" charset="2"/>
              <a:buChar char="v"/>
            </a:pPr>
            <a:r>
              <a:rPr lang="en-US" sz="2800" dirty="0"/>
              <a:t> </a:t>
            </a:r>
            <a:r>
              <a:rPr lang="en-US" sz="2800" dirty="0">
                <a:solidFill>
                  <a:srgbClr val="FF0000"/>
                </a:solidFill>
              </a:rPr>
              <a:t>Register Relative </a:t>
            </a:r>
            <a:r>
              <a:rPr lang="en-US" sz="2800" dirty="0"/>
              <a:t>– Data is available at an effective address formed by adding an 8 bit or 16 bit displacement with the content of any of the registers BX, BP, SI and DI in the default segment. Ex., MOV AX, 50H[BX]</a:t>
            </a:r>
          </a:p>
          <a:p>
            <a:pPr>
              <a:buFont typeface="Wingdings" panose="05000000000000000000" pitchFamily="2" charset="2"/>
              <a:buChar char="v"/>
            </a:pPr>
            <a:r>
              <a:rPr lang="en-US" sz="2800" dirty="0"/>
              <a:t> </a:t>
            </a:r>
            <a:r>
              <a:rPr lang="en-US" sz="2800" dirty="0">
                <a:solidFill>
                  <a:srgbClr val="FF0000"/>
                </a:solidFill>
              </a:rPr>
              <a:t>Based Indexed </a:t>
            </a:r>
            <a:r>
              <a:rPr lang="en-US" sz="2800" dirty="0"/>
              <a:t>– Adding content of the base register (any one of BX or BP) with the content of an index register (any one of SI or DI). The default segment register may be ES or DS. Ex., MOV AX, [BX] [SI]</a:t>
            </a:r>
          </a:p>
        </p:txBody>
      </p:sp>
    </p:spTree>
    <p:extLst>
      <p:ext uri="{BB962C8B-B14F-4D97-AF65-F5344CB8AC3E}">
        <p14:creationId xmlns:p14="http://schemas.microsoft.com/office/powerpoint/2010/main" val="307900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E433CEA-33FD-455E-B6B4-38450D17E20B}"/>
              </a:ext>
            </a:extLst>
          </p:cNvPr>
          <p:cNvSpPr>
            <a:spLocks noGrp="1"/>
          </p:cNvSpPr>
          <p:nvPr>
            <p:ph idx="1"/>
          </p:nvPr>
        </p:nvSpPr>
        <p:spPr>
          <a:xfrm>
            <a:off x="768096" y="725714"/>
            <a:ext cx="7290054" cy="5583646"/>
          </a:xfrm>
        </p:spPr>
        <p:txBody>
          <a:bodyPr>
            <a:normAutofit/>
          </a:bodyPr>
          <a:lstStyle/>
          <a:p>
            <a:pPr>
              <a:buFont typeface="Wingdings" panose="05000000000000000000" pitchFamily="2" charset="2"/>
              <a:buChar char="v"/>
            </a:pPr>
            <a:r>
              <a:rPr lang="en-US" sz="2800" dirty="0"/>
              <a:t> </a:t>
            </a:r>
            <a:r>
              <a:rPr lang="en-US" sz="2800" dirty="0">
                <a:solidFill>
                  <a:srgbClr val="FF0000"/>
                </a:solidFill>
              </a:rPr>
              <a:t>Relative Based Indexed </a:t>
            </a:r>
            <a:r>
              <a:rPr lang="en-US" sz="2800" dirty="0"/>
              <a:t>– By adding an 8 or 16 bit displacement with the sum of contents of any one of the base registers BX or BP and any one of the indexed registers in a default segment. Ex., MOV AX, 50H [BX] [SI]</a:t>
            </a:r>
          </a:p>
        </p:txBody>
      </p:sp>
      <p:sp>
        <p:nvSpPr>
          <p:cNvPr id="4" name="Title 1">
            <a:extLst>
              <a:ext uri="{FF2B5EF4-FFF2-40B4-BE49-F238E27FC236}">
                <a16:creationId xmlns="" xmlns:a16="http://schemas.microsoft.com/office/drawing/2014/main" id="{BFCE4C41-1620-466E-B57F-2C95EE26E432}"/>
              </a:ext>
            </a:extLst>
          </p:cNvPr>
          <p:cNvSpPr>
            <a:spLocks noGrp="1"/>
          </p:cNvSpPr>
          <p:nvPr>
            <p:ph type="title"/>
          </p:nvPr>
        </p:nvSpPr>
        <p:spPr>
          <a:xfrm>
            <a:off x="768096" y="126691"/>
            <a:ext cx="7290054" cy="421949"/>
          </a:xfrm>
        </p:spPr>
        <p:txBody>
          <a:bodyPr>
            <a:normAutofit fontScale="90000"/>
          </a:bodyPr>
          <a:lstStyle/>
          <a:p>
            <a:r>
              <a:rPr lang="en-US" dirty="0"/>
              <a:t>Continued…</a:t>
            </a:r>
          </a:p>
        </p:txBody>
      </p:sp>
    </p:spTree>
    <p:extLst>
      <p:ext uri="{BB962C8B-B14F-4D97-AF65-F5344CB8AC3E}">
        <p14:creationId xmlns:p14="http://schemas.microsoft.com/office/powerpoint/2010/main" val="188658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D51A87C3-1BB3-4C31-8870-2A86CB84F0FB}"/>
              </a:ext>
            </a:extLst>
          </p:cNvPr>
          <p:cNvPicPr>
            <a:picLocks noChangeAspect="1"/>
          </p:cNvPicPr>
          <p:nvPr/>
        </p:nvPicPr>
        <p:blipFill>
          <a:blip r:embed="rId2"/>
          <a:stretch>
            <a:fillRect/>
          </a:stretch>
        </p:blipFill>
        <p:spPr>
          <a:xfrm>
            <a:off x="2027582" y="65404"/>
            <a:ext cx="5043075" cy="6666699"/>
          </a:xfrm>
          <a:prstGeom prst="rect">
            <a:avLst/>
          </a:prstGeom>
        </p:spPr>
      </p:pic>
    </p:spTree>
    <p:extLst>
      <p:ext uri="{BB962C8B-B14F-4D97-AF65-F5344CB8AC3E}">
        <p14:creationId xmlns:p14="http://schemas.microsoft.com/office/powerpoint/2010/main" val="201378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9911DF7-E955-4234-B8E6-92AC730AA538}"/>
              </a:ext>
            </a:extLst>
          </p:cNvPr>
          <p:cNvSpPr>
            <a:spLocks noGrp="1"/>
          </p:cNvSpPr>
          <p:nvPr>
            <p:ph idx="1"/>
          </p:nvPr>
        </p:nvSpPr>
        <p:spPr/>
        <p:txBody>
          <a:bodyPr>
            <a:normAutofit/>
          </a:bodyPr>
          <a:lstStyle/>
          <a:p>
            <a:pPr>
              <a:buFont typeface="Wingdings" panose="05000000000000000000" pitchFamily="2" charset="2"/>
              <a:buChar char="v"/>
            </a:pPr>
            <a:r>
              <a:rPr lang="en-US" sz="2800" dirty="0"/>
              <a:t> Addressing mode depends upon</a:t>
            </a:r>
          </a:p>
          <a:p>
            <a:pPr lvl="1">
              <a:buFont typeface="Wingdings" panose="05000000000000000000" pitchFamily="2" charset="2"/>
              <a:buChar char="v"/>
            </a:pPr>
            <a:r>
              <a:rPr lang="en-US" sz="2400" dirty="0"/>
              <a:t>whether the </a:t>
            </a:r>
            <a:r>
              <a:rPr lang="en-US" sz="2400" dirty="0">
                <a:solidFill>
                  <a:srgbClr val="FF0000"/>
                </a:solidFill>
              </a:rPr>
              <a:t>destination location </a:t>
            </a:r>
            <a:r>
              <a:rPr lang="en-US" sz="2400" dirty="0"/>
              <a:t>is within the </a:t>
            </a:r>
            <a:r>
              <a:rPr lang="en-US" sz="2400" dirty="0">
                <a:solidFill>
                  <a:srgbClr val="FF0000"/>
                </a:solidFill>
              </a:rPr>
              <a:t>same segment or in a different one.</a:t>
            </a:r>
          </a:p>
          <a:p>
            <a:pPr lvl="1">
              <a:buFont typeface="Wingdings" panose="05000000000000000000" pitchFamily="2" charset="2"/>
              <a:buChar char="v"/>
            </a:pPr>
            <a:r>
              <a:rPr lang="en-US" sz="2400" dirty="0">
                <a:solidFill>
                  <a:srgbClr val="FF0000"/>
                </a:solidFill>
              </a:rPr>
              <a:t>method of passing </a:t>
            </a:r>
            <a:r>
              <a:rPr lang="en-US" sz="2400" dirty="0"/>
              <a:t>the destination address to the processor</a:t>
            </a:r>
          </a:p>
          <a:p>
            <a:pPr marL="0" indent="0">
              <a:buNone/>
            </a:pPr>
            <a:endParaRPr lang="en-US" sz="2800" dirty="0"/>
          </a:p>
        </p:txBody>
      </p:sp>
      <p:sp>
        <p:nvSpPr>
          <p:cNvPr id="4" name="Title 1">
            <a:extLst>
              <a:ext uri="{FF2B5EF4-FFF2-40B4-BE49-F238E27FC236}">
                <a16:creationId xmlns="" xmlns:a16="http://schemas.microsoft.com/office/drawing/2014/main" id="{EF656557-43B6-443A-828E-EEF5411E364F}"/>
              </a:ext>
            </a:extLst>
          </p:cNvPr>
          <p:cNvSpPr>
            <a:spLocks noGrp="1"/>
          </p:cNvSpPr>
          <p:nvPr>
            <p:ph type="title"/>
          </p:nvPr>
        </p:nvSpPr>
        <p:spPr>
          <a:xfrm>
            <a:off x="768350" y="585788"/>
            <a:ext cx="7289800" cy="1498600"/>
          </a:xfrm>
        </p:spPr>
        <p:txBody>
          <a:bodyPr/>
          <a:lstStyle/>
          <a:p>
            <a:r>
              <a:rPr lang="en-US" dirty="0"/>
              <a:t>Addressing modes – Control transfer Instructions</a:t>
            </a:r>
          </a:p>
        </p:txBody>
      </p:sp>
    </p:spTree>
    <p:extLst>
      <p:ext uri="{BB962C8B-B14F-4D97-AF65-F5344CB8AC3E}">
        <p14:creationId xmlns:p14="http://schemas.microsoft.com/office/powerpoint/2010/main" val="370125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8C580B-79C5-4EED-9B9A-3C187F49E907}"/>
              </a:ext>
            </a:extLst>
          </p:cNvPr>
          <p:cNvSpPr>
            <a:spLocks noGrp="1"/>
          </p:cNvSpPr>
          <p:nvPr>
            <p:ph type="title"/>
          </p:nvPr>
        </p:nvSpPr>
        <p:spPr>
          <a:xfrm>
            <a:off x="768096" y="120759"/>
            <a:ext cx="7290054" cy="1499616"/>
          </a:xfrm>
        </p:spPr>
        <p:txBody>
          <a:bodyPr/>
          <a:lstStyle/>
          <a:p>
            <a:pPr algn="ctr"/>
            <a:r>
              <a:rPr lang="en-US" dirty="0"/>
              <a:t>Types of addressing modes for control transfer instructions</a:t>
            </a:r>
          </a:p>
        </p:txBody>
      </p:sp>
      <p:graphicFrame>
        <p:nvGraphicFramePr>
          <p:cNvPr id="4" name="Diagram 3">
            <a:extLst>
              <a:ext uri="{FF2B5EF4-FFF2-40B4-BE49-F238E27FC236}">
                <a16:creationId xmlns="" xmlns:a16="http://schemas.microsoft.com/office/drawing/2014/main" id="{B6904D27-27F9-4830-BBFA-C387A84D52CF}"/>
              </a:ext>
            </a:extLst>
          </p:cNvPr>
          <p:cNvGraphicFramePr/>
          <p:nvPr>
            <p:extLst>
              <p:ext uri="{D42A27DB-BD31-4B8C-83A1-F6EECF244321}">
                <p14:modId xmlns:p14="http://schemas.microsoft.com/office/powerpoint/2010/main" val="387694458"/>
              </p:ext>
            </p:extLst>
          </p:nvPr>
        </p:nvGraphicFramePr>
        <p:xfrm>
          <a:off x="1524000" y="1620375"/>
          <a:ext cx="6851904" cy="4742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08344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 xmlns:thm15="http://schemas.microsoft.com/office/thememl/2012/main" name="Presentation1" id="{FE7ECD25-A351-4FAE-A1AB-92FCC9172438}" vid="{2F00EA29-F9A6-4B11-82D8-E8DE3C791F0F}"/>
    </a:ext>
  </a:extLst>
</a:theme>
</file>

<file path=docProps/app.xml><?xml version="1.0" encoding="utf-8"?>
<Properties xmlns="http://schemas.openxmlformats.org/officeDocument/2006/extended-properties" xmlns:vt="http://schemas.openxmlformats.org/officeDocument/2006/docPropsVTypes">
  <Template>Dr. Florence</Template>
  <TotalTime>625</TotalTime>
  <Words>699</Words>
  <Application>Microsoft Office PowerPoint</Application>
  <PresentationFormat>On-screen Show (4:3)</PresentationFormat>
  <Paragraphs>50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Integral</vt:lpstr>
      <vt:lpstr>Module 1 – introduction to 8086</vt:lpstr>
      <vt:lpstr>Addressing Modes of 8086</vt:lpstr>
      <vt:lpstr>Types of instructions</vt:lpstr>
      <vt:lpstr>Addressing modes – Sequential Control Flow Instructions</vt:lpstr>
      <vt:lpstr>Continued…</vt:lpstr>
      <vt:lpstr>Continued…</vt:lpstr>
      <vt:lpstr>PowerPoint Presentation</vt:lpstr>
      <vt:lpstr>Addressing modes – Control transfer Instructions</vt:lpstr>
      <vt:lpstr>Types of addressing modes for control transfer instructions</vt:lpstr>
      <vt:lpstr>Intra-segment Direct Mode</vt:lpstr>
      <vt:lpstr>Intra-segment indirect mode</vt:lpstr>
      <vt:lpstr>Intersegment direct</vt:lpstr>
      <vt:lpstr>Intersegment indirect</vt:lpstr>
      <vt:lpstr>Example</vt:lpstr>
      <vt:lpstr>Weblinks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 introduction to 8086</dc:title>
  <dc:creator>Florence Gnana Poovathy J</dc:creator>
  <cp:lastModifiedBy>Admin</cp:lastModifiedBy>
  <cp:revision>55</cp:revision>
  <dcterms:created xsi:type="dcterms:W3CDTF">2020-07-20T14:20:08Z</dcterms:created>
  <dcterms:modified xsi:type="dcterms:W3CDTF">2021-02-11T08:22:54Z</dcterms:modified>
</cp:coreProperties>
</file>