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9" r:id="rId2"/>
    <p:sldId id="257" r:id="rId3"/>
    <p:sldId id="258" r:id="rId4"/>
    <p:sldId id="260" r:id="rId5"/>
    <p:sldId id="261" r:id="rId6"/>
    <p:sldId id="262" r:id="rId7"/>
    <p:sldId id="264" r:id="rId8"/>
    <p:sldId id="265" r:id="rId9"/>
    <p:sldId id="266" r:id="rId10"/>
    <p:sldId id="267" r:id="rId11"/>
    <p:sldId id="263" r:id="rId12"/>
    <p:sldId id="269"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7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1" autoAdjust="0"/>
    <p:restoredTop sz="94660"/>
  </p:normalViewPr>
  <p:slideViewPr>
    <p:cSldViewPr snapToGrid="0">
      <p:cViewPr varScale="1">
        <p:scale>
          <a:sx n="69" d="100"/>
          <a:sy n="69" d="100"/>
        </p:scale>
        <p:origin x="-102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586FF1-FD30-4FB4-9923-76A20217D89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3FEAF0E6-B1C8-4D48-B667-6471558A9DBF}">
      <dgm:prSet phldrT="[Text]"/>
      <dgm:spPr>
        <a:solidFill>
          <a:srgbClr val="002060">
            <a:alpha val="42000"/>
          </a:srgbClr>
        </a:solidFill>
      </dgm:spPr>
      <dgm:t>
        <a:bodyPr/>
        <a:lstStyle/>
        <a:p>
          <a:r>
            <a:rPr lang="en-US" dirty="0">
              <a:solidFill>
                <a:schemeClr val="tx1"/>
              </a:solidFill>
            </a:rPr>
            <a:t>Instruction set of 8086</a:t>
          </a:r>
        </a:p>
      </dgm:t>
    </dgm:pt>
    <dgm:pt modelId="{8F18F9AC-166F-4D82-8DDB-7367EA93AE20}" type="parTrans" cxnId="{3A9E2C0B-5724-475D-91C0-284B73B2A8BD}">
      <dgm:prSet/>
      <dgm:spPr/>
      <dgm:t>
        <a:bodyPr/>
        <a:lstStyle/>
        <a:p>
          <a:endParaRPr lang="en-US"/>
        </a:p>
      </dgm:t>
    </dgm:pt>
    <dgm:pt modelId="{DB00F2E5-D396-408B-BD3A-7BEA175FD1B7}" type="sibTrans" cxnId="{3A9E2C0B-5724-475D-91C0-284B73B2A8BD}">
      <dgm:prSet/>
      <dgm:spPr/>
      <dgm:t>
        <a:bodyPr/>
        <a:lstStyle/>
        <a:p>
          <a:endParaRPr lang="en-US"/>
        </a:p>
      </dgm:t>
    </dgm:pt>
    <dgm:pt modelId="{519F4D0E-FC93-44BE-AE6E-A28CDCC5657B}">
      <dgm:prSet phldrT="[Text]"/>
      <dgm:spPr>
        <a:solidFill>
          <a:srgbClr val="FF0000">
            <a:alpha val="42000"/>
          </a:srgbClr>
        </a:solidFill>
      </dgm:spPr>
      <dgm:t>
        <a:bodyPr/>
        <a:lstStyle/>
        <a:p>
          <a:r>
            <a:rPr lang="en-US" dirty="0">
              <a:solidFill>
                <a:schemeClr val="tx1"/>
              </a:solidFill>
            </a:rPr>
            <a:t>Data copy/transfer instructions</a:t>
          </a:r>
        </a:p>
      </dgm:t>
    </dgm:pt>
    <dgm:pt modelId="{0A399D1E-2D4A-44C3-930E-3D450F6F8697}" type="parTrans" cxnId="{DCA41C08-3F41-4B73-9E6E-830916E7E97D}">
      <dgm:prSet/>
      <dgm:spPr/>
      <dgm:t>
        <a:bodyPr/>
        <a:lstStyle/>
        <a:p>
          <a:endParaRPr lang="en-US"/>
        </a:p>
      </dgm:t>
    </dgm:pt>
    <dgm:pt modelId="{665D784D-F3AA-40BF-9E36-115CD54735A6}" type="sibTrans" cxnId="{DCA41C08-3F41-4B73-9E6E-830916E7E97D}">
      <dgm:prSet/>
      <dgm:spPr/>
      <dgm:t>
        <a:bodyPr/>
        <a:lstStyle/>
        <a:p>
          <a:endParaRPr lang="en-US"/>
        </a:p>
      </dgm:t>
    </dgm:pt>
    <dgm:pt modelId="{B9104A9B-9254-46E6-9EFA-2461B65BCBDC}">
      <dgm:prSet phldrT="[Text]"/>
      <dgm:spPr>
        <a:solidFill>
          <a:srgbClr val="FF0000">
            <a:alpha val="42000"/>
          </a:srgbClr>
        </a:solidFill>
      </dgm:spPr>
      <dgm:t>
        <a:bodyPr/>
        <a:lstStyle/>
        <a:p>
          <a:r>
            <a:rPr lang="en-US" dirty="0">
              <a:solidFill>
                <a:schemeClr val="tx1"/>
              </a:solidFill>
            </a:rPr>
            <a:t>Arithmetic and logical instructions</a:t>
          </a:r>
        </a:p>
      </dgm:t>
    </dgm:pt>
    <dgm:pt modelId="{F8150B47-E156-4D63-83EF-8C880F3C14C0}" type="parTrans" cxnId="{99A5D307-6A7B-48C3-82AA-DC7475A2D978}">
      <dgm:prSet/>
      <dgm:spPr/>
      <dgm:t>
        <a:bodyPr/>
        <a:lstStyle/>
        <a:p>
          <a:endParaRPr lang="en-US"/>
        </a:p>
      </dgm:t>
    </dgm:pt>
    <dgm:pt modelId="{EC9C1F28-6404-4B0A-9BAC-BC156BD67ECA}" type="sibTrans" cxnId="{99A5D307-6A7B-48C3-82AA-DC7475A2D978}">
      <dgm:prSet/>
      <dgm:spPr/>
      <dgm:t>
        <a:bodyPr/>
        <a:lstStyle/>
        <a:p>
          <a:endParaRPr lang="en-US"/>
        </a:p>
      </dgm:t>
    </dgm:pt>
    <dgm:pt modelId="{31211196-BE35-4D06-9AC2-AA255D053116}">
      <dgm:prSet phldrT="[Text]"/>
      <dgm:spPr>
        <a:solidFill>
          <a:srgbClr val="FF0000">
            <a:alpha val="42000"/>
          </a:srgbClr>
        </a:solidFill>
      </dgm:spPr>
      <dgm:t>
        <a:bodyPr/>
        <a:lstStyle/>
        <a:p>
          <a:r>
            <a:rPr lang="en-US" dirty="0">
              <a:solidFill>
                <a:schemeClr val="tx1"/>
              </a:solidFill>
            </a:rPr>
            <a:t>Branch instructions</a:t>
          </a:r>
        </a:p>
      </dgm:t>
    </dgm:pt>
    <dgm:pt modelId="{DF0D0C2D-35A1-4B59-9AE7-2CE4184F7AFE}" type="parTrans" cxnId="{1350BC9D-A086-4FCD-9B8C-0D2221FAE0AC}">
      <dgm:prSet/>
      <dgm:spPr/>
      <dgm:t>
        <a:bodyPr/>
        <a:lstStyle/>
        <a:p>
          <a:endParaRPr lang="en-US"/>
        </a:p>
      </dgm:t>
    </dgm:pt>
    <dgm:pt modelId="{D371244C-2128-4A18-B305-53351A18AC03}" type="sibTrans" cxnId="{1350BC9D-A086-4FCD-9B8C-0D2221FAE0AC}">
      <dgm:prSet/>
      <dgm:spPr/>
      <dgm:t>
        <a:bodyPr/>
        <a:lstStyle/>
        <a:p>
          <a:endParaRPr lang="en-US"/>
        </a:p>
      </dgm:t>
    </dgm:pt>
    <dgm:pt modelId="{6D93202F-BB49-438A-99FC-5CEBC1DE87B7}">
      <dgm:prSet phldrT="[Text]"/>
      <dgm:spPr>
        <a:solidFill>
          <a:srgbClr val="FF0000">
            <a:alpha val="42000"/>
          </a:srgbClr>
        </a:solidFill>
      </dgm:spPr>
      <dgm:t>
        <a:bodyPr/>
        <a:lstStyle/>
        <a:p>
          <a:r>
            <a:rPr lang="en-US" dirty="0">
              <a:solidFill>
                <a:schemeClr val="tx1"/>
              </a:solidFill>
            </a:rPr>
            <a:t>Loop Instructions</a:t>
          </a:r>
        </a:p>
      </dgm:t>
    </dgm:pt>
    <dgm:pt modelId="{4E70F4E9-8869-4964-8316-4416414E1772}" type="parTrans" cxnId="{C28C99EC-322C-4472-A332-881EA2B0AE8E}">
      <dgm:prSet/>
      <dgm:spPr/>
      <dgm:t>
        <a:bodyPr/>
        <a:lstStyle/>
        <a:p>
          <a:endParaRPr lang="en-US"/>
        </a:p>
      </dgm:t>
    </dgm:pt>
    <dgm:pt modelId="{2C5A2F02-40E4-4465-911D-8BBDAB4265B8}" type="sibTrans" cxnId="{C28C99EC-322C-4472-A332-881EA2B0AE8E}">
      <dgm:prSet/>
      <dgm:spPr/>
      <dgm:t>
        <a:bodyPr/>
        <a:lstStyle/>
        <a:p>
          <a:endParaRPr lang="en-US"/>
        </a:p>
      </dgm:t>
    </dgm:pt>
    <dgm:pt modelId="{9D0A1AE3-1333-4CF6-84D8-D18D0AEAB264}">
      <dgm:prSet phldrT="[Text]"/>
      <dgm:spPr>
        <a:solidFill>
          <a:srgbClr val="FF0000">
            <a:alpha val="42000"/>
          </a:srgbClr>
        </a:solidFill>
      </dgm:spPr>
      <dgm:t>
        <a:bodyPr/>
        <a:lstStyle/>
        <a:p>
          <a:r>
            <a:rPr lang="en-US" dirty="0">
              <a:solidFill>
                <a:schemeClr val="tx1"/>
              </a:solidFill>
            </a:rPr>
            <a:t>Machine control Instructions</a:t>
          </a:r>
        </a:p>
      </dgm:t>
    </dgm:pt>
    <dgm:pt modelId="{CAA0B4F3-AD72-48B4-B13B-B51A61831375}" type="parTrans" cxnId="{FBCFD2C3-3B1F-45C3-B12A-D5B58C088171}">
      <dgm:prSet/>
      <dgm:spPr/>
      <dgm:t>
        <a:bodyPr/>
        <a:lstStyle/>
        <a:p>
          <a:endParaRPr lang="en-US"/>
        </a:p>
      </dgm:t>
    </dgm:pt>
    <dgm:pt modelId="{7DF3C1FE-3FE4-4188-8FB0-C58440597D7C}" type="sibTrans" cxnId="{FBCFD2C3-3B1F-45C3-B12A-D5B58C088171}">
      <dgm:prSet/>
      <dgm:spPr/>
      <dgm:t>
        <a:bodyPr/>
        <a:lstStyle/>
        <a:p>
          <a:endParaRPr lang="en-US"/>
        </a:p>
      </dgm:t>
    </dgm:pt>
    <dgm:pt modelId="{40999464-B0E8-47CB-9133-1D8EC5FA8D68}">
      <dgm:prSet phldrT="[Text]"/>
      <dgm:spPr>
        <a:solidFill>
          <a:srgbClr val="FF0000">
            <a:alpha val="42000"/>
          </a:srgbClr>
        </a:solidFill>
      </dgm:spPr>
      <dgm:t>
        <a:bodyPr/>
        <a:lstStyle/>
        <a:p>
          <a:r>
            <a:rPr lang="en-US" dirty="0">
              <a:solidFill>
                <a:schemeClr val="tx1"/>
              </a:solidFill>
            </a:rPr>
            <a:t>Flag manipulation instructions</a:t>
          </a:r>
        </a:p>
      </dgm:t>
    </dgm:pt>
    <dgm:pt modelId="{7C5CAADC-F0C0-493E-8265-8407D7B4A602}" type="parTrans" cxnId="{1240D0AA-1F70-4F74-92D4-5F479B927B10}">
      <dgm:prSet/>
      <dgm:spPr/>
      <dgm:t>
        <a:bodyPr/>
        <a:lstStyle/>
        <a:p>
          <a:endParaRPr lang="en-US"/>
        </a:p>
      </dgm:t>
    </dgm:pt>
    <dgm:pt modelId="{356FA7E2-92D6-4142-AD9F-772F9394097B}" type="sibTrans" cxnId="{1240D0AA-1F70-4F74-92D4-5F479B927B10}">
      <dgm:prSet/>
      <dgm:spPr/>
      <dgm:t>
        <a:bodyPr/>
        <a:lstStyle/>
        <a:p>
          <a:endParaRPr lang="en-US"/>
        </a:p>
      </dgm:t>
    </dgm:pt>
    <dgm:pt modelId="{CC458B88-64BC-4C7E-9CE3-18E053BE2726}">
      <dgm:prSet phldrT="[Text]"/>
      <dgm:spPr>
        <a:solidFill>
          <a:srgbClr val="FF0000">
            <a:alpha val="42000"/>
          </a:srgbClr>
        </a:solidFill>
      </dgm:spPr>
      <dgm:t>
        <a:bodyPr/>
        <a:lstStyle/>
        <a:p>
          <a:r>
            <a:rPr lang="en-US" dirty="0">
              <a:solidFill>
                <a:schemeClr val="tx1"/>
              </a:solidFill>
            </a:rPr>
            <a:t>Shift and Rotate instructions</a:t>
          </a:r>
        </a:p>
      </dgm:t>
    </dgm:pt>
    <dgm:pt modelId="{AE1D6060-C469-412D-849A-85EA6614F4FA}" type="parTrans" cxnId="{2505E335-4058-49A6-B51C-4F90C24D7D45}">
      <dgm:prSet/>
      <dgm:spPr/>
      <dgm:t>
        <a:bodyPr/>
        <a:lstStyle/>
        <a:p>
          <a:endParaRPr lang="en-US"/>
        </a:p>
      </dgm:t>
    </dgm:pt>
    <dgm:pt modelId="{184A12F7-5682-4FD3-ADE4-9A9FD812AFE4}" type="sibTrans" cxnId="{2505E335-4058-49A6-B51C-4F90C24D7D45}">
      <dgm:prSet/>
      <dgm:spPr/>
      <dgm:t>
        <a:bodyPr/>
        <a:lstStyle/>
        <a:p>
          <a:endParaRPr lang="en-US"/>
        </a:p>
      </dgm:t>
    </dgm:pt>
    <dgm:pt modelId="{5AD0AFCA-1684-4459-A000-8916875B3CFE}">
      <dgm:prSet phldrT="[Text]"/>
      <dgm:spPr>
        <a:solidFill>
          <a:srgbClr val="FF0000">
            <a:alpha val="42000"/>
          </a:srgbClr>
        </a:solidFill>
      </dgm:spPr>
      <dgm:t>
        <a:bodyPr/>
        <a:lstStyle/>
        <a:p>
          <a:r>
            <a:rPr lang="en-US" dirty="0">
              <a:solidFill>
                <a:schemeClr val="tx1"/>
              </a:solidFill>
            </a:rPr>
            <a:t>String Instructions </a:t>
          </a:r>
        </a:p>
      </dgm:t>
    </dgm:pt>
    <dgm:pt modelId="{CEC3DABC-6199-45B0-AE80-8EE75A07CB0F}" type="parTrans" cxnId="{361C4CD0-5B6C-403A-B322-6ECAAD62F0C7}">
      <dgm:prSet/>
      <dgm:spPr/>
      <dgm:t>
        <a:bodyPr/>
        <a:lstStyle/>
        <a:p>
          <a:endParaRPr lang="en-US"/>
        </a:p>
      </dgm:t>
    </dgm:pt>
    <dgm:pt modelId="{D1A5ADA3-B642-440C-BD3A-19212C461BB6}" type="sibTrans" cxnId="{361C4CD0-5B6C-403A-B322-6ECAAD62F0C7}">
      <dgm:prSet/>
      <dgm:spPr/>
      <dgm:t>
        <a:bodyPr/>
        <a:lstStyle/>
        <a:p>
          <a:endParaRPr lang="en-US"/>
        </a:p>
      </dgm:t>
    </dgm:pt>
    <dgm:pt modelId="{2F2AA68C-5A10-42C1-8983-E396A0A3C16E}" type="pres">
      <dgm:prSet presAssocID="{46586FF1-FD30-4FB4-9923-76A20217D89E}" presName="Name0" presStyleCnt="0">
        <dgm:presLayoutVars>
          <dgm:chPref val="1"/>
          <dgm:dir/>
          <dgm:animOne val="branch"/>
          <dgm:animLvl val="lvl"/>
          <dgm:resizeHandles val="exact"/>
        </dgm:presLayoutVars>
      </dgm:prSet>
      <dgm:spPr/>
      <dgm:t>
        <a:bodyPr/>
        <a:lstStyle/>
        <a:p>
          <a:endParaRPr lang="en-IN"/>
        </a:p>
      </dgm:t>
    </dgm:pt>
    <dgm:pt modelId="{244EF9B2-582A-4BCA-A24A-53F6FAB07C4D}" type="pres">
      <dgm:prSet presAssocID="{3FEAF0E6-B1C8-4D48-B667-6471558A9DBF}" presName="root1" presStyleCnt="0"/>
      <dgm:spPr/>
    </dgm:pt>
    <dgm:pt modelId="{12150AA6-9025-4655-9A30-721FC500F46F}" type="pres">
      <dgm:prSet presAssocID="{3FEAF0E6-B1C8-4D48-B667-6471558A9DBF}" presName="LevelOneTextNode" presStyleLbl="node0" presStyleIdx="0" presStyleCnt="1">
        <dgm:presLayoutVars>
          <dgm:chPref val="3"/>
        </dgm:presLayoutVars>
      </dgm:prSet>
      <dgm:spPr/>
      <dgm:t>
        <a:bodyPr/>
        <a:lstStyle/>
        <a:p>
          <a:endParaRPr lang="en-IN"/>
        </a:p>
      </dgm:t>
    </dgm:pt>
    <dgm:pt modelId="{D3BE8592-033D-4259-8F59-8650C289A29F}" type="pres">
      <dgm:prSet presAssocID="{3FEAF0E6-B1C8-4D48-B667-6471558A9DBF}" presName="level2hierChild" presStyleCnt="0"/>
      <dgm:spPr/>
    </dgm:pt>
    <dgm:pt modelId="{9DEF4027-0A2E-453D-987D-25FEBD200F91}" type="pres">
      <dgm:prSet presAssocID="{0A399D1E-2D4A-44C3-930E-3D450F6F8697}" presName="conn2-1" presStyleLbl="parChTrans1D2" presStyleIdx="0" presStyleCnt="8"/>
      <dgm:spPr/>
      <dgm:t>
        <a:bodyPr/>
        <a:lstStyle/>
        <a:p>
          <a:endParaRPr lang="en-IN"/>
        </a:p>
      </dgm:t>
    </dgm:pt>
    <dgm:pt modelId="{FD741579-B686-4FA9-8658-8EDA09AC8DF1}" type="pres">
      <dgm:prSet presAssocID="{0A399D1E-2D4A-44C3-930E-3D450F6F8697}" presName="connTx" presStyleLbl="parChTrans1D2" presStyleIdx="0" presStyleCnt="8"/>
      <dgm:spPr/>
      <dgm:t>
        <a:bodyPr/>
        <a:lstStyle/>
        <a:p>
          <a:endParaRPr lang="en-IN"/>
        </a:p>
      </dgm:t>
    </dgm:pt>
    <dgm:pt modelId="{F1502180-DB5C-4FD6-877A-CA1B807BEF06}" type="pres">
      <dgm:prSet presAssocID="{519F4D0E-FC93-44BE-AE6E-A28CDCC5657B}" presName="root2" presStyleCnt="0"/>
      <dgm:spPr/>
    </dgm:pt>
    <dgm:pt modelId="{E8FD7CBA-0346-41A8-80B6-3DF83E5F253A}" type="pres">
      <dgm:prSet presAssocID="{519F4D0E-FC93-44BE-AE6E-A28CDCC5657B}" presName="LevelTwoTextNode" presStyleLbl="node2" presStyleIdx="0" presStyleCnt="8">
        <dgm:presLayoutVars>
          <dgm:chPref val="3"/>
        </dgm:presLayoutVars>
      </dgm:prSet>
      <dgm:spPr/>
      <dgm:t>
        <a:bodyPr/>
        <a:lstStyle/>
        <a:p>
          <a:endParaRPr lang="en-IN"/>
        </a:p>
      </dgm:t>
    </dgm:pt>
    <dgm:pt modelId="{93F2ED15-D60B-46B2-A770-AC19229B3CFE}" type="pres">
      <dgm:prSet presAssocID="{519F4D0E-FC93-44BE-AE6E-A28CDCC5657B}" presName="level3hierChild" presStyleCnt="0"/>
      <dgm:spPr/>
    </dgm:pt>
    <dgm:pt modelId="{823425C0-8A47-49B9-A538-E49190375EBA}" type="pres">
      <dgm:prSet presAssocID="{F8150B47-E156-4D63-83EF-8C880F3C14C0}" presName="conn2-1" presStyleLbl="parChTrans1D2" presStyleIdx="1" presStyleCnt="8"/>
      <dgm:spPr/>
      <dgm:t>
        <a:bodyPr/>
        <a:lstStyle/>
        <a:p>
          <a:endParaRPr lang="en-IN"/>
        </a:p>
      </dgm:t>
    </dgm:pt>
    <dgm:pt modelId="{4CB3E134-94AD-4618-BA83-C8860E96DCA9}" type="pres">
      <dgm:prSet presAssocID="{F8150B47-E156-4D63-83EF-8C880F3C14C0}" presName="connTx" presStyleLbl="parChTrans1D2" presStyleIdx="1" presStyleCnt="8"/>
      <dgm:spPr/>
      <dgm:t>
        <a:bodyPr/>
        <a:lstStyle/>
        <a:p>
          <a:endParaRPr lang="en-IN"/>
        </a:p>
      </dgm:t>
    </dgm:pt>
    <dgm:pt modelId="{BA2F51F4-C56E-4A14-A71B-8F273D798A2F}" type="pres">
      <dgm:prSet presAssocID="{B9104A9B-9254-46E6-9EFA-2461B65BCBDC}" presName="root2" presStyleCnt="0"/>
      <dgm:spPr/>
    </dgm:pt>
    <dgm:pt modelId="{9F5CFE68-E812-41E4-876A-D6DDE1E415B4}" type="pres">
      <dgm:prSet presAssocID="{B9104A9B-9254-46E6-9EFA-2461B65BCBDC}" presName="LevelTwoTextNode" presStyleLbl="node2" presStyleIdx="1" presStyleCnt="8">
        <dgm:presLayoutVars>
          <dgm:chPref val="3"/>
        </dgm:presLayoutVars>
      </dgm:prSet>
      <dgm:spPr/>
      <dgm:t>
        <a:bodyPr/>
        <a:lstStyle/>
        <a:p>
          <a:endParaRPr lang="en-IN"/>
        </a:p>
      </dgm:t>
    </dgm:pt>
    <dgm:pt modelId="{2D404256-D9D5-42B4-B7A9-D72574A13473}" type="pres">
      <dgm:prSet presAssocID="{B9104A9B-9254-46E6-9EFA-2461B65BCBDC}" presName="level3hierChild" presStyleCnt="0"/>
      <dgm:spPr/>
    </dgm:pt>
    <dgm:pt modelId="{A636A6E5-A647-4BB4-A07F-988A6ABBC594}" type="pres">
      <dgm:prSet presAssocID="{DF0D0C2D-35A1-4B59-9AE7-2CE4184F7AFE}" presName="conn2-1" presStyleLbl="parChTrans1D2" presStyleIdx="2" presStyleCnt="8"/>
      <dgm:spPr/>
      <dgm:t>
        <a:bodyPr/>
        <a:lstStyle/>
        <a:p>
          <a:endParaRPr lang="en-IN"/>
        </a:p>
      </dgm:t>
    </dgm:pt>
    <dgm:pt modelId="{7CFB9288-B311-445A-816E-7D36F7C79C07}" type="pres">
      <dgm:prSet presAssocID="{DF0D0C2D-35A1-4B59-9AE7-2CE4184F7AFE}" presName="connTx" presStyleLbl="parChTrans1D2" presStyleIdx="2" presStyleCnt="8"/>
      <dgm:spPr/>
      <dgm:t>
        <a:bodyPr/>
        <a:lstStyle/>
        <a:p>
          <a:endParaRPr lang="en-IN"/>
        </a:p>
      </dgm:t>
    </dgm:pt>
    <dgm:pt modelId="{8A1573CB-4FD0-4055-9B0E-DF14C7F4E24C}" type="pres">
      <dgm:prSet presAssocID="{31211196-BE35-4D06-9AC2-AA255D053116}" presName="root2" presStyleCnt="0"/>
      <dgm:spPr/>
    </dgm:pt>
    <dgm:pt modelId="{AE08E594-96A9-4821-90E7-61733448F1BD}" type="pres">
      <dgm:prSet presAssocID="{31211196-BE35-4D06-9AC2-AA255D053116}" presName="LevelTwoTextNode" presStyleLbl="node2" presStyleIdx="2" presStyleCnt="8">
        <dgm:presLayoutVars>
          <dgm:chPref val="3"/>
        </dgm:presLayoutVars>
      </dgm:prSet>
      <dgm:spPr/>
      <dgm:t>
        <a:bodyPr/>
        <a:lstStyle/>
        <a:p>
          <a:endParaRPr lang="en-IN"/>
        </a:p>
      </dgm:t>
    </dgm:pt>
    <dgm:pt modelId="{B379E8EC-BF02-44B9-A089-55E675DBA04B}" type="pres">
      <dgm:prSet presAssocID="{31211196-BE35-4D06-9AC2-AA255D053116}" presName="level3hierChild" presStyleCnt="0"/>
      <dgm:spPr/>
    </dgm:pt>
    <dgm:pt modelId="{B1FA389D-4C21-493E-8456-6B92A6EECC40}" type="pres">
      <dgm:prSet presAssocID="{4E70F4E9-8869-4964-8316-4416414E1772}" presName="conn2-1" presStyleLbl="parChTrans1D2" presStyleIdx="3" presStyleCnt="8"/>
      <dgm:spPr/>
      <dgm:t>
        <a:bodyPr/>
        <a:lstStyle/>
        <a:p>
          <a:endParaRPr lang="en-IN"/>
        </a:p>
      </dgm:t>
    </dgm:pt>
    <dgm:pt modelId="{0C4E3F3E-AD60-491C-BCEB-529CF1C2E9C7}" type="pres">
      <dgm:prSet presAssocID="{4E70F4E9-8869-4964-8316-4416414E1772}" presName="connTx" presStyleLbl="parChTrans1D2" presStyleIdx="3" presStyleCnt="8"/>
      <dgm:spPr/>
      <dgm:t>
        <a:bodyPr/>
        <a:lstStyle/>
        <a:p>
          <a:endParaRPr lang="en-IN"/>
        </a:p>
      </dgm:t>
    </dgm:pt>
    <dgm:pt modelId="{D9D7174F-BCEB-4254-8684-825797080660}" type="pres">
      <dgm:prSet presAssocID="{6D93202F-BB49-438A-99FC-5CEBC1DE87B7}" presName="root2" presStyleCnt="0"/>
      <dgm:spPr/>
    </dgm:pt>
    <dgm:pt modelId="{B07FBC90-D3AF-4A75-A061-B5526F450BD1}" type="pres">
      <dgm:prSet presAssocID="{6D93202F-BB49-438A-99FC-5CEBC1DE87B7}" presName="LevelTwoTextNode" presStyleLbl="node2" presStyleIdx="3" presStyleCnt="8">
        <dgm:presLayoutVars>
          <dgm:chPref val="3"/>
        </dgm:presLayoutVars>
      </dgm:prSet>
      <dgm:spPr/>
      <dgm:t>
        <a:bodyPr/>
        <a:lstStyle/>
        <a:p>
          <a:endParaRPr lang="en-IN"/>
        </a:p>
      </dgm:t>
    </dgm:pt>
    <dgm:pt modelId="{68586536-6147-47CF-8801-09DF7D8FFB9D}" type="pres">
      <dgm:prSet presAssocID="{6D93202F-BB49-438A-99FC-5CEBC1DE87B7}" presName="level3hierChild" presStyleCnt="0"/>
      <dgm:spPr/>
    </dgm:pt>
    <dgm:pt modelId="{D1672460-3518-4151-A702-1447C6A28665}" type="pres">
      <dgm:prSet presAssocID="{CAA0B4F3-AD72-48B4-B13B-B51A61831375}" presName="conn2-1" presStyleLbl="parChTrans1D2" presStyleIdx="4" presStyleCnt="8"/>
      <dgm:spPr/>
      <dgm:t>
        <a:bodyPr/>
        <a:lstStyle/>
        <a:p>
          <a:endParaRPr lang="en-IN"/>
        </a:p>
      </dgm:t>
    </dgm:pt>
    <dgm:pt modelId="{34FDEB68-43B7-435F-A815-AF853BA2B02B}" type="pres">
      <dgm:prSet presAssocID="{CAA0B4F3-AD72-48B4-B13B-B51A61831375}" presName="connTx" presStyleLbl="parChTrans1D2" presStyleIdx="4" presStyleCnt="8"/>
      <dgm:spPr/>
      <dgm:t>
        <a:bodyPr/>
        <a:lstStyle/>
        <a:p>
          <a:endParaRPr lang="en-IN"/>
        </a:p>
      </dgm:t>
    </dgm:pt>
    <dgm:pt modelId="{CA61963A-BEFF-4655-A92A-17A12C1BFEB1}" type="pres">
      <dgm:prSet presAssocID="{9D0A1AE3-1333-4CF6-84D8-D18D0AEAB264}" presName="root2" presStyleCnt="0"/>
      <dgm:spPr/>
    </dgm:pt>
    <dgm:pt modelId="{6C54112B-2897-4043-80D3-1CCF1AA29FA1}" type="pres">
      <dgm:prSet presAssocID="{9D0A1AE3-1333-4CF6-84D8-D18D0AEAB264}" presName="LevelTwoTextNode" presStyleLbl="node2" presStyleIdx="4" presStyleCnt="8">
        <dgm:presLayoutVars>
          <dgm:chPref val="3"/>
        </dgm:presLayoutVars>
      </dgm:prSet>
      <dgm:spPr/>
      <dgm:t>
        <a:bodyPr/>
        <a:lstStyle/>
        <a:p>
          <a:endParaRPr lang="en-IN"/>
        </a:p>
      </dgm:t>
    </dgm:pt>
    <dgm:pt modelId="{B2BD7594-E0A1-4212-9C7A-1F196B452C28}" type="pres">
      <dgm:prSet presAssocID="{9D0A1AE3-1333-4CF6-84D8-D18D0AEAB264}" presName="level3hierChild" presStyleCnt="0"/>
      <dgm:spPr/>
    </dgm:pt>
    <dgm:pt modelId="{BB71B35C-FC31-417D-A0D1-BA2172C0FC21}" type="pres">
      <dgm:prSet presAssocID="{7C5CAADC-F0C0-493E-8265-8407D7B4A602}" presName="conn2-1" presStyleLbl="parChTrans1D2" presStyleIdx="5" presStyleCnt="8"/>
      <dgm:spPr/>
      <dgm:t>
        <a:bodyPr/>
        <a:lstStyle/>
        <a:p>
          <a:endParaRPr lang="en-IN"/>
        </a:p>
      </dgm:t>
    </dgm:pt>
    <dgm:pt modelId="{ECBAAD91-8FEF-4C75-8541-D0011CDA3F20}" type="pres">
      <dgm:prSet presAssocID="{7C5CAADC-F0C0-493E-8265-8407D7B4A602}" presName="connTx" presStyleLbl="parChTrans1D2" presStyleIdx="5" presStyleCnt="8"/>
      <dgm:spPr/>
      <dgm:t>
        <a:bodyPr/>
        <a:lstStyle/>
        <a:p>
          <a:endParaRPr lang="en-IN"/>
        </a:p>
      </dgm:t>
    </dgm:pt>
    <dgm:pt modelId="{467A7C79-D07D-4461-968A-3B761E02D936}" type="pres">
      <dgm:prSet presAssocID="{40999464-B0E8-47CB-9133-1D8EC5FA8D68}" presName="root2" presStyleCnt="0"/>
      <dgm:spPr/>
    </dgm:pt>
    <dgm:pt modelId="{3F90AC75-35D0-4D38-B5BC-F01E59FC6C9B}" type="pres">
      <dgm:prSet presAssocID="{40999464-B0E8-47CB-9133-1D8EC5FA8D68}" presName="LevelTwoTextNode" presStyleLbl="node2" presStyleIdx="5" presStyleCnt="8">
        <dgm:presLayoutVars>
          <dgm:chPref val="3"/>
        </dgm:presLayoutVars>
      </dgm:prSet>
      <dgm:spPr/>
      <dgm:t>
        <a:bodyPr/>
        <a:lstStyle/>
        <a:p>
          <a:endParaRPr lang="en-IN"/>
        </a:p>
      </dgm:t>
    </dgm:pt>
    <dgm:pt modelId="{91697611-39B1-4371-B09A-575CFB0B2483}" type="pres">
      <dgm:prSet presAssocID="{40999464-B0E8-47CB-9133-1D8EC5FA8D68}" presName="level3hierChild" presStyleCnt="0"/>
      <dgm:spPr/>
    </dgm:pt>
    <dgm:pt modelId="{E2F55DDB-918E-4423-91E8-76455AC1EA45}" type="pres">
      <dgm:prSet presAssocID="{AE1D6060-C469-412D-849A-85EA6614F4FA}" presName="conn2-1" presStyleLbl="parChTrans1D2" presStyleIdx="6" presStyleCnt="8"/>
      <dgm:spPr/>
      <dgm:t>
        <a:bodyPr/>
        <a:lstStyle/>
        <a:p>
          <a:endParaRPr lang="en-IN"/>
        </a:p>
      </dgm:t>
    </dgm:pt>
    <dgm:pt modelId="{6B35ADF1-10C2-481F-8ACC-D57273F0A894}" type="pres">
      <dgm:prSet presAssocID="{AE1D6060-C469-412D-849A-85EA6614F4FA}" presName="connTx" presStyleLbl="parChTrans1D2" presStyleIdx="6" presStyleCnt="8"/>
      <dgm:spPr/>
      <dgm:t>
        <a:bodyPr/>
        <a:lstStyle/>
        <a:p>
          <a:endParaRPr lang="en-IN"/>
        </a:p>
      </dgm:t>
    </dgm:pt>
    <dgm:pt modelId="{773EF95D-AA26-42B6-96DD-9900288D54E7}" type="pres">
      <dgm:prSet presAssocID="{CC458B88-64BC-4C7E-9CE3-18E053BE2726}" presName="root2" presStyleCnt="0"/>
      <dgm:spPr/>
    </dgm:pt>
    <dgm:pt modelId="{E7D40476-BA26-44BD-B9B7-9353609AB23D}" type="pres">
      <dgm:prSet presAssocID="{CC458B88-64BC-4C7E-9CE3-18E053BE2726}" presName="LevelTwoTextNode" presStyleLbl="node2" presStyleIdx="6" presStyleCnt="8">
        <dgm:presLayoutVars>
          <dgm:chPref val="3"/>
        </dgm:presLayoutVars>
      </dgm:prSet>
      <dgm:spPr/>
      <dgm:t>
        <a:bodyPr/>
        <a:lstStyle/>
        <a:p>
          <a:endParaRPr lang="en-IN"/>
        </a:p>
      </dgm:t>
    </dgm:pt>
    <dgm:pt modelId="{133A067E-648E-40E3-A395-F15187F9D71E}" type="pres">
      <dgm:prSet presAssocID="{CC458B88-64BC-4C7E-9CE3-18E053BE2726}" presName="level3hierChild" presStyleCnt="0"/>
      <dgm:spPr/>
    </dgm:pt>
    <dgm:pt modelId="{73072E59-7196-47F3-AFE7-89A9AEB17406}" type="pres">
      <dgm:prSet presAssocID="{CEC3DABC-6199-45B0-AE80-8EE75A07CB0F}" presName="conn2-1" presStyleLbl="parChTrans1D2" presStyleIdx="7" presStyleCnt="8"/>
      <dgm:spPr/>
      <dgm:t>
        <a:bodyPr/>
        <a:lstStyle/>
        <a:p>
          <a:endParaRPr lang="en-IN"/>
        </a:p>
      </dgm:t>
    </dgm:pt>
    <dgm:pt modelId="{199F832D-42F5-46FD-BFC8-C1DF91C96F73}" type="pres">
      <dgm:prSet presAssocID="{CEC3DABC-6199-45B0-AE80-8EE75A07CB0F}" presName="connTx" presStyleLbl="parChTrans1D2" presStyleIdx="7" presStyleCnt="8"/>
      <dgm:spPr/>
      <dgm:t>
        <a:bodyPr/>
        <a:lstStyle/>
        <a:p>
          <a:endParaRPr lang="en-IN"/>
        </a:p>
      </dgm:t>
    </dgm:pt>
    <dgm:pt modelId="{E10C1154-674E-41E1-8A8E-9A6F07AF54B8}" type="pres">
      <dgm:prSet presAssocID="{5AD0AFCA-1684-4459-A000-8916875B3CFE}" presName="root2" presStyleCnt="0"/>
      <dgm:spPr/>
    </dgm:pt>
    <dgm:pt modelId="{E4E0D3C3-A254-4CAD-A0F1-074E899910C9}" type="pres">
      <dgm:prSet presAssocID="{5AD0AFCA-1684-4459-A000-8916875B3CFE}" presName="LevelTwoTextNode" presStyleLbl="node2" presStyleIdx="7" presStyleCnt="8">
        <dgm:presLayoutVars>
          <dgm:chPref val="3"/>
        </dgm:presLayoutVars>
      </dgm:prSet>
      <dgm:spPr/>
      <dgm:t>
        <a:bodyPr/>
        <a:lstStyle/>
        <a:p>
          <a:endParaRPr lang="en-IN"/>
        </a:p>
      </dgm:t>
    </dgm:pt>
    <dgm:pt modelId="{B1BBE871-082A-4AEB-8C0D-3F7735520592}" type="pres">
      <dgm:prSet presAssocID="{5AD0AFCA-1684-4459-A000-8916875B3CFE}" presName="level3hierChild" presStyleCnt="0"/>
      <dgm:spPr/>
    </dgm:pt>
  </dgm:ptLst>
  <dgm:cxnLst>
    <dgm:cxn modelId="{7BFA3D6A-4358-4F54-85FD-D2B9AD046363}" type="presOf" srcId="{4E70F4E9-8869-4964-8316-4416414E1772}" destId="{B1FA389D-4C21-493E-8456-6B92A6EECC40}" srcOrd="0" destOrd="0" presId="urn:microsoft.com/office/officeart/2008/layout/HorizontalMultiLevelHierarchy"/>
    <dgm:cxn modelId="{3A9E2C0B-5724-475D-91C0-284B73B2A8BD}" srcId="{46586FF1-FD30-4FB4-9923-76A20217D89E}" destId="{3FEAF0E6-B1C8-4D48-B667-6471558A9DBF}" srcOrd="0" destOrd="0" parTransId="{8F18F9AC-166F-4D82-8DDB-7367EA93AE20}" sibTransId="{DB00F2E5-D396-408B-BD3A-7BEA175FD1B7}"/>
    <dgm:cxn modelId="{FBCFD2C3-3B1F-45C3-B12A-D5B58C088171}" srcId="{3FEAF0E6-B1C8-4D48-B667-6471558A9DBF}" destId="{9D0A1AE3-1333-4CF6-84D8-D18D0AEAB264}" srcOrd="4" destOrd="0" parTransId="{CAA0B4F3-AD72-48B4-B13B-B51A61831375}" sibTransId="{7DF3C1FE-3FE4-4188-8FB0-C58440597D7C}"/>
    <dgm:cxn modelId="{DC33846C-CC0E-4E6F-9EEB-17EE15FDF6A0}" type="presOf" srcId="{CC458B88-64BC-4C7E-9CE3-18E053BE2726}" destId="{E7D40476-BA26-44BD-B9B7-9353609AB23D}" srcOrd="0" destOrd="0" presId="urn:microsoft.com/office/officeart/2008/layout/HorizontalMultiLevelHierarchy"/>
    <dgm:cxn modelId="{C28C99EC-322C-4472-A332-881EA2B0AE8E}" srcId="{3FEAF0E6-B1C8-4D48-B667-6471558A9DBF}" destId="{6D93202F-BB49-438A-99FC-5CEBC1DE87B7}" srcOrd="3" destOrd="0" parTransId="{4E70F4E9-8869-4964-8316-4416414E1772}" sibTransId="{2C5A2F02-40E4-4465-911D-8BBDAB4265B8}"/>
    <dgm:cxn modelId="{DC247013-0398-428F-B9C2-CD1C83157DD1}" type="presOf" srcId="{CEC3DABC-6199-45B0-AE80-8EE75A07CB0F}" destId="{199F832D-42F5-46FD-BFC8-C1DF91C96F73}" srcOrd="1" destOrd="0" presId="urn:microsoft.com/office/officeart/2008/layout/HorizontalMultiLevelHierarchy"/>
    <dgm:cxn modelId="{A2DB59E7-1DA5-440F-B893-FC116662975E}" type="presOf" srcId="{6D93202F-BB49-438A-99FC-5CEBC1DE87B7}" destId="{B07FBC90-D3AF-4A75-A061-B5526F450BD1}" srcOrd="0" destOrd="0" presId="urn:microsoft.com/office/officeart/2008/layout/HorizontalMultiLevelHierarchy"/>
    <dgm:cxn modelId="{4DC2DD9E-AF17-4A6B-873E-C568C44746A5}" type="presOf" srcId="{AE1D6060-C469-412D-849A-85EA6614F4FA}" destId="{6B35ADF1-10C2-481F-8ACC-D57273F0A894}" srcOrd="1" destOrd="0" presId="urn:microsoft.com/office/officeart/2008/layout/HorizontalMultiLevelHierarchy"/>
    <dgm:cxn modelId="{DCA41C08-3F41-4B73-9E6E-830916E7E97D}" srcId="{3FEAF0E6-B1C8-4D48-B667-6471558A9DBF}" destId="{519F4D0E-FC93-44BE-AE6E-A28CDCC5657B}" srcOrd="0" destOrd="0" parTransId="{0A399D1E-2D4A-44C3-930E-3D450F6F8697}" sibTransId="{665D784D-F3AA-40BF-9E36-115CD54735A6}"/>
    <dgm:cxn modelId="{2505E335-4058-49A6-B51C-4F90C24D7D45}" srcId="{3FEAF0E6-B1C8-4D48-B667-6471558A9DBF}" destId="{CC458B88-64BC-4C7E-9CE3-18E053BE2726}" srcOrd="6" destOrd="0" parTransId="{AE1D6060-C469-412D-849A-85EA6614F4FA}" sibTransId="{184A12F7-5682-4FD3-ADE4-9A9FD812AFE4}"/>
    <dgm:cxn modelId="{D5CFBF0B-6778-4BC5-814B-8D1819C56D01}" type="presOf" srcId="{7C5CAADC-F0C0-493E-8265-8407D7B4A602}" destId="{BB71B35C-FC31-417D-A0D1-BA2172C0FC21}" srcOrd="0" destOrd="0" presId="urn:microsoft.com/office/officeart/2008/layout/HorizontalMultiLevelHierarchy"/>
    <dgm:cxn modelId="{5B41A7B8-AEAC-4E8D-B2A9-FF6027B3F3F9}" type="presOf" srcId="{CAA0B4F3-AD72-48B4-B13B-B51A61831375}" destId="{34FDEB68-43B7-435F-A815-AF853BA2B02B}" srcOrd="1" destOrd="0" presId="urn:microsoft.com/office/officeart/2008/layout/HorizontalMultiLevelHierarchy"/>
    <dgm:cxn modelId="{CD0BD787-42B9-471E-9F06-956C42FBAAC8}" type="presOf" srcId="{0A399D1E-2D4A-44C3-930E-3D450F6F8697}" destId="{FD741579-B686-4FA9-8658-8EDA09AC8DF1}" srcOrd="1" destOrd="0" presId="urn:microsoft.com/office/officeart/2008/layout/HorizontalMultiLevelHierarchy"/>
    <dgm:cxn modelId="{6220AB23-B6BA-4BD3-9154-3339BEF7B3D6}" type="presOf" srcId="{4E70F4E9-8869-4964-8316-4416414E1772}" destId="{0C4E3F3E-AD60-491C-BCEB-529CF1C2E9C7}" srcOrd="1" destOrd="0" presId="urn:microsoft.com/office/officeart/2008/layout/HorizontalMultiLevelHierarchy"/>
    <dgm:cxn modelId="{454A7C26-97BC-44A0-94A2-8CB786447319}" type="presOf" srcId="{F8150B47-E156-4D63-83EF-8C880F3C14C0}" destId="{4CB3E134-94AD-4618-BA83-C8860E96DCA9}" srcOrd="1" destOrd="0" presId="urn:microsoft.com/office/officeart/2008/layout/HorizontalMultiLevelHierarchy"/>
    <dgm:cxn modelId="{80D6C6DC-B6B5-448F-B13E-69DFD366037A}" type="presOf" srcId="{31211196-BE35-4D06-9AC2-AA255D053116}" destId="{AE08E594-96A9-4821-90E7-61733448F1BD}" srcOrd="0" destOrd="0" presId="urn:microsoft.com/office/officeart/2008/layout/HorizontalMultiLevelHierarchy"/>
    <dgm:cxn modelId="{ADBBF733-8236-4F49-ABC0-5330FBD59497}" type="presOf" srcId="{9D0A1AE3-1333-4CF6-84D8-D18D0AEAB264}" destId="{6C54112B-2897-4043-80D3-1CCF1AA29FA1}" srcOrd="0" destOrd="0" presId="urn:microsoft.com/office/officeart/2008/layout/HorizontalMultiLevelHierarchy"/>
    <dgm:cxn modelId="{534825C1-1304-4D52-915D-53ABE58B53E6}" type="presOf" srcId="{40999464-B0E8-47CB-9133-1D8EC5FA8D68}" destId="{3F90AC75-35D0-4D38-B5BC-F01E59FC6C9B}" srcOrd="0" destOrd="0" presId="urn:microsoft.com/office/officeart/2008/layout/HorizontalMultiLevelHierarchy"/>
    <dgm:cxn modelId="{5E2742D0-2F72-4BC7-86A9-6BC90F4E568A}" type="presOf" srcId="{AE1D6060-C469-412D-849A-85EA6614F4FA}" destId="{E2F55DDB-918E-4423-91E8-76455AC1EA45}" srcOrd="0" destOrd="0" presId="urn:microsoft.com/office/officeart/2008/layout/HorizontalMultiLevelHierarchy"/>
    <dgm:cxn modelId="{069F537C-60BA-411A-BE03-C83B034F0BA5}" type="presOf" srcId="{5AD0AFCA-1684-4459-A000-8916875B3CFE}" destId="{E4E0D3C3-A254-4CAD-A0F1-074E899910C9}" srcOrd="0" destOrd="0" presId="urn:microsoft.com/office/officeart/2008/layout/HorizontalMultiLevelHierarchy"/>
    <dgm:cxn modelId="{5A06B7B9-1730-4FBD-9272-2DA96A232AE8}" type="presOf" srcId="{CEC3DABC-6199-45B0-AE80-8EE75A07CB0F}" destId="{73072E59-7196-47F3-AFE7-89A9AEB17406}" srcOrd="0" destOrd="0" presId="urn:microsoft.com/office/officeart/2008/layout/HorizontalMultiLevelHierarchy"/>
    <dgm:cxn modelId="{A31C17C6-F2A1-4078-831E-84BFEC8F151F}" type="presOf" srcId="{F8150B47-E156-4D63-83EF-8C880F3C14C0}" destId="{823425C0-8A47-49B9-A538-E49190375EBA}" srcOrd="0" destOrd="0" presId="urn:microsoft.com/office/officeart/2008/layout/HorizontalMultiLevelHierarchy"/>
    <dgm:cxn modelId="{361C4CD0-5B6C-403A-B322-6ECAAD62F0C7}" srcId="{3FEAF0E6-B1C8-4D48-B667-6471558A9DBF}" destId="{5AD0AFCA-1684-4459-A000-8916875B3CFE}" srcOrd="7" destOrd="0" parTransId="{CEC3DABC-6199-45B0-AE80-8EE75A07CB0F}" sibTransId="{D1A5ADA3-B642-440C-BD3A-19212C461BB6}"/>
    <dgm:cxn modelId="{C3148CC5-4B63-41F7-A2EB-569197DC004A}" type="presOf" srcId="{519F4D0E-FC93-44BE-AE6E-A28CDCC5657B}" destId="{E8FD7CBA-0346-41A8-80B6-3DF83E5F253A}" srcOrd="0" destOrd="0" presId="urn:microsoft.com/office/officeart/2008/layout/HorizontalMultiLevelHierarchy"/>
    <dgm:cxn modelId="{C787D61E-234F-407A-8C7A-9D513956E8F5}" type="presOf" srcId="{CAA0B4F3-AD72-48B4-B13B-B51A61831375}" destId="{D1672460-3518-4151-A702-1447C6A28665}" srcOrd="0" destOrd="0" presId="urn:microsoft.com/office/officeart/2008/layout/HorizontalMultiLevelHierarchy"/>
    <dgm:cxn modelId="{FBABCB4E-D9DB-48AF-984F-5190E6D21203}" type="presOf" srcId="{3FEAF0E6-B1C8-4D48-B667-6471558A9DBF}" destId="{12150AA6-9025-4655-9A30-721FC500F46F}" srcOrd="0" destOrd="0" presId="urn:microsoft.com/office/officeart/2008/layout/HorizontalMultiLevelHierarchy"/>
    <dgm:cxn modelId="{1240D0AA-1F70-4F74-92D4-5F479B927B10}" srcId="{3FEAF0E6-B1C8-4D48-B667-6471558A9DBF}" destId="{40999464-B0E8-47CB-9133-1D8EC5FA8D68}" srcOrd="5" destOrd="0" parTransId="{7C5CAADC-F0C0-493E-8265-8407D7B4A602}" sibTransId="{356FA7E2-92D6-4142-AD9F-772F9394097B}"/>
    <dgm:cxn modelId="{918CC1F9-E28B-45F7-A6A3-E8BB67397CC8}" type="presOf" srcId="{7C5CAADC-F0C0-493E-8265-8407D7B4A602}" destId="{ECBAAD91-8FEF-4C75-8541-D0011CDA3F20}" srcOrd="1" destOrd="0" presId="urn:microsoft.com/office/officeart/2008/layout/HorizontalMultiLevelHierarchy"/>
    <dgm:cxn modelId="{892FFB05-1272-492B-855E-227BACBE223D}" type="presOf" srcId="{DF0D0C2D-35A1-4B59-9AE7-2CE4184F7AFE}" destId="{7CFB9288-B311-445A-816E-7D36F7C79C07}" srcOrd="1" destOrd="0" presId="urn:microsoft.com/office/officeart/2008/layout/HorizontalMultiLevelHierarchy"/>
    <dgm:cxn modelId="{CE15B775-3037-4005-B60C-E20CED6EDE80}" type="presOf" srcId="{46586FF1-FD30-4FB4-9923-76A20217D89E}" destId="{2F2AA68C-5A10-42C1-8983-E396A0A3C16E}" srcOrd="0" destOrd="0" presId="urn:microsoft.com/office/officeart/2008/layout/HorizontalMultiLevelHierarchy"/>
    <dgm:cxn modelId="{3532CD8F-2E35-4B9C-A592-DF23EC77E5BF}" type="presOf" srcId="{DF0D0C2D-35A1-4B59-9AE7-2CE4184F7AFE}" destId="{A636A6E5-A647-4BB4-A07F-988A6ABBC594}" srcOrd="0" destOrd="0" presId="urn:microsoft.com/office/officeart/2008/layout/HorizontalMultiLevelHierarchy"/>
    <dgm:cxn modelId="{1350BC9D-A086-4FCD-9B8C-0D2221FAE0AC}" srcId="{3FEAF0E6-B1C8-4D48-B667-6471558A9DBF}" destId="{31211196-BE35-4D06-9AC2-AA255D053116}" srcOrd="2" destOrd="0" parTransId="{DF0D0C2D-35A1-4B59-9AE7-2CE4184F7AFE}" sibTransId="{D371244C-2128-4A18-B305-53351A18AC03}"/>
    <dgm:cxn modelId="{0370ABE9-6907-45CD-868C-1F307443B948}" type="presOf" srcId="{0A399D1E-2D4A-44C3-930E-3D450F6F8697}" destId="{9DEF4027-0A2E-453D-987D-25FEBD200F91}" srcOrd="0" destOrd="0" presId="urn:microsoft.com/office/officeart/2008/layout/HorizontalMultiLevelHierarchy"/>
    <dgm:cxn modelId="{755B4D98-D29A-48F3-B665-96BB364BD2E9}" type="presOf" srcId="{B9104A9B-9254-46E6-9EFA-2461B65BCBDC}" destId="{9F5CFE68-E812-41E4-876A-D6DDE1E415B4}" srcOrd="0" destOrd="0" presId="urn:microsoft.com/office/officeart/2008/layout/HorizontalMultiLevelHierarchy"/>
    <dgm:cxn modelId="{99A5D307-6A7B-48C3-82AA-DC7475A2D978}" srcId="{3FEAF0E6-B1C8-4D48-B667-6471558A9DBF}" destId="{B9104A9B-9254-46E6-9EFA-2461B65BCBDC}" srcOrd="1" destOrd="0" parTransId="{F8150B47-E156-4D63-83EF-8C880F3C14C0}" sibTransId="{EC9C1F28-6404-4B0A-9BAC-BC156BD67ECA}"/>
    <dgm:cxn modelId="{AA80BF33-8156-4328-9AA0-6CCECED7F04D}" type="presParOf" srcId="{2F2AA68C-5A10-42C1-8983-E396A0A3C16E}" destId="{244EF9B2-582A-4BCA-A24A-53F6FAB07C4D}" srcOrd="0" destOrd="0" presId="urn:microsoft.com/office/officeart/2008/layout/HorizontalMultiLevelHierarchy"/>
    <dgm:cxn modelId="{A7022883-8F71-490B-81DD-5DD1A8F7B235}" type="presParOf" srcId="{244EF9B2-582A-4BCA-A24A-53F6FAB07C4D}" destId="{12150AA6-9025-4655-9A30-721FC500F46F}" srcOrd="0" destOrd="0" presId="urn:microsoft.com/office/officeart/2008/layout/HorizontalMultiLevelHierarchy"/>
    <dgm:cxn modelId="{86E6F10E-FF3D-421C-9D06-D05C34B6E541}" type="presParOf" srcId="{244EF9B2-582A-4BCA-A24A-53F6FAB07C4D}" destId="{D3BE8592-033D-4259-8F59-8650C289A29F}" srcOrd="1" destOrd="0" presId="urn:microsoft.com/office/officeart/2008/layout/HorizontalMultiLevelHierarchy"/>
    <dgm:cxn modelId="{687C61A9-1108-46B5-9319-15E5841F18F7}" type="presParOf" srcId="{D3BE8592-033D-4259-8F59-8650C289A29F}" destId="{9DEF4027-0A2E-453D-987D-25FEBD200F91}" srcOrd="0" destOrd="0" presId="urn:microsoft.com/office/officeart/2008/layout/HorizontalMultiLevelHierarchy"/>
    <dgm:cxn modelId="{DB28B519-1DB6-4746-A3E3-A2DCFB83841F}" type="presParOf" srcId="{9DEF4027-0A2E-453D-987D-25FEBD200F91}" destId="{FD741579-B686-4FA9-8658-8EDA09AC8DF1}" srcOrd="0" destOrd="0" presId="urn:microsoft.com/office/officeart/2008/layout/HorizontalMultiLevelHierarchy"/>
    <dgm:cxn modelId="{8D9348FC-C89E-4D4E-9B80-CFF8A7B44A73}" type="presParOf" srcId="{D3BE8592-033D-4259-8F59-8650C289A29F}" destId="{F1502180-DB5C-4FD6-877A-CA1B807BEF06}" srcOrd="1" destOrd="0" presId="urn:microsoft.com/office/officeart/2008/layout/HorizontalMultiLevelHierarchy"/>
    <dgm:cxn modelId="{11DE89C7-70F7-4888-91BE-08E435DF8832}" type="presParOf" srcId="{F1502180-DB5C-4FD6-877A-CA1B807BEF06}" destId="{E8FD7CBA-0346-41A8-80B6-3DF83E5F253A}" srcOrd="0" destOrd="0" presId="urn:microsoft.com/office/officeart/2008/layout/HorizontalMultiLevelHierarchy"/>
    <dgm:cxn modelId="{134239EB-7192-4871-B92C-1A29874D2E72}" type="presParOf" srcId="{F1502180-DB5C-4FD6-877A-CA1B807BEF06}" destId="{93F2ED15-D60B-46B2-A770-AC19229B3CFE}" srcOrd="1" destOrd="0" presId="urn:microsoft.com/office/officeart/2008/layout/HorizontalMultiLevelHierarchy"/>
    <dgm:cxn modelId="{4E5164E8-AEAC-48C3-B44A-F26261309D21}" type="presParOf" srcId="{D3BE8592-033D-4259-8F59-8650C289A29F}" destId="{823425C0-8A47-49B9-A538-E49190375EBA}" srcOrd="2" destOrd="0" presId="urn:microsoft.com/office/officeart/2008/layout/HorizontalMultiLevelHierarchy"/>
    <dgm:cxn modelId="{4835CA24-33F7-4076-BD56-9E5475EFD359}" type="presParOf" srcId="{823425C0-8A47-49B9-A538-E49190375EBA}" destId="{4CB3E134-94AD-4618-BA83-C8860E96DCA9}" srcOrd="0" destOrd="0" presId="urn:microsoft.com/office/officeart/2008/layout/HorizontalMultiLevelHierarchy"/>
    <dgm:cxn modelId="{E0FE2928-12BB-4886-8E6A-1B785A0E194B}" type="presParOf" srcId="{D3BE8592-033D-4259-8F59-8650C289A29F}" destId="{BA2F51F4-C56E-4A14-A71B-8F273D798A2F}" srcOrd="3" destOrd="0" presId="urn:microsoft.com/office/officeart/2008/layout/HorizontalMultiLevelHierarchy"/>
    <dgm:cxn modelId="{1BA80CAB-200B-4DD6-9146-2C465FE3DE15}" type="presParOf" srcId="{BA2F51F4-C56E-4A14-A71B-8F273D798A2F}" destId="{9F5CFE68-E812-41E4-876A-D6DDE1E415B4}" srcOrd="0" destOrd="0" presId="urn:microsoft.com/office/officeart/2008/layout/HorizontalMultiLevelHierarchy"/>
    <dgm:cxn modelId="{90FF97CC-EBF8-4908-9B6E-E3CB3199947C}" type="presParOf" srcId="{BA2F51F4-C56E-4A14-A71B-8F273D798A2F}" destId="{2D404256-D9D5-42B4-B7A9-D72574A13473}" srcOrd="1" destOrd="0" presId="urn:microsoft.com/office/officeart/2008/layout/HorizontalMultiLevelHierarchy"/>
    <dgm:cxn modelId="{202513EF-A0FC-43A9-B616-CE203CABDD63}" type="presParOf" srcId="{D3BE8592-033D-4259-8F59-8650C289A29F}" destId="{A636A6E5-A647-4BB4-A07F-988A6ABBC594}" srcOrd="4" destOrd="0" presId="urn:microsoft.com/office/officeart/2008/layout/HorizontalMultiLevelHierarchy"/>
    <dgm:cxn modelId="{89F4EB7B-D88C-40D7-B3E3-520AA2EE27CF}" type="presParOf" srcId="{A636A6E5-A647-4BB4-A07F-988A6ABBC594}" destId="{7CFB9288-B311-445A-816E-7D36F7C79C07}" srcOrd="0" destOrd="0" presId="urn:microsoft.com/office/officeart/2008/layout/HorizontalMultiLevelHierarchy"/>
    <dgm:cxn modelId="{0D1F4C66-879F-4DDC-9E80-81D8FE39E25E}" type="presParOf" srcId="{D3BE8592-033D-4259-8F59-8650C289A29F}" destId="{8A1573CB-4FD0-4055-9B0E-DF14C7F4E24C}" srcOrd="5" destOrd="0" presId="urn:microsoft.com/office/officeart/2008/layout/HorizontalMultiLevelHierarchy"/>
    <dgm:cxn modelId="{90162464-5D11-4063-BD91-48E9B79CB67C}" type="presParOf" srcId="{8A1573CB-4FD0-4055-9B0E-DF14C7F4E24C}" destId="{AE08E594-96A9-4821-90E7-61733448F1BD}" srcOrd="0" destOrd="0" presId="urn:microsoft.com/office/officeart/2008/layout/HorizontalMultiLevelHierarchy"/>
    <dgm:cxn modelId="{BAA99517-2168-4146-856F-E450D9ADEDAF}" type="presParOf" srcId="{8A1573CB-4FD0-4055-9B0E-DF14C7F4E24C}" destId="{B379E8EC-BF02-44B9-A089-55E675DBA04B}" srcOrd="1" destOrd="0" presId="urn:microsoft.com/office/officeart/2008/layout/HorizontalMultiLevelHierarchy"/>
    <dgm:cxn modelId="{67CD2662-E91B-4C38-AB60-E4AA49A5B2EB}" type="presParOf" srcId="{D3BE8592-033D-4259-8F59-8650C289A29F}" destId="{B1FA389D-4C21-493E-8456-6B92A6EECC40}" srcOrd="6" destOrd="0" presId="urn:microsoft.com/office/officeart/2008/layout/HorizontalMultiLevelHierarchy"/>
    <dgm:cxn modelId="{1155BEAF-DFD2-44D0-8C80-72E6D24E2EE1}" type="presParOf" srcId="{B1FA389D-4C21-493E-8456-6B92A6EECC40}" destId="{0C4E3F3E-AD60-491C-BCEB-529CF1C2E9C7}" srcOrd="0" destOrd="0" presId="urn:microsoft.com/office/officeart/2008/layout/HorizontalMultiLevelHierarchy"/>
    <dgm:cxn modelId="{49F888D6-2A66-4A39-B306-D52386002F89}" type="presParOf" srcId="{D3BE8592-033D-4259-8F59-8650C289A29F}" destId="{D9D7174F-BCEB-4254-8684-825797080660}" srcOrd="7" destOrd="0" presId="urn:microsoft.com/office/officeart/2008/layout/HorizontalMultiLevelHierarchy"/>
    <dgm:cxn modelId="{33A1D197-68EC-46AB-AB03-CFB5EEC6FB3C}" type="presParOf" srcId="{D9D7174F-BCEB-4254-8684-825797080660}" destId="{B07FBC90-D3AF-4A75-A061-B5526F450BD1}" srcOrd="0" destOrd="0" presId="urn:microsoft.com/office/officeart/2008/layout/HorizontalMultiLevelHierarchy"/>
    <dgm:cxn modelId="{26FB698B-B1FA-4B39-8569-3AF0DE657B89}" type="presParOf" srcId="{D9D7174F-BCEB-4254-8684-825797080660}" destId="{68586536-6147-47CF-8801-09DF7D8FFB9D}" srcOrd="1" destOrd="0" presId="urn:microsoft.com/office/officeart/2008/layout/HorizontalMultiLevelHierarchy"/>
    <dgm:cxn modelId="{19A4293A-1E05-4B65-9F29-0279B01FB101}" type="presParOf" srcId="{D3BE8592-033D-4259-8F59-8650C289A29F}" destId="{D1672460-3518-4151-A702-1447C6A28665}" srcOrd="8" destOrd="0" presId="urn:microsoft.com/office/officeart/2008/layout/HorizontalMultiLevelHierarchy"/>
    <dgm:cxn modelId="{6AC7B864-858D-47A2-AA0E-0F437DAE76D7}" type="presParOf" srcId="{D1672460-3518-4151-A702-1447C6A28665}" destId="{34FDEB68-43B7-435F-A815-AF853BA2B02B}" srcOrd="0" destOrd="0" presId="urn:microsoft.com/office/officeart/2008/layout/HorizontalMultiLevelHierarchy"/>
    <dgm:cxn modelId="{F76E3855-5355-44A9-9A39-341CCCA9D23A}" type="presParOf" srcId="{D3BE8592-033D-4259-8F59-8650C289A29F}" destId="{CA61963A-BEFF-4655-A92A-17A12C1BFEB1}" srcOrd="9" destOrd="0" presId="urn:microsoft.com/office/officeart/2008/layout/HorizontalMultiLevelHierarchy"/>
    <dgm:cxn modelId="{9A8FFB07-8972-4A4F-BD1A-BD31BE6E9966}" type="presParOf" srcId="{CA61963A-BEFF-4655-A92A-17A12C1BFEB1}" destId="{6C54112B-2897-4043-80D3-1CCF1AA29FA1}" srcOrd="0" destOrd="0" presId="urn:microsoft.com/office/officeart/2008/layout/HorizontalMultiLevelHierarchy"/>
    <dgm:cxn modelId="{C09D844C-A8AB-4378-8291-67A37EA12A2B}" type="presParOf" srcId="{CA61963A-BEFF-4655-A92A-17A12C1BFEB1}" destId="{B2BD7594-E0A1-4212-9C7A-1F196B452C28}" srcOrd="1" destOrd="0" presId="urn:microsoft.com/office/officeart/2008/layout/HorizontalMultiLevelHierarchy"/>
    <dgm:cxn modelId="{FC7B3D4A-C715-43A5-81AA-3A80354646AC}" type="presParOf" srcId="{D3BE8592-033D-4259-8F59-8650C289A29F}" destId="{BB71B35C-FC31-417D-A0D1-BA2172C0FC21}" srcOrd="10" destOrd="0" presId="urn:microsoft.com/office/officeart/2008/layout/HorizontalMultiLevelHierarchy"/>
    <dgm:cxn modelId="{1568A863-6754-4D53-BA5A-4E3BB1728283}" type="presParOf" srcId="{BB71B35C-FC31-417D-A0D1-BA2172C0FC21}" destId="{ECBAAD91-8FEF-4C75-8541-D0011CDA3F20}" srcOrd="0" destOrd="0" presId="urn:microsoft.com/office/officeart/2008/layout/HorizontalMultiLevelHierarchy"/>
    <dgm:cxn modelId="{06099666-4662-4873-A530-0900934435E1}" type="presParOf" srcId="{D3BE8592-033D-4259-8F59-8650C289A29F}" destId="{467A7C79-D07D-4461-968A-3B761E02D936}" srcOrd="11" destOrd="0" presId="urn:microsoft.com/office/officeart/2008/layout/HorizontalMultiLevelHierarchy"/>
    <dgm:cxn modelId="{6A8304A4-564D-45B4-BFAA-AF1905FCFAF0}" type="presParOf" srcId="{467A7C79-D07D-4461-968A-3B761E02D936}" destId="{3F90AC75-35D0-4D38-B5BC-F01E59FC6C9B}" srcOrd="0" destOrd="0" presId="urn:microsoft.com/office/officeart/2008/layout/HorizontalMultiLevelHierarchy"/>
    <dgm:cxn modelId="{D5507E7B-62B9-400D-BE9E-769F1C542C4C}" type="presParOf" srcId="{467A7C79-D07D-4461-968A-3B761E02D936}" destId="{91697611-39B1-4371-B09A-575CFB0B2483}" srcOrd="1" destOrd="0" presId="urn:microsoft.com/office/officeart/2008/layout/HorizontalMultiLevelHierarchy"/>
    <dgm:cxn modelId="{49AC1C80-B991-4D37-A151-6301E5513F6D}" type="presParOf" srcId="{D3BE8592-033D-4259-8F59-8650C289A29F}" destId="{E2F55DDB-918E-4423-91E8-76455AC1EA45}" srcOrd="12" destOrd="0" presId="urn:microsoft.com/office/officeart/2008/layout/HorizontalMultiLevelHierarchy"/>
    <dgm:cxn modelId="{E75B701D-744F-4EBF-9DED-805929D9B388}" type="presParOf" srcId="{E2F55DDB-918E-4423-91E8-76455AC1EA45}" destId="{6B35ADF1-10C2-481F-8ACC-D57273F0A894}" srcOrd="0" destOrd="0" presId="urn:microsoft.com/office/officeart/2008/layout/HorizontalMultiLevelHierarchy"/>
    <dgm:cxn modelId="{49422274-DB83-4CEF-A625-13498000B94A}" type="presParOf" srcId="{D3BE8592-033D-4259-8F59-8650C289A29F}" destId="{773EF95D-AA26-42B6-96DD-9900288D54E7}" srcOrd="13" destOrd="0" presId="urn:microsoft.com/office/officeart/2008/layout/HorizontalMultiLevelHierarchy"/>
    <dgm:cxn modelId="{398FFE15-A6DE-4DD0-A880-6ABE5F339E4F}" type="presParOf" srcId="{773EF95D-AA26-42B6-96DD-9900288D54E7}" destId="{E7D40476-BA26-44BD-B9B7-9353609AB23D}" srcOrd="0" destOrd="0" presId="urn:microsoft.com/office/officeart/2008/layout/HorizontalMultiLevelHierarchy"/>
    <dgm:cxn modelId="{A3EB7D99-BD10-4554-AA0A-230449F5D610}" type="presParOf" srcId="{773EF95D-AA26-42B6-96DD-9900288D54E7}" destId="{133A067E-648E-40E3-A395-F15187F9D71E}" srcOrd="1" destOrd="0" presId="urn:microsoft.com/office/officeart/2008/layout/HorizontalMultiLevelHierarchy"/>
    <dgm:cxn modelId="{97F2D183-CAC3-4D02-B2D6-4ECAA89554BF}" type="presParOf" srcId="{D3BE8592-033D-4259-8F59-8650C289A29F}" destId="{73072E59-7196-47F3-AFE7-89A9AEB17406}" srcOrd="14" destOrd="0" presId="urn:microsoft.com/office/officeart/2008/layout/HorizontalMultiLevelHierarchy"/>
    <dgm:cxn modelId="{6829E7C3-DA45-4F80-94AA-3C1EB56EF70F}" type="presParOf" srcId="{73072E59-7196-47F3-AFE7-89A9AEB17406}" destId="{199F832D-42F5-46FD-BFC8-C1DF91C96F73}" srcOrd="0" destOrd="0" presId="urn:microsoft.com/office/officeart/2008/layout/HorizontalMultiLevelHierarchy"/>
    <dgm:cxn modelId="{AFC1258F-1C6D-482A-B8F1-C4FB264B0F99}" type="presParOf" srcId="{D3BE8592-033D-4259-8F59-8650C289A29F}" destId="{E10C1154-674E-41E1-8A8E-9A6F07AF54B8}" srcOrd="15" destOrd="0" presId="urn:microsoft.com/office/officeart/2008/layout/HorizontalMultiLevelHierarchy"/>
    <dgm:cxn modelId="{BD0E4557-BC84-4E24-841B-3298D7D46E47}" type="presParOf" srcId="{E10C1154-674E-41E1-8A8E-9A6F07AF54B8}" destId="{E4E0D3C3-A254-4CAD-A0F1-074E899910C9}" srcOrd="0" destOrd="0" presId="urn:microsoft.com/office/officeart/2008/layout/HorizontalMultiLevelHierarchy"/>
    <dgm:cxn modelId="{19FF8ADB-846D-4AC2-ACAB-66F673C0D9EA}" type="presParOf" srcId="{E10C1154-674E-41E1-8A8E-9A6F07AF54B8}" destId="{B1BBE871-082A-4AEB-8C0D-3F773552059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2E59-7196-47F3-AFE7-89A9AEB17406}">
      <dsp:nvSpPr>
        <dsp:cNvPr id="0" name=""/>
        <dsp:cNvSpPr/>
      </dsp:nvSpPr>
      <dsp:spPr>
        <a:xfrm>
          <a:off x="3079849" y="3222465"/>
          <a:ext cx="433026" cy="2887945"/>
        </a:xfrm>
        <a:custGeom>
          <a:avLst/>
          <a:gdLst/>
          <a:ahLst/>
          <a:cxnLst/>
          <a:rect l="0" t="0" r="0" b="0"/>
          <a:pathLst>
            <a:path>
              <a:moveTo>
                <a:pt x="0" y="0"/>
              </a:moveTo>
              <a:lnTo>
                <a:pt x="216513" y="0"/>
              </a:lnTo>
              <a:lnTo>
                <a:pt x="216513" y="2887945"/>
              </a:lnTo>
              <a:lnTo>
                <a:pt x="433026" y="288794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kern="1200"/>
        </a:p>
      </dsp:txBody>
      <dsp:txXfrm>
        <a:off x="3223357" y="4593431"/>
        <a:ext cx="146011" cy="146011"/>
      </dsp:txXfrm>
    </dsp:sp>
    <dsp:sp modelId="{E2F55DDB-918E-4423-91E8-76455AC1EA45}">
      <dsp:nvSpPr>
        <dsp:cNvPr id="0" name=""/>
        <dsp:cNvSpPr/>
      </dsp:nvSpPr>
      <dsp:spPr>
        <a:xfrm>
          <a:off x="3079849" y="3222465"/>
          <a:ext cx="433026" cy="2062818"/>
        </a:xfrm>
        <a:custGeom>
          <a:avLst/>
          <a:gdLst/>
          <a:ahLst/>
          <a:cxnLst/>
          <a:rect l="0" t="0" r="0" b="0"/>
          <a:pathLst>
            <a:path>
              <a:moveTo>
                <a:pt x="0" y="0"/>
              </a:moveTo>
              <a:lnTo>
                <a:pt x="216513" y="0"/>
              </a:lnTo>
              <a:lnTo>
                <a:pt x="216513" y="2062818"/>
              </a:lnTo>
              <a:lnTo>
                <a:pt x="433026" y="206281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3243668" y="4201179"/>
        <a:ext cx="105388" cy="105388"/>
      </dsp:txXfrm>
    </dsp:sp>
    <dsp:sp modelId="{BB71B35C-FC31-417D-A0D1-BA2172C0FC21}">
      <dsp:nvSpPr>
        <dsp:cNvPr id="0" name=""/>
        <dsp:cNvSpPr/>
      </dsp:nvSpPr>
      <dsp:spPr>
        <a:xfrm>
          <a:off x="3079849" y="3222465"/>
          <a:ext cx="433026" cy="1237690"/>
        </a:xfrm>
        <a:custGeom>
          <a:avLst/>
          <a:gdLst/>
          <a:ahLst/>
          <a:cxnLst/>
          <a:rect l="0" t="0" r="0" b="0"/>
          <a:pathLst>
            <a:path>
              <a:moveTo>
                <a:pt x="0" y="0"/>
              </a:moveTo>
              <a:lnTo>
                <a:pt x="216513" y="0"/>
              </a:lnTo>
              <a:lnTo>
                <a:pt x="216513" y="1237690"/>
              </a:lnTo>
              <a:lnTo>
                <a:pt x="433026" y="123769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63581" y="3808529"/>
        <a:ext cx="65562" cy="65562"/>
      </dsp:txXfrm>
    </dsp:sp>
    <dsp:sp modelId="{D1672460-3518-4151-A702-1447C6A28665}">
      <dsp:nvSpPr>
        <dsp:cNvPr id="0" name=""/>
        <dsp:cNvSpPr/>
      </dsp:nvSpPr>
      <dsp:spPr>
        <a:xfrm>
          <a:off x="3079849" y="3222465"/>
          <a:ext cx="433026" cy="412563"/>
        </a:xfrm>
        <a:custGeom>
          <a:avLst/>
          <a:gdLst/>
          <a:ahLst/>
          <a:cxnLst/>
          <a:rect l="0" t="0" r="0" b="0"/>
          <a:pathLst>
            <a:path>
              <a:moveTo>
                <a:pt x="0" y="0"/>
              </a:moveTo>
              <a:lnTo>
                <a:pt x="216513" y="0"/>
              </a:lnTo>
              <a:lnTo>
                <a:pt x="216513" y="412563"/>
              </a:lnTo>
              <a:lnTo>
                <a:pt x="433026" y="412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81410" y="3413794"/>
        <a:ext cx="29904" cy="29904"/>
      </dsp:txXfrm>
    </dsp:sp>
    <dsp:sp modelId="{B1FA389D-4C21-493E-8456-6B92A6EECC40}">
      <dsp:nvSpPr>
        <dsp:cNvPr id="0" name=""/>
        <dsp:cNvSpPr/>
      </dsp:nvSpPr>
      <dsp:spPr>
        <a:xfrm>
          <a:off x="3079849" y="2809901"/>
          <a:ext cx="433026" cy="412563"/>
        </a:xfrm>
        <a:custGeom>
          <a:avLst/>
          <a:gdLst/>
          <a:ahLst/>
          <a:cxnLst/>
          <a:rect l="0" t="0" r="0" b="0"/>
          <a:pathLst>
            <a:path>
              <a:moveTo>
                <a:pt x="0" y="412563"/>
              </a:moveTo>
              <a:lnTo>
                <a:pt x="216513" y="412563"/>
              </a:lnTo>
              <a:lnTo>
                <a:pt x="216513" y="0"/>
              </a:lnTo>
              <a:lnTo>
                <a:pt x="433026"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81410" y="3001230"/>
        <a:ext cx="29904" cy="29904"/>
      </dsp:txXfrm>
    </dsp:sp>
    <dsp:sp modelId="{A636A6E5-A647-4BB4-A07F-988A6ABBC594}">
      <dsp:nvSpPr>
        <dsp:cNvPr id="0" name=""/>
        <dsp:cNvSpPr/>
      </dsp:nvSpPr>
      <dsp:spPr>
        <a:xfrm>
          <a:off x="3079849" y="1984774"/>
          <a:ext cx="433026" cy="1237690"/>
        </a:xfrm>
        <a:custGeom>
          <a:avLst/>
          <a:gdLst/>
          <a:ahLst/>
          <a:cxnLst/>
          <a:rect l="0" t="0" r="0" b="0"/>
          <a:pathLst>
            <a:path>
              <a:moveTo>
                <a:pt x="0" y="1237690"/>
              </a:moveTo>
              <a:lnTo>
                <a:pt x="216513" y="1237690"/>
              </a:lnTo>
              <a:lnTo>
                <a:pt x="216513" y="0"/>
              </a:lnTo>
              <a:lnTo>
                <a:pt x="433026"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63581" y="2570838"/>
        <a:ext cx="65562" cy="65562"/>
      </dsp:txXfrm>
    </dsp:sp>
    <dsp:sp modelId="{823425C0-8A47-49B9-A538-E49190375EBA}">
      <dsp:nvSpPr>
        <dsp:cNvPr id="0" name=""/>
        <dsp:cNvSpPr/>
      </dsp:nvSpPr>
      <dsp:spPr>
        <a:xfrm>
          <a:off x="3079849" y="1159646"/>
          <a:ext cx="433026" cy="2062818"/>
        </a:xfrm>
        <a:custGeom>
          <a:avLst/>
          <a:gdLst/>
          <a:ahLst/>
          <a:cxnLst/>
          <a:rect l="0" t="0" r="0" b="0"/>
          <a:pathLst>
            <a:path>
              <a:moveTo>
                <a:pt x="0" y="2062818"/>
              </a:moveTo>
              <a:lnTo>
                <a:pt x="216513" y="2062818"/>
              </a:lnTo>
              <a:lnTo>
                <a:pt x="216513" y="0"/>
              </a:lnTo>
              <a:lnTo>
                <a:pt x="433026"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3243668" y="2138361"/>
        <a:ext cx="105388" cy="105388"/>
      </dsp:txXfrm>
    </dsp:sp>
    <dsp:sp modelId="{9DEF4027-0A2E-453D-987D-25FEBD200F91}">
      <dsp:nvSpPr>
        <dsp:cNvPr id="0" name=""/>
        <dsp:cNvSpPr/>
      </dsp:nvSpPr>
      <dsp:spPr>
        <a:xfrm>
          <a:off x="3079849" y="334519"/>
          <a:ext cx="433026" cy="2887945"/>
        </a:xfrm>
        <a:custGeom>
          <a:avLst/>
          <a:gdLst/>
          <a:ahLst/>
          <a:cxnLst/>
          <a:rect l="0" t="0" r="0" b="0"/>
          <a:pathLst>
            <a:path>
              <a:moveTo>
                <a:pt x="0" y="2887945"/>
              </a:moveTo>
              <a:lnTo>
                <a:pt x="216513" y="2887945"/>
              </a:lnTo>
              <a:lnTo>
                <a:pt x="216513" y="0"/>
              </a:lnTo>
              <a:lnTo>
                <a:pt x="433026"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kern="1200"/>
        </a:p>
      </dsp:txBody>
      <dsp:txXfrm>
        <a:off x="3223357" y="1705486"/>
        <a:ext cx="146011" cy="146011"/>
      </dsp:txXfrm>
    </dsp:sp>
    <dsp:sp modelId="{12150AA6-9025-4655-9A30-721FC500F46F}">
      <dsp:nvSpPr>
        <dsp:cNvPr id="0" name=""/>
        <dsp:cNvSpPr/>
      </dsp:nvSpPr>
      <dsp:spPr>
        <a:xfrm rot="16200000">
          <a:off x="1012688" y="2892414"/>
          <a:ext cx="3474220" cy="660101"/>
        </a:xfrm>
        <a:prstGeom prst="rect">
          <a:avLst/>
        </a:prstGeom>
        <a:solidFill>
          <a:srgbClr val="002060">
            <a:alpha val="42000"/>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a:solidFill>
                <a:schemeClr val="tx1"/>
              </a:solidFill>
            </a:rPr>
            <a:t>Instruction set of 8086</a:t>
          </a:r>
        </a:p>
      </dsp:txBody>
      <dsp:txXfrm>
        <a:off x="1012688" y="2892414"/>
        <a:ext cx="3474220" cy="660101"/>
      </dsp:txXfrm>
    </dsp:sp>
    <dsp:sp modelId="{E8FD7CBA-0346-41A8-80B6-3DF83E5F253A}">
      <dsp:nvSpPr>
        <dsp:cNvPr id="0" name=""/>
        <dsp:cNvSpPr/>
      </dsp:nvSpPr>
      <dsp:spPr>
        <a:xfrm>
          <a:off x="3512876" y="4468"/>
          <a:ext cx="2165133" cy="660101"/>
        </a:xfrm>
        <a:prstGeom prst="rect">
          <a:avLst/>
        </a:prstGeom>
        <a:solidFill>
          <a:srgbClr val="FF0000">
            <a:alpha val="42000"/>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solidFill>
                <a:schemeClr val="tx1"/>
              </a:solidFill>
            </a:rPr>
            <a:t>Data copy/transfer instructions</a:t>
          </a:r>
        </a:p>
      </dsp:txBody>
      <dsp:txXfrm>
        <a:off x="3512876" y="4468"/>
        <a:ext cx="2165133" cy="660101"/>
      </dsp:txXfrm>
    </dsp:sp>
    <dsp:sp modelId="{9F5CFE68-E812-41E4-876A-D6DDE1E415B4}">
      <dsp:nvSpPr>
        <dsp:cNvPr id="0" name=""/>
        <dsp:cNvSpPr/>
      </dsp:nvSpPr>
      <dsp:spPr>
        <a:xfrm>
          <a:off x="3512876" y="829595"/>
          <a:ext cx="2165133" cy="660101"/>
        </a:xfrm>
        <a:prstGeom prst="rect">
          <a:avLst/>
        </a:prstGeom>
        <a:solidFill>
          <a:srgbClr val="FF0000">
            <a:alpha val="42000"/>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solidFill>
                <a:schemeClr val="tx1"/>
              </a:solidFill>
            </a:rPr>
            <a:t>Arithmetic and logical instructions</a:t>
          </a:r>
        </a:p>
      </dsp:txBody>
      <dsp:txXfrm>
        <a:off x="3512876" y="829595"/>
        <a:ext cx="2165133" cy="660101"/>
      </dsp:txXfrm>
    </dsp:sp>
    <dsp:sp modelId="{AE08E594-96A9-4821-90E7-61733448F1BD}">
      <dsp:nvSpPr>
        <dsp:cNvPr id="0" name=""/>
        <dsp:cNvSpPr/>
      </dsp:nvSpPr>
      <dsp:spPr>
        <a:xfrm>
          <a:off x="3512876" y="1654723"/>
          <a:ext cx="2165133" cy="660101"/>
        </a:xfrm>
        <a:prstGeom prst="rect">
          <a:avLst/>
        </a:prstGeom>
        <a:solidFill>
          <a:srgbClr val="FF0000">
            <a:alpha val="42000"/>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solidFill>
                <a:schemeClr val="tx1"/>
              </a:solidFill>
            </a:rPr>
            <a:t>Branch instructions</a:t>
          </a:r>
        </a:p>
      </dsp:txBody>
      <dsp:txXfrm>
        <a:off x="3512876" y="1654723"/>
        <a:ext cx="2165133" cy="660101"/>
      </dsp:txXfrm>
    </dsp:sp>
    <dsp:sp modelId="{B07FBC90-D3AF-4A75-A061-B5526F450BD1}">
      <dsp:nvSpPr>
        <dsp:cNvPr id="0" name=""/>
        <dsp:cNvSpPr/>
      </dsp:nvSpPr>
      <dsp:spPr>
        <a:xfrm>
          <a:off x="3512876" y="2479850"/>
          <a:ext cx="2165133" cy="660101"/>
        </a:xfrm>
        <a:prstGeom prst="rect">
          <a:avLst/>
        </a:prstGeom>
        <a:solidFill>
          <a:srgbClr val="FF0000">
            <a:alpha val="42000"/>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solidFill>
                <a:schemeClr val="tx1"/>
              </a:solidFill>
            </a:rPr>
            <a:t>Loop Instructions</a:t>
          </a:r>
        </a:p>
      </dsp:txBody>
      <dsp:txXfrm>
        <a:off x="3512876" y="2479850"/>
        <a:ext cx="2165133" cy="660101"/>
      </dsp:txXfrm>
    </dsp:sp>
    <dsp:sp modelId="{6C54112B-2897-4043-80D3-1CCF1AA29FA1}">
      <dsp:nvSpPr>
        <dsp:cNvPr id="0" name=""/>
        <dsp:cNvSpPr/>
      </dsp:nvSpPr>
      <dsp:spPr>
        <a:xfrm>
          <a:off x="3512876" y="3304977"/>
          <a:ext cx="2165133" cy="660101"/>
        </a:xfrm>
        <a:prstGeom prst="rect">
          <a:avLst/>
        </a:prstGeom>
        <a:solidFill>
          <a:srgbClr val="FF0000">
            <a:alpha val="42000"/>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solidFill>
                <a:schemeClr val="tx1"/>
              </a:solidFill>
            </a:rPr>
            <a:t>Machine control Instructions</a:t>
          </a:r>
        </a:p>
      </dsp:txBody>
      <dsp:txXfrm>
        <a:off x="3512876" y="3304977"/>
        <a:ext cx="2165133" cy="660101"/>
      </dsp:txXfrm>
    </dsp:sp>
    <dsp:sp modelId="{3F90AC75-35D0-4D38-B5BC-F01E59FC6C9B}">
      <dsp:nvSpPr>
        <dsp:cNvPr id="0" name=""/>
        <dsp:cNvSpPr/>
      </dsp:nvSpPr>
      <dsp:spPr>
        <a:xfrm>
          <a:off x="3512876" y="4130104"/>
          <a:ext cx="2165133" cy="660101"/>
        </a:xfrm>
        <a:prstGeom prst="rect">
          <a:avLst/>
        </a:prstGeom>
        <a:solidFill>
          <a:srgbClr val="FF0000">
            <a:alpha val="42000"/>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solidFill>
                <a:schemeClr val="tx1"/>
              </a:solidFill>
            </a:rPr>
            <a:t>Flag manipulation instructions</a:t>
          </a:r>
        </a:p>
      </dsp:txBody>
      <dsp:txXfrm>
        <a:off x="3512876" y="4130104"/>
        <a:ext cx="2165133" cy="660101"/>
      </dsp:txXfrm>
    </dsp:sp>
    <dsp:sp modelId="{E7D40476-BA26-44BD-B9B7-9353609AB23D}">
      <dsp:nvSpPr>
        <dsp:cNvPr id="0" name=""/>
        <dsp:cNvSpPr/>
      </dsp:nvSpPr>
      <dsp:spPr>
        <a:xfrm>
          <a:off x="3512876" y="4955232"/>
          <a:ext cx="2165133" cy="660101"/>
        </a:xfrm>
        <a:prstGeom prst="rect">
          <a:avLst/>
        </a:prstGeom>
        <a:solidFill>
          <a:srgbClr val="FF0000">
            <a:alpha val="42000"/>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solidFill>
                <a:schemeClr val="tx1"/>
              </a:solidFill>
            </a:rPr>
            <a:t>Shift and Rotate instructions</a:t>
          </a:r>
        </a:p>
      </dsp:txBody>
      <dsp:txXfrm>
        <a:off x="3512876" y="4955232"/>
        <a:ext cx="2165133" cy="660101"/>
      </dsp:txXfrm>
    </dsp:sp>
    <dsp:sp modelId="{E4E0D3C3-A254-4CAD-A0F1-074E899910C9}">
      <dsp:nvSpPr>
        <dsp:cNvPr id="0" name=""/>
        <dsp:cNvSpPr/>
      </dsp:nvSpPr>
      <dsp:spPr>
        <a:xfrm>
          <a:off x="3512876" y="5780359"/>
          <a:ext cx="2165133" cy="660101"/>
        </a:xfrm>
        <a:prstGeom prst="rect">
          <a:avLst/>
        </a:prstGeom>
        <a:solidFill>
          <a:srgbClr val="FF0000">
            <a:alpha val="42000"/>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solidFill>
                <a:schemeClr val="tx1"/>
              </a:solidFill>
            </a:rPr>
            <a:t>String Instructions </a:t>
          </a:r>
        </a:p>
      </dsp:txBody>
      <dsp:txXfrm>
        <a:off x="3512876" y="5780359"/>
        <a:ext cx="2165133" cy="66010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55" name="Rectangle 105"/>
          <p:cNvSpPr/>
          <p:nvPr/>
        </p:nvSpPr>
        <p:spPr>
          <a:xfrm rot="2700000">
            <a:off x="7446946" y="993285"/>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09" name="Group 408"/>
          <p:cNvGrpSpPr/>
          <p:nvPr/>
        </p:nvGrpSpPr>
        <p:grpSpPr>
          <a:xfrm>
            <a:off x="0" y="420256"/>
            <a:ext cx="9144000" cy="3795497"/>
            <a:chOff x="0" y="420256"/>
            <a:chExt cx="12188952" cy="3795497"/>
          </a:xfrm>
        </p:grpSpPr>
        <p:cxnSp>
          <p:nvCxnSpPr>
            <p:cNvPr id="410" name="Straight Connector 409"/>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0" name="Rectangle 379"/>
          <p:cNvSpPr/>
          <p:nvPr/>
        </p:nvSpPr>
        <p:spPr>
          <a:xfrm rot="18900000" flipV="1">
            <a:off x="8146056" y="-427079"/>
            <a:ext cx="13716" cy="2816931"/>
          </a:xfrm>
          <a:custGeom>
            <a:avLst/>
            <a:gdLst/>
            <a:ahLst/>
            <a:cxnLst/>
            <a:rect l="l" t="t" r="r" b="b"/>
            <a:pathLst>
              <a:path w="13716" h="2816931">
                <a:moveTo>
                  <a:pt x="0" y="2816931"/>
                </a:moveTo>
                <a:lnTo>
                  <a:pt x="13716" y="28032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1" name="Rectangle 56"/>
          <p:cNvSpPr/>
          <p:nvPr/>
        </p:nvSpPr>
        <p:spPr>
          <a:xfrm>
            <a:off x="1" y="0"/>
            <a:ext cx="8865825" cy="4572004"/>
          </a:xfrm>
          <a:custGeom>
            <a:avLst/>
            <a:gdLst/>
            <a:ahLst/>
            <a:cxnLst/>
            <a:rect l="l" t="t" r="r" b="b"/>
            <a:pathLst>
              <a:path w="8865825" h="4572004">
                <a:moveTo>
                  <a:pt x="5901406" y="4"/>
                </a:moveTo>
                <a:lnTo>
                  <a:pt x="5915122" y="4"/>
                </a:lnTo>
                <a:lnTo>
                  <a:pt x="5915122" y="4572004"/>
                </a:lnTo>
                <a:lnTo>
                  <a:pt x="5901406" y="4572004"/>
                </a:lnTo>
                <a:close/>
                <a:moveTo>
                  <a:pt x="5058348" y="3"/>
                </a:moveTo>
                <a:lnTo>
                  <a:pt x="5072064" y="3"/>
                </a:lnTo>
                <a:lnTo>
                  <a:pt x="5072064" y="4572003"/>
                </a:lnTo>
                <a:lnTo>
                  <a:pt x="5058348" y="4572003"/>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3372232" y="1"/>
                </a:moveTo>
                <a:lnTo>
                  <a:pt x="3385948" y="1"/>
                </a:lnTo>
                <a:lnTo>
                  <a:pt x="3385948" y="4572001"/>
                </a:lnTo>
                <a:lnTo>
                  <a:pt x="3372232" y="4572001"/>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2"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3"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4"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5"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6"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8" name="Rectangle 93"/>
          <p:cNvSpPr/>
          <p:nvPr/>
        </p:nvSpPr>
        <p:spPr>
          <a:xfrm rot="2700000">
            <a:off x="7126799" y="-278554"/>
            <a:ext cx="13716" cy="5699824"/>
          </a:xfrm>
          <a:custGeom>
            <a:avLst/>
            <a:gdLst/>
            <a:ahLst/>
            <a:cxnLst/>
            <a:rect l="l" t="t" r="r" b="b"/>
            <a:pathLst>
              <a:path w="13716" h="5699824">
                <a:moveTo>
                  <a:pt x="0" y="0"/>
                </a:moveTo>
                <a:lnTo>
                  <a:pt x="13716" y="13717"/>
                </a:lnTo>
                <a:lnTo>
                  <a:pt x="13716" y="5686109"/>
                </a:lnTo>
                <a:lnTo>
                  <a:pt x="1" y="569982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9" name="Rectangle 95"/>
          <p:cNvSpPr/>
          <p:nvPr/>
        </p:nvSpPr>
        <p:spPr>
          <a:xfrm rot="2700000">
            <a:off x="7969986" y="1747381"/>
            <a:ext cx="13716" cy="3314931"/>
          </a:xfrm>
          <a:custGeom>
            <a:avLst/>
            <a:gdLst/>
            <a:ahLst/>
            <a:cxnLst/>
            <a:rect l="l" t="t" r="r" b="b"/>
            <a:pathLst>
              <a:path w="13716" h="3314931">
                <a:moveTo>
                  <a:pt x="0" y="0"/>
                </a:moveTo>
                <a:lnTo>
                  <a:pt x="13716" y="13716"/>
                </a:lnTo>
                <a:lnTo>
                  <a:pt x="13716" y="3301215"/>
                </a:lnTo>
                <a:lnTo>
                  <a:pt x="0" y="331493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0" name="Rectangle 96"/>
          <p:cNvSpPr/>
          <p:nvPr/>
        </p:nvSpPr>
        <p:spPr>
          <a:xfrm rot="2700000">
            <a:off x="8391577" y="2765192"/>
            <a:ext cx="13716" cy="2122490"/>
          </a:xfrm>
          <a:custGeom>
            <a:avLst/>
            <a:gdLst/>
            <a:ahLst/>
            <a:cxnLst/>
            <a:rect l="l" t="t" r="r" b="b"/>
            <a:pathLst>
              <a:path w="13716" h="2122490">
                <a:moveTo>
                  <a:pt x="0" y="0"/>
                </a:moveTo>
                <a:lnTo>
                  <a:pt x="13716" y="13716"/>
                </a:lnTo>
                <a:lnTo>
                  <a:pt x="13716" y="2108774"/>
                </a:lnTo>
                <a:lnTo>
                  <a:pt x="0" y="212249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1" name="Rectangle 97"/>
          <p:cNvSpPr/>
          <p:nvPr/>
        </p:nvSpPr>
        <p:spPr>
          <a:xfrm rot="2700000">
            <a:off x="8813172" y="3783010"/>
            <a:ext cx="13717" cy="930041"/>
          </a:xfrm>
          <a:custGeom>
            <a:avLst/>
            <a:gdLst/>
            <a:ahLst/>
            <a:cxnLst/>
            <a:rect l="l" t="t" r="r" b="b"/>
            <a:pathLst>
              <a:path w="13717" h="930041">
                <a:moveTo>
                  <a:pt x="0" y="0"/>
                </a:moveTo>
                <a:lnTo>
                  <a:pt x="13717" y="13717"/>
                </a:lnTo>
                <a:lnTo>
                  <a:pt x="13717" y="916324"/>
                </a:lnTo>
                <a:lnTo>
                  <a:pt x="1" y="93004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2"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3"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4"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5"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6"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7"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8"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9"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0"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2"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3"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4"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5" name="Rectangle 376"/>
          <p:cNvSpPr/>
          <p:nvPr/>
        </p:nvSpPr>
        <p:spPr>
          <a:xfrm rot="18900000" flipV="1">
            <a:off x="6881278" y="-950966"/>
            <a:ext cx="13716" cy="6394268"/>
          </a:xfrm>
          <a:custGeom>
            <a:avLst/>
            <a:gdLst/>
            <a:ahLst/>
            <a:cxnLst/>
            <a:rect l="l" t="t" r="r" b="b"/>
            <a:pathLst>
              <a:path w="13716" h="6394268">
                <a:moveTo>
                  <a:pt x="13716" y="6380553"/>
                </a:moveTo>
                <a:lnTo>
                  <a:pt x="13716" y="13716"/>
                </a:lnTo>
                <a:lnTo>
                  <a:pt x="0" y="0"/>
                </a:lnTo>
                <a:lnTo>
                  <a:pt x="0" y="63942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6" name="Rectangle 377"/>
          <p:cNvSpPr/>
          <p:nvPr/>
        </p:nvSpPr>
        <p:spPr>
          <a:xfrm rot="18900000" flipV="1">
            <a:off x="7302869" y="-776336"/>
            <a:ext cx="13717" cy="5201823"/>
          </a:xfrm>
          <a:custGeom>
            <a:avLst/>
            <a:gdLst/>
            <a:ahLst/>
            <a:cxnLst/>
            <a:rect l="l" t="t" r="r" b="b"/>
            <a:pathLst>
              <a:path w="13717" h="5201823">
                <a:moveTo>
                  <a:pt x="1" y="5201823"/>
                </a:moveTo>
                <a:lnTo>
                  <a:pt x="13717" y="5188106"/>
                </a:lnTo>
                <a:lnTo>
                  <a:pt x="13717" y="13717"/>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7" name="Rectangle 378"/>
          <p:cNvSpPr/>
          <p:nvPr/>
        </p:nvSpPr>
        <p:spPr>
          <a:xfrm rot="18900000" flipV="1">
            <a:off x="7742935" y="-582310"/>
            <a:ext cx="13716" cy="4009378"/>
          </a:xfrm>
          <a:custGeom>
            <a:avLst/>
            <a:gdLst/>
            <a:ahLst/>
            <a:cxnLst/>
            <a:rect l="l" t="t" r="r" b="b"/>
            <a:pathLst>
              <a:path w="13716" h="4009378">
                <a:moveTo>
                  <a:pt x="13716" y="3995663"/>
                </a:moveTo>
                <a:lnTo>
                  <a:pt x="13716" y="13717"/>
                </a:lnTo>
                <a:lnTo>
                  <a:pt x="0" y="0"/>
                </a:lnTo>
                <a:lnTo>
                  <a:pt x="0" y="400937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8" name="Rectangle 138"/>
          <p:cNvSpPr/>
          <p:nvPr/>
        </p:nvSpPr>
        <p:spPr>
          <a:xfrm rot="18900000" flipV="1">
            <a:off x="8567649" y="-252451"/>
            <a:ext cx="13715" cy="1624488"/>
          </a:xfrm>
          <a:custGeom>
            <a:avLst/>
            <a:gdLst/>
            <a:ahLst/>
            <a:cxnLst/>
            <a:rect l="l" t="t" r="r" b="b"/>
            <a:pathLst>
              <a:path w="13715" h="1624488">
                <a:moveTo>
                  <a:pt x="0" y="1624488"/>
                </a:moveTo>
                <a:lnTo>
                  <a:pt x="13715" y="1610773"/>
                </a:lnTo>
                <a:lnTo>
                  <a:pt x="13715"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9" name="Freeform 448"/>
          <p:cNvSpPr/>
          <p:nvPr/>
        </p:nvSpPr>
        <p:spPr>
          <a:xfrm rot="18900000" flipV="1">
            <a:off x="8989243" y="-77819"/>
            <a:ext cx="13715" cy="432040"/>
          </a:xfrm>
          <a:custGeom>
            <a:avLst/>
            <a:gdLst/>
            <a:ahLst/>
            <a:cxnLst/>
            <a:rect l="l" t="t" r="r" b="b"/>
            <a:pathLst>
              <a:path w="13715" h="432040">
                <a:moveTo>
                  <a:pt x="0" y="432040"/>
                </a:moveTo>
                <a:lnTo>
                  <a:pt x="13715" y="418325"/>
                </a:lnTo>
                <a:lnTo>
                  <a:pt x="13715"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0"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1"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2"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3"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4"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5"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6"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7"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8"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9"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0"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1"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2" name="Teardrop 3"/>
          <p:cNvSpPr/>
          <p:nvPr/>
        </p:nvSpPr>
        <p:spPr>
          <a:xfrm rot="5400000" flipH="1" flipV="1">
            <a:off x="8812306" y="329061"/>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8"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3"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4" name="Oval 463"/>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5"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6" name="Oval 465"/>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7" name="Oval 466"/>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8" name="Oval 467"/>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9" name="Oval 468"/>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0" name="Oval 469"/>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1" name="Oval 470"/>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2" name="Oval 471"/>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3" name="Oval 472"/>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4" name="Oval 473"/>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5"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6"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7"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8"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9"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0"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1"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2"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3"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4"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6" name="Oval 485"/>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7" name="Oval 486"/>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8" name="Oval 487"/>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9" name="Oval 488"/>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0" name="Oval 489"/>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1" name="Oval 490"/>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2" name="Oval 491"/>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3" name="Oval 492"/>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4" name="Oval 493"/>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5" name="Oval 494"/>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6" name="Oval 495"/>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6"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7"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8"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9"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0" name="Oval 883"/>
          <p:cNvSpPr/>
          <p:nvPr/>
        </p:nvSpPr>
        <p:spPr>
          <a:xfrm>
            <a:off x="2031413" y="-10245"/>
            <a:ext cx="6910072" cy="84875"/>
          </a:xfrm>
          <a:custGeom>
            <a:avLst/>
            <a:gdLst/>
            <a:ahLst/>
            <a:cxnLst/>
            <a:rect l="l" t="t" r="r" b="b"/>
            <a:pathLst>
              <a:path w="6910072" h="84875">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1"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3"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4"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5"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6"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7"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8"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9"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0"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1" name="Teardrop 3"/>
          <p:cNvSpPr/>
          <p:nvPr/>
        </p:nvSpPr>
        <p:spPr>
          <a:xfrm rot="5400000" flipH="1" flipV="1">
            <a:off x="8812306" y="1174559"/>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2"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3" name="Oval 522"/>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4" name="Oval 523"/>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5" name="Oval 524"/>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6" name="Oval 525"/>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7" name="Oval 526"/>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8" name="Oval 527"/>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9" name="Oval 528"/>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0" name="Oval 529"/>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1" name="Oval 530"/>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2" name="Oval 531"/>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Oval 543"/>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Oval 544"/>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Oval 545"/>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Oval 546"/>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Oval 547"/>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Oval 548"/>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Oval 549"/>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Oval 550"/>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Oval 551"/>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Oval 552"/>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Oval 553"/>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Teardrop 3"/>
          <p:cNvSpPr/>
          <p:nvPr/>
        </p:nvSpPr>
        <p:spPr>
          <a:xfrm rot="5400000" flipH="1" flipV="1">
            <a:off x="8812306" y="2017156"/>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Oval 566"/>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Oval 567"/>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Oval 568"/>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Oval 569"/>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Oval 570"/>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Oval 571"/>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Oval 572"/>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Oval 573"/>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Oval 574"/>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Oval 575"/>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Oval 587"/>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Oval 588"/>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Oval 589"/>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Oval 590"/>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592"/>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8812306" y="2865829"/>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Oval 610"/>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Oval 611"/>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Oval 612"/>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Oval 613"/>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Oval 614"/>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Oval 615"/>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Oval 616"/>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Oval 617"/>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Oval 618"/>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Oval 619"/>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63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Oval 63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Oval 63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Oval 63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Oval 63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Oval 64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Oval 64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Teardrop 3"/>
          <p:cNvSpPr/>
          <p:nvPr/>
        </p:nvSpPr>
        <p:spPr>
          <a:xfrm rot="5400000" flipH="1" flipV="1">
            <a:off x="8812306" y="3710008"/>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Oval 65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Oval 65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Oval 65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Oval 65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Oval 65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Oval 65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Oval 66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Oval 66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Oval 66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Oval 66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Oval 683"/>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Oval 684"/>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Oval 685"/>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8991444" y="4419445"/>
            <a:ext cx="171406" cy="133705"/>
          </a:xfrm>
          <a:custGeom>
            <a:avLst/>
            <a:gdLst/>
            <a:ahLst/>
            <a:cxnLst/>
            <a:rect l="l" t="t" r="r" b="b"/>
            <a:pathLst>
              <a:path w="171406" h="133705">
                <a:moveTo>
                  <a:pt x="171406" y="123429"/>
                </a:moveTo>
                <a:lnTo>
                  <a:pt x="168564" y="133705"/>
                </a:lnTo>
                <a:lnTo>
                  <a:pt x="157460" y="133705"/>
                </a:lnTo>
                <a:cubicBezTo>
                  <a:pt x="159382" y="130353"/>
                  <a:pt x="159597" y="126761"/>
                  <a:pt x="159597" y="123119"/>
                </a:cubicBezTo>
                <a:cubicBezTo>
                  <a:pt x="159597" y="99209"/>
                  <a:pt x="150331" y="77462"/>
                  <a:pt x="135010" y="61451"/>
                </a:cubicBezTo>
                <a:lnTo>
                  <a:pt x="62756" y="133705"/>
                </a:lnTo>
                <a:lnTo>
                  <a:pt x="62665" y="133705"/>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1651"/>
          <p:cNvSpPr/>
          <p:nvPr/>
        </p:nvSpPr>
        <p:spPr>
          <a:xfrm>
            <a:off x="812619" y="4561319"/>
            <a:ext cx="7660836" cy="10682"/>
          </a:xfrm>
          <a:custGeom>
            <a:avLst/>
            <a:gdLst/>
            <a:ahLst/>
            <a:cxnLst/>
            <a:rect l="l" t="t" r="r" b="b"/>
            <a:pathLst>
              <a:path w="7660836" h="10682">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1" name="Oval 70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2" name="Oval 701"/>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3" name="Oval 702"/>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4" name="Oval 703"/>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5" name="Oval 704"/>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6" name="Oval 705"/>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7" name="Oval 706"/>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8" name="Oval 707"/>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9" name="Oval 708"/>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0" name="Oval 709"/>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1" name="Oval 71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2" name="Oval 711"/>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3" name="Oval 712"/>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4" name="Oval 713"/>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5" name="Oval 714"/>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6" name="Oval 715"/>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7" name="Oval 716"/>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8" name="Oval 717"/>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9" name="Oval 718"/>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0" name="Oval 719"/>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1" name="Oval 720"/>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2" name="Oval 721"/>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3" name="Oval 722"/>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4" name="Oval 723"/>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5" name="Oval 724"/>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6" name="Oval 725"/>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7" name="Oval 726"/>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8" name="Oval 727"/>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9" name="Oval 728"/>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0" name="Oval 729"/>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1" name="Oval 730"/>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2" name="Oval 73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3" name="Oval 732"/>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4" name="Oval 733"/>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5" name="Oval 734"/>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6" name="Oval 735"/>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7" name="Oval 736"/>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8" name="Oval 737"/>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9" name="Oval 738"/>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0" name="Oval 739"/>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1" name="Oval 740"/>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2" name="Oval 74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3" name="Oval 742"/>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4" name="Oval 743"/>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5" name="Oval 744"/>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6" name="Oval 74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7" name="Oval 74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8" name="Oval 74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9" name="Oval 74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0" name="Oval 74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1" name="Oval 75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2" name="Oval 75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3" name="Oval 752"/>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4" name="Oval 753"/>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398DBB-8ADF-44B7-ABC4-646C57C0B6D1}" type="datetimeFigureOut">
              <a:rPr lang="en-US" smtClean="0"/>
              <a:t>2/15/2021</a:t>
            </a:fld>
            <a:endParaRPr lang="en-US"/>
          </a:p>
        </p:txBody>
      </p:sp>
      <p:sp>
        <p:nvSpPr>
          <p:cNvPr id="5" name="Footer Placeholder 4"/>
          <p:cNvSpPr>
            <a:spLocks noGrp="1"/>
          </p:cNvSpPr>
          <p:nvPr>
            <p:ph type="ftr" sz="quarter" idx="11"/>
          </p:nvPr>
        </p:nvSpPr>
        <p:spPr>
          <a:xfrm>
            <a:off x="2651022" y="6470704"/>
            <a:ext cx="5407271" cy="266710"/>
          </a:xfrm>
        </p:spPr>
        <p:txBody>
          <a:bodyPr/>
          <a:lstStyle>
            <a:lvl1pPr>
              <a:defRPr>
                <a:latin typeface="Times New Roman" panose="02020603050405020304" pitchFamily="18" charset="0"/>
                <a:cs typeface="Times New Roman" panose="02020603050405020304" pitchFamily="18" charset="0"/>
              </a:defRPr>
            </a:lvl1pPr>
          </a:lstStyle>
          <a:p>
            <a:r>
              <a:rPr lang="en-US" dirty="0"/>
              <a:t>Dr. j. </a:t>
            </a:r>
            <a:r>
              <a:rPr lang="en-US" dirty="0" err="1"/>
              <a:t>florence</a:t>
            </a:r>
            <a:r>
              <a:rPr lang="en-US" dirty="0"/>
              <a:t> </a:t>
            </a:r>
            <a:r>
              <a:rPr lang="en-US" dirty="0" err="1"/>
              <a:t>gnana</a:t>
            </a:r>
            <a:r>
              <a:rPr lang="en-US" dirty="0"/>
              <a:t> Poovathy, asst. prof. </a:t>
            </a:r>
            <a:r>
              <a:rPr lang="en-US" cap="none" dirty="0"/>
              <a:t>(</a:t>
            </a:r>
            <a:r>
              <a:rPr lang="en-US" dirty="0"/>
              <a:t>Sr. gr </a:t>
            </a:r>
            <a:r>
              <a:rPr lang="en-US" dirty="0" err="1"/>
              <a:t>i</a:t>
            </a:r>
            <a:r>
              <a:rPr lang="en-US" dirty="0"/>
              <a:t>), sense, vit Chennai.</a:t>
            </a:r>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03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98DBB-8ADF-44B7-ABC4-646C57C0B6D1}"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412280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0"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98DBB-8ADF-44B7-ABC4-646C57C0B6D1}"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4C05F-8716-4B1E-9274-F523A181E4C3}"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1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98DBB-8ADF-44B7-ABC4-646C57C0B6D1}"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248879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0" y="420256"/>
            <a:ext cx="9144000" cy="3795497"/>
            <a:chOff x="0" y="420256"/>
            <a:chExt cx="12188952" cy="3795497"/>
          </a:xfrm>
        </p:grpSpPr>
        <p:cxnSp>
          <p:nvCxnSpPr>
            <p:cNvPr id="10" name="Straight Connector 9"/>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 name="Rectangle 379"/>
          <p:cNvSpPr/>
          <p:nvPr/>
        </p:nvSpPr>
        <p:spPr>
          <a:xfrm rot="18900000" flipV="1">
            <a:off x="8146056" y="-427079"/>
            <a:ext cx="13716" cy="2816931"/>
          </a:xfrm>
          <a:custGeom>
            <a:avLst/>
            <a:gdLst/>
            <a:ahLst/>
            <a:cxnLst/>
            <a:rect l="l" t="t" r="r" b="b"/>
            <a:pathLst>
              <a:path w="13716" h="2816931">
                <a:moveTo>
                  <a:pt x="0" y="2816931"/>
                </a:moveTo>
                <a:lnTo>
                  <a:pt x="13716" y="28032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56"/>
          <p:cNvSpPr/>
          <p:nvPr/>
        </p:nvSpPr>
        <p:spPr>
          <a:xfrm>
            <a:off x="1" y="0"/>
            <a:ext cx="8865825" cy="4572004"/>
          </a:xfrm>
          <a:custGeom>
            <a:avLst/>
            <a:gdLst/>
            <a:ahLst/>
            <a:cxnLst/>
            <a:rect l="l" t="t" r="r" b="b"/>
            <a:pathLst>
              <a:path w="8865825" h="4572004">
                <a:moveTo>
                  <a:pt x="5901406" y="4"/>
                </a:moveTo>
                <a:lnTo>
                  <a:pt x="5915122" y="4"/>
                </a:lnTo>
                <a:lnTo>
                  <a:pt x="5915122" y="4572004"/>
                </a:lnTo>
                <a:lnTo>
                  <a:pt x="5901406" y="4572004"/>
                </a:lnTo>
                <a:close/>
                <a:moveTo>
                  <a:pt x="5058348" y="3"/>
                </a:moveTo>
                <a:lnTo>
                  <a:pt x="5072064" y="3"/>
                </a:lnTo>
                <a:lnTo>
                  <a:pt x="5072064" y="4572003"/>
                </a:lnTo>
                <a:lnTo>
                  <a:pt x="5058348" y="4572003"/>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3372232" y="1"/>
                </a:moveTo>
                <a:lnTo>
                  <a:pt x="3385948" y="1"/>
                </a:lnTo>
                <a:lnTo>
                  <a:pt x="3385948" y="4572001"/>
                </a:lnTo>
                <a:lnTo>
                  <a:pt x="3372232" y="4572001"/>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93"/>
          <p:cNvSpPr/>
          <p:nvPr/>
        </p:nvSpPr>
        <p:spPr>
          <a:xfrm rot="2700000">
            <a:off x="7126799" y="-278554"/>
            <a:ext cx="13716" cy="5699824"/>
          </a:xfrm>
          <a:custGeom>
            <a:avLst/>
            <a:gdLst/>
            <a:ahLst/>
            <a:cxnLst/>
            <a:rect l="l" t="t" r="r" b="b"/>
            <a:pathLst>
              <a:path w="13716" h="5699824">
                <a:moveTo>
                  <a:pt x="0" y="0"/>
                </a:moveTo>
                <a:lnTo>
                  <a:pt x="13716" y="13717"/>
                </a:lnTo>
                <a:lnTo>
                  <a:pt x="13716" y="5686109"/>
                </a:lnTo>
                <a:lnTo>
                  <a:pt x="1" y="569982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95"/>
          <p:cNvSpPr/>
          <p:nvPr/>
        </p:nvSpPr>
        <p:spPr>
          <a:xfrm rot="2700000">
            <a:off x="7969986" y="1747381"/>
            <a:ext cx="13716" cy="3314931"/>
          </a:xfrm>
          <a:custGeom>
            <a:avLst/>
            <a:gdLst/>
            <a:ahLst/>
            <a:cxnLst/>
            <a:rect l="l" t="t" r="r" b="b"/>
            <a:pathLst>
              <a:path w="13716" h="3314931">
                <a:moveTo>
                  <a:pt x="0" y="0"/>
                </a:moveTo>
                <a:lnTo>
                  <a:pt x="13716" y="13716"/>
                </a:lnTo>
                <a:lnTo>
                  <a:pt x="13716" y="3301215"/>
                </a:lnTo>
                <a:lnTo>
                  <a:pt x="0" y="33149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96"/>
          <p:cNvSpPr/>
          <p:nvPr/>
        </p:nvSpPr>
        <p:spPr>
          <a:xfrm rot="2700000">
            <a:off x="8391577" y="2765192"/>
            <a:ext cx="13716" cy="2122490"/>
          </a:xfrm>
          <a:custGeom>
            <a:avLst/>
            <a:gdLst/>
            <a:ahLst/>
            <a:cxnLst/>
            <a:rect l="l" t="t" r="r" b="b"/>
            <a:pathLst>
              <a:path w="13716" h="2122490">
                <a:moveTo>
                  <a:pt x="0" y="0"/>
                </a:moveTo>
                <a:lnTo>
                  <a:pt x="13716" y="13716"/>
                </a:lnTo>
                <a:lnTo>
                  <a:pt x="13716" y="2108774"/>
                </a:lnTo>
                <a:lnTo>
                  <a:pt x="0" y="212249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97"/>
          <p:cNvSpPr/>
          <p:nvPr/>
        </p:nvSpPr>
        <p:spPr>
          <a:xfrm rot="2700000">
            <a:off x="8813172" y="3783010"/>
            <a:ext cx="13717" cy="930041"/>
          </a:xfrm>
          <a:custGeom>
            <a:avLst/>
            <a:gdLst/>
            <a:ahLst/>
            <a:cxnLst/>
            <a:rect l="l" t="t" r="r" b="b"/>
            <a:pathLst>
              <a:path w="13717" h="930041">
                <a:moveTo>
                  <a:pt x="0" y="0"/>
                </a:moveTo>
                <a:lnTo>
                  <a:pt x="13717" y="13717"/>
                </a:lnTo>
                <a:lnTo>
                  <a:pt x="13717" y="916324"/>
                </a:lnTo>
                <a:lnTo>
                  <a:pt x="1" y="93004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376"/>
          <p:cNvSpPr/>
          <p:nvPr/>
        </p:nvSpPr>
        <p:spPr>
          <a:xfrm rot="18900000" flipV="1">
            <a:off x="6881278" y="-950966"/>
            <a:ext cx="13716" cy="6394268"/>
          </a:xfrm>
          <a:custGeom>
            <a:avLst/>
            <a:gdLst/>
            <a:ahLst/>
            <a:cxnLst/>
            <a:rect l="l" t="t" r="r" b="b"/>
            <a:pathLst>
              <a:path w="13716" h="6394268">
                <a:moveTo>
                  <a:pt x="13716" y="6380553"/>
                </a:moveTo>
                <a:lnTo>
                  <a:pt x="13716" y="13716"/>
                </a:lnTo>
                <a:lnTo>
                  <a:pt x="0" y="0"/>
                </a:lnTo>
                <a:lnTo>
                  <a:pt x="0" y="639426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77"/>
          <p:cNvSpPr/>
          <p:nvPr/>
        </p:nvSpPr>
        <p:spPr>
          <a:xfrm rot="18900000" flipV="1">
            <a:off x="7302869" y="-776336"/>
            <a:ext cx="13717" cy="5201823"/>
          </a:xfrm>
          <a:custGeom>
            <a:avLst/>
            <a:gdLst/>
            <a:ahLst/>
            <a:cxnLst/>
            <a:rect l="l" t="t" r="r" b="b"/>
            <a:pathLst>
              <a:path w="13717" h="5201823">
                <a:moveTo>
                  <a:pt x="1" y="5201823"/>
                </a:moveTo>
                <a:lnTo>
                  <a:pt x="13717" y="5188106"/>
                </a:lnTo>
                <a:lnTo>
                  <a:pt x="13717" y="13717"/>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78"/>
          <p:cNvSpPr/>
          <p:nvPr/>
        </p:nvSpPr>
        <p:spPr>
          <a:xfrm rot="18900000" flipV="1">
            <a:off x="7742935" y="-582310"/>
            <a:ext cx="13716" cy="4009378"/>
          </a:xfrm>
          <a:custGeom>
            <a:avLst/>
            <a:gdLst/>
            <a:ahLst/>
            <a:cxnLst/>
            <a:rect l="l" t="t" r="r" b="b"/>
            <a:pathLst>
              <a:path w="13716" h="4009378">
                <a:moveTo>
                  <a:pt x="13716" y="3995663"/>
                </a:moveTo>
                <a:lnTo>
                  <a:pt x="13716" y="13717"/>
                </a:lnTo>
                <a:lnTo>
                  <a:pt x="0" y="0"/>
                </a:lnTo>
                <a:lnTo>
                  <a:pt x="0" y="400937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38"/>
          <p:cNvSpPr/>
          <p:nvPr/>
        </p:nvSpPr>
        <p:spPr>
          <a:xfrm rot="18900000" flipV="1">
            <a:off x="8567649" y="-252451"/>
            <a:ext cx="13715" cy="1624488"/>
          </a:xfrm>
          <a:custGeom>
            <a:avLst/>
            <a:gdLst/>
            <a:ahLst/>
            <a:cxnLst/>
            <a:rect l="l" t="t" r="r" b="b"/>
            <a:pathLst>
              <a:path w="13715" h="1624488">
                <a:moveTo>
                  <a:pt x="0" y="1624488"/>
                </a:moveTo>
                <a:lnTo>
                  <a:pt x="13715" y="1610773"/>
                </a:lnTo>
                <a:lnTo>
                  <a:pt x="13715"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Freeform 48"/>
          <p:cNvSpPr/>
          <p:nvPr/>
        </p:nvSpPr>
        <p:spPr>
          <a:xfrm rot="18900000" flipV="1">
            <a:off x="8989243" y="-77819"/>
            <a:ext cx="13715" cy="432040"/>
          </a:xfrm>
          <a:custGeom>
            <a:avLst/>
            <a:gdLst/>
            <a:ahLst/>
            <a:cxnLst/>
            <a:rect l="l" t="t" r="r" b="b"/>
            <a:pathLst>
              <a:path w="13715" h="432040">
                <a:moveTo>
                  <a:pt x="0" y="432040"/>
                </a:moveTo>
                <a:lnTo>
                  <a:pt x="13715" y="418325"/>
                </a:lnTo>
                <a:lnTo>
                  <a:pt x="13715"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Teardrop 3"/>
          <p:cNvSpPr/>
          <p:nvPr/>
        </p:nvSpPr>
        <p:spPr>
          <a:xfrm rot="5400000" flipH="1" flipV="1">
            <a:off x="8812306" y="329061"/>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8"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ardrop 3"/>
          <p:cNvSpPr/>
          <p:nvPr/>
        </p:nvSpPr>
        <p:spPr>
          <a:xfrm rot="5400000" flipH="1" flipV="1">
            <a:off x="8812306" y="1174559"/>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Teardrop 3"/>
          <p:cNvSpPr/>
          <p:nvPr/>
        </p:nvSpPr>
        <p:spPr>
          <a:xfrm rot="5400000" flipH="1" flipV="1">
            <a:off x="8812306" y="2017156"/>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8"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1"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8"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Teardrop 3"/>
          <p:cNvSpPr/>
          <p:nvPr/>
        </p:nvSpPr>
        <p:spPr>
          <a:xfrm rot="5400000" flipH="1" flipV="1">
            <a:off x="8812306" y="2865829"/>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4"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 name="Teardrop 3"/>
          <p:cNvSpPr/>
          <p:nvPr/>
        </p:nvSpPr>
        <p:spPr>
          <a:xfrm rot="5400000" flipH="1" flipV="1">
            <a:off x="8812306" y="3710008"/>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Teardrop 3"/>
          <p:cNvSpPr/>
          <p:nvPr/>
        </p:nvSpPr>
        <p:spPr>
          <a:xfrm rot="5400000" flipH="1" flipV="1">
            <a:off x="8991444" y="4419445"/>
            <a:ext cx="171406" cy="133705"/>
          </a:xfrm>
          <a:custGeom>
            <a:avLst/>
            <a:gdLst/>
            <a:ahLst/>
            <a:cxnLst/>
            <a:rect l="l" t="t" r="r" b="b"/>
            <a:pathLst>
              <a:path w="171406" h="133705">
                <a:moveTo>
                  <a:pt x="171406" y="123429"/>
                </a:moveTo>
                <a:lnTo>
                  <a:pt x="168564" y="133705"/>
                </a:lnTo>
                <a:lnTo>
                  <a:pt x="157460" y="133705"/>
                </a:lnTo>
                <a:cubicBezTo>
                  <a:pt x="159382" y="130353"/>
                  <a:pt x="159597" y="126761"/>
                  <a:pt x="159597" y="123119"/>
                </a:cubicBezTo>
                <a:cubicBezTo>
                  <a:pt x="159597" y="99209"/>
                  <a:pt x="150331" y="77462"/>
                  <a:pt x="135010" y="61451"/>
                </a:cubicBezTo>
                <a:lnTo>
                  <a:pt x="62756" y="133705"/>
                </a:lnTo>
                <a:lnTo>
                  <a:pt x="62665" y="133705"/>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 name="Oval 189"/>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 name="Oval 191"/>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Oval 192"/>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Oval 193"/>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Oval 194"/>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 name="Oval 195"/>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 name="Oval 196"/>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Oval 197"/>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Oval 198"/>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 name="Oval 199"/>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Oval 200"/>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Oval 201"/>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3" name="Oval 202"/>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Oval 203"/>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Oval 204"/>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Oval 205"/>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 name="Oval 206"/>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Oval 207"/>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9" name="Oval 208"/>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 name="Oval 209"/>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 name="Oval 210"/>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 name="Oval 883"/>
          <p:cNvSpPr/>
          <p:nvPr/>
        </p:nvSpPr>
        <p:spPr>
          <a:xfrm>
            <a:off x="2031413" y="-10245"/>
            <a:ext cx="6910072" cy="84875"/>
          </a:xfrm>
          <a:custGeom>
            <a:avLst/>
            <a:gdLst/>
            <a:ahLst/>
            <a:cxnLst/>
            <a:rect l="l" t="t" r="r" b="b"/>
            <a:pathLst>
              <a:path w="6910072" h="84875">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 name="Oval 214"/>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Oval 215"/>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7" name="Oval 216"/>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8" name="Oval 217"/>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9" name="Oval 218"/>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0" name="Oval 219"/>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1" name="Oval 220"/>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2" name="Oval 221"/>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3" name="Oval 222"/>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4" name="Oval 223"/>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 name="Oval 224"/>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6" name="Oval 225"/>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7" name="Oval 226"/>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8" name="Oval 227"/>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9" name="Oval 228"/>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0" name="Oval 229"/>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1" name="Oval 230"/>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2" name="Oval 231"/>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3" name="Oval 232"/>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4" name="Oval 233"/>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5" name="Oval 234"/>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6" name="Oval 235"/>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7" name="Oval 236"/>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8" name="Oval 237"/>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9" name="Oval 238"/>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0" name="Oval 239"/>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1" name="Oval 240"/>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2" name="Oval 241"/>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3" name="Oval 242"/>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4" name="Oval 243"/>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 name="Oval 244"/>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6" name="Oval 245"/>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7" name="Oval 246"/>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8" name="Oval 247"/>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9" name="Oval 248"/>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0" name="Oval 249"/>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1" name="Oval 250"/>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2" name="Oval 251"/>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3" name="Oval 252"/>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4" name="Oval 253"/>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5" name="Oval 254"/>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 name="Oval 255"/>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7" name="Oval 256"/>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8" name="Oval 257"/>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9" name="Oval 258"/>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0" name="Oval 259"/>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1" name="Oval 260"/>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2" name="Oval 261"/>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3" name="Oval 262"/>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4" name="Oval 263"/>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5" name="Oval 264"/>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6" name="Oval 265"/>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7" name="Oval 266"/>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8" name="Oval 267"/>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9" name="Oval 268"/>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0" name="Oval 269"/>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1" name="Oval 270"/>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2" name="Oval 271"/>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3" name="Oval 272"/>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4" name="Oval 273"/>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5" name="Oval 274"/>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6" name="Oval 275"/>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7" name="Oval 276"/>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Oval 277"/>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Oval 278"/>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0" name="Oval 279"/>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1" name="Oval 280"/>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2" name="Oval 281"/>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3" name="Oval 282"/>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4" name="Oval 283"/>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5" name="Oval 284"/>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6" name="Oval 285"/>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7" name="Oval 286"/>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8" name="Oval 287"/>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9" name="Oval 288"/>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0" name="Oval 289"/>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1" name="Oval 290"/>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2" name="Oval 291"/>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3" name="Oval 292"/>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4" name="Oval 293"/>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5" name="Oval 294"/>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6" name="Oval 295"/>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7" name="Oval 296"/>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8" name="Oval 297"/>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9" name="Oval 1651"/>
          <p:cNvSpPr/>
          <p:nvPr/>
        </p:nvSpPr>
        <p:spPr>
          <a:xfrm>
            <a:off x="812619" y="4561319"/>
            <a:ext cx="7660836" cy="10682"/>
          </a:xfrm>
          <a:custGeom>
            <a:avLst/>
            <a:gdLst/>
            <a:ahLst/>
            <a:cxnLst/>
            <a:rect l="l" t="t" r="r" b="b"/>
            <a:pathLst>
              <a:path w="7660836" h="10682">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0" name="Oval 299"/>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1" name="Oval 300"/>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2" name="Oval 301"/>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3" name="Oval 302"/>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4" name="Oval 303"/>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5" name="Oval 304"/>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6" name="Oval 305"/>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7" name="Oval 306"/>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8" name="Oval 307"/>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9" name="Oval 308"/>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0" name="Oval 309"/>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1" name="Oval 310"/>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2" name="Oval 311"/>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3" name="Oval 312"/>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4" name="Oval 313"/>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5" name="Oval 314"/>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6" name="Oval 315"/>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7" name="Oval 316"/>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8" name="Oval 317"/>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9" name="Oval 318"/>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0" name="Oval 319"/>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1" name="Oval 320"/>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2" name="Oval 321"/>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3" name="Oval 322"/>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4" name="Oval 323"/>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5" name="Oval 324"/>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6" name="Oval 325"/>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7" name="Oval 326"/>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8" name="Oval 327"/>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9" name="Oval 328"/>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0" name="Oval 329"/>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1" name="Oval 330"/>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2" name="Oval 331"/>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3" name="Oval 332"/>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4" name="Oval 333"/>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5" name="Oval 334"/>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6" name="Oval 335"/>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7" name="Oval 336"/>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8" name="Oval 337"/>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9" name="Oval 338"/>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0" name="Oval 339"/>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1" name="Oval 340"/>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2" name="Oval 341"/>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3" name="Oval 342"/>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4" name="Oval 343"/>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5" name="Oval 344"/>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6" name="Oval 345"/>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7" name="Oval 346"/>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8" name="Oval 347"/>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9" name="Oval 348"/>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0" name="Oval 349"/>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1" name="Oval 350"/>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2" name="Oval 351"/>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3" name="Oval 352"/>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4" name="Oval 353"/>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98DBB-8ADF-44B7-ABC4-646C57C0B6D1}"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4C05F-8716-4B1E-9274-F523A181E4C3}"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11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98DBB-8ADF-44B7-ABC4-646C57C0B6D1}"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235693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98DBB-8ADF-44B7-ABC4-646C57C0B6D1}"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415657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398DBB-8ADF-44B7-ABC4-646C57C0B6D1}" type="datetimeFigureOut">
              <a:rPr lang="en-US" smtClean="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38089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98DBB-8ADF-44B7-ABC4-646C57C0B6D1}" type="datetimeFigureOut">
              <a:rPr lang="en-US" smtClean="0"/>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423019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398DBB-8ADF-44B7-ABC4-646C57C0B6D1}"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4C05F-8716-4B1E-9274-F523A181E4C3}" type="slidenum">
              <a:rPr lang="en-US" smtClean="0"/>
              <a:t>‹#›</a:t>
            </a:fld>
            <a:endParaRPr lang="en-US"/>
          </a:p>
        </p:txBody>
      </p:sp>
    </p:spTree>
    <p:extLst>
      <p:ext uri="{BB962C8B-B14F-4D97-AF65-F5344CB8AC3E}">
        <p14:creationId xmlns:p14="http://schemas.microsoft.com/office/powerpoint/2010/main" val="62362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3">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C398DBB-8ADF-44B7-ABC4-646C57C0B6D1}"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4C05F-8716-4B1E-9274-F523A181E4C3}" type="slidenum">
              <a:rPr lang="en-US" smtClean="0"/>
              <a:t>‹#›</a:t>
            </a:fld>
            <a:endParaRPr lang="en-US"/>
          </a:p>
        </p:txBody>
      </p:sp>
      <p:cxnSp>
        <p:nvCxnSpPr>
          <p:cNvPr id="9" name="Straight Connector 8"/>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274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4"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6"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398DBB-8ADF-44B7-ABC4-646C57C0B6D1}" type="datetimeFigureOut">
              <a:rPr lang="en-US" smtClean="0"/>
              <a:t>2/15/2021</a:t>
            </a:fld>
            <a:endParaRPr lang="en-US"/>
          </a:p>
        </p:txBody>
      </p:sp>
      <p:sp>
        <p:nvSpPr>
          <p:cNvPr id="5" name="Footer Placeholder 4"/>
          <p:cNvSpPr>
            <a:spLocks noGrp="1"/>
          </p:cNvSpPr>
          <p:nvPr>
            <p:ph type="ftr" sz="quarter" idx="3"/>
          </p:nvPr>
        </p:nvSpPr>
        <p:spPr>
          <a:xfrm>
            <a:off x="3632199"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D54C05F-8716-4B1E-9274-F523A181E4C3}"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40738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vu6eLFmrwaA" TargetMode="External"/><Relationship Id="rId2" Type="http://schemas.openxmlformats.org/officeDocument/2006/relationships/hyperlink" Target="https://www.youtube.com/watch?v=EfwZ_TgfM_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E0F11F-ED26-409D-BF03-62DA29CFA398}"/>
              </a:ext>
            </a:extLst>
          </p:cNvPr>
          <p:cNvSpPr>
            <a:spLocks noGrp="1"/>
          </p:cNvSpPr>
          <p:nvPr>
            <p:ph type="ctrTitle"/>
          </p:nvPr>
        </p:nvSpPr>
        <p:spPr/>
        <p:txBody>
          <a:bodyPr>
            <a:normAutofit fontScale="90000"/>
          </a:bodyPr>
          <a:lstStyle/>
          <a:p>
            <a:r>
              <a:rPr lang="en-US" dirty="0"/>
              <a:t>Module 1 – introduction to </a:t>
            </a:r>
            <a:r>
              <a:rPr lang="en-US" dirty="0" smtClean="0"/>
              <a:t>8086</a:t>
            </a:r>
            <a:br>
              <a:rPr lang="en-US" dirty="0" smtClean="0"/>
            </a:br>
            <a:r>
              <a:rPr lang="en-US" dirty="0" smtClean="0"/>
              <a:t>instruction set</a:t>
            </a:r>
            <a:endParaRPr lang="en-US" dirty="0"/>
          </a:p>
        </p:txBody>
      </p:sp>
    </p:spTree>
    <p:extLst>
      <p:ext uri="{BB962C8B-B14F-4D97-AF65-F5344CB8AC3E}">
        <p14:creationId xmlns:p14="http://schemas.microsoft.com/office/powerpoint/2010/main" val="155052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Continued</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1152939"/>
            <a:ext cx="7290054" cy="5490906"/>
          </a:xfrm>
        </p:spPr>
        <p:txBody>
          <a:bodyPr>
            <a:normAutofit/>
          </a:bodyPr>
          <a:lstStyle/>
          <a:p>
            <a:pPr>
              <a:buFont typeface="Wingdings" panose="05000000000000000000" pitchFamily="2" charset="2"/>
              <a:buChar char="v"/>
            </a:pPr>
            <a:r>
              <a:rPr lang="en-US" sz="2800" dirty="0"/>
              <a:t> </a:t>
            </a:r>
            <a:r>
              <a:rPr lang="en-US" sz="2800" dirty="0">
                <a:solidFill>
                  <a:srgbClr val="FF0000"/>
                </a:solidFill>
              </a:rPr>
              <a:t>DIV</a:t>
            </a:r>
            <a:r>
              <a:rPr lang="en-US" sz="2800" dirty="0"/>
              <a:t> – Unsigned Division – Performs unsigned division.</a:t>
            </a:r>
          </a:p>
          <a:p>
            <a:pPr>
              <a:buFont typeface="Wingdings" panose="05000000000000000000" pitchFamily="2" charset="2"/>
              <a:buChar char="v"/>
            </a:pPr>
            <a:r>
              <a:rPr lang="en-US" sz="2800" dirty="0">
                <a:solidFill>
                  <a:srgbClr val="FF0000"/>
                </a:solidFill>
              </a:rPr>
              <a:t> IDIV </a:t>
            </a:r>
            <a:r>
              <a:rPr lang="en-US" sz="2800" dirty="0"/>
              <a:t>– Signed Division.</a:t>
            </a:r>
          </a:p>
          <a:p>
            <a:pPr marL="0" indent="0">
              <a:buNone/>
            </a:pPr>
            <a:endParaRPr lang="en-US" sz="2800" dirty="0"/>
          </a:p>
        </p:txBody>
      </p:sp>
    </p:spTree>
    <p:extLst>
      <p:ext uri="{BB962C8B-B14F-4D97-AF65-F5344CB8AC3E}">
        <p14:creationId xmlns:p14="http://schemas.microsoft.com/office/powerpoint/2010/main" val="208067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E60A1-8B5C-4D56-913E-84E62BBB95C7}"/>
              </a:ext>
            </a:extLst>
          </p:cNvPr>
          <p:cNvSpPr>
            <a:spLocks noGrp="1"/>
          </p:cNvSpPr>
          <p:nvPr>
            <p:ph type="title"/>
          </p:nvPr>
        </p:nvSpPr>
        <p:spPr/>
        <p:txBody>
          <a:bodyPr/>
          <a:lstStyle/>
          <a:p>
            <a:r>
              <a:rPr lang="en-US" dirty="0"/>
              <a:t>LOGICAL instruction</a:t>
            </a:r>
          </a:p>
        </p:txBody>
      </p:sp>
      <p:sp>
        <p:nvSpPr>
          <p:cNvPr id="3" name="Content Placeholder 2">
            <a:extLst>
              <a:ext uri="{FF2B5EF4-FFF2-40B4-BE49-F238E27FC236}">
                <a16:creationId xmlns="" xmlns:a16="http://schemas.microsoft.com/office/drawing/2014/main" id="{CADA2295-7505-487F-9423-038C5F64B51C}"/>
              </a:ext>
            </a:extLst>
          </p:cNvPr>
          <p:cNvSpPr>
            <a:spLocks noGrp="1"/>
          </p:cNvSpPr>
          <p:nvPr>
            <p:ph idx="1"/>
          </p:nvPr>
        </p:nvSpPr>
        <p:spPr/>
        <p:txBody>
          <a:bodyPr>
            <a:normAutofit fontScale="92500"/>
          </a:bodyPr>
          <a:lstStyle/>
          <a:p>
            <a:pPr>
              <a:buFont typeface="Wingdings" panose="05000000000000000000" pitchFamily="2" charset="2"/>
              <a:buChar char="v"/>
            </a:pPr>
            <a:r>
              <a:rPr lang="en-US" sz="2800" dirty="0"/>
              <a:t> AND – Logical AND – Bit by bit ANDs the source operand to the destination operand. Ex., AND AX, BX</a:t>
            </a:r>
          </a:p>
          <a:p>
            <a:pPr>
              <a:buFont typeface="Wingdings" panose="05000000000000000000" pitchFamily="2" charset="2"/>
              <a:buChar char="v"/>
            </a:pPr>
            <a:r>
              <a:rPr lang="en-US" sz="2800" dirty="0"/>
              <a:t> OR – Logical OR – Carries out OR operation. Ex., OR AX, BX</a:t>
            </a:r>
          </a:p>
          <a:p>
            <a:pPr>
              <a:buFont typeface="Wingdings" panose="05000000000000000000" pitchFamily="2" charset="2"/>
              <a:buChar char="v"/>
            </a:pPr>
            <a:r>
              <a:rPr lang="en-US" sz="2800" dirty="0"/>
              <a:t> NOT – Logical Invert – Complements the content of an operand register or memory location, bit by bit. Ex., NOT AX</a:t>
            </a:r>
          </a:p>
          <a:p>
            <a:pPr>
              <a:buFont typeface="Wingdings" panose="05000000000000000000" pitchFamily="2" charset="2"/>
              <a:buChar char="v"/>
            </a:pPr>
            <a:r>
              <a:rPr lang="en-US" sz="2800" dirty="0"/>
              <a:t> XOR – Logical XOR – Gives high output when two input bits are the same. Ex., XOR AX, BX</a:t>
            </a:r>
          </a:p>
        </p:txBody>
      </p:sp>
    </p:spTree>
    <p:extLst>
      <p:ext uri="{BB962C8B-B14F-4D97-AF65-F5344CB8AC3E}">
        <p14:creationId xmlns:p14="http://schemas.microsoft.com/office/powerpoint/2010/main" val="1383464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Continued</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1152939"/>
            <a:ext cx="7290054" cy="5490906"/>
          </a:xfrm>
        </p:spPr>
        <p:txBody>
          <a:bodyPr>
            <a:normAutofit fontScale="92500"/>
          </a:bodyPr>
          <a:lstStyle/>
          <a:p>
            <a:pPr>
              <a:buFont typeface="Wingdings" panose="05000000000000000000" pitchFamily="2" charset="2"/>
              <a:buChar char="v"/>
            </a:pPr>
            <a:r>
              <a:rPr lang="en-US" sz="2800" dirty="0"/>
              <a:t> TEST – Logical compare instruction – Performs bit by bit logical AND operation on the two operands. TEST AX, BX</a:t>
            </a:r>
          </a:p>
          <a:p>
            <a:pPr>
              <a:buFont typeface="Wingdings" panose="05000000000000000000" pitchFamily="2" charset="2"/>
              <a:buChar char="v"/>
            </a:pPr>
            <a:r>
              <a:rPr lang="en-US" sz="2800" dirty="0"/>
              <a:t> SHL/SAL – Shift Logical/Arithmetic Left – shift the operand word or byte bit by bit to the left and insert zero in the newly introduced least significant bits.</a:t>
            </a:r>
          </a:p>
          <a:p>
            <a:pPr>
              <a:buFont typeface="Wingdings" panose="05000000000000000000" pitchFamily="2" charset="2"/>
              <a:buChar char="v"/>
            </a:pPr>
            <a:r>
              <a:rPr lang="en-US" sz="2800" dirty="0"/>
              <a:t> SHR – Shift Logical Right – Performs bit wise right shifts on the operand word or byte.</a:t>
            </a:r>
          </a:p>
          <a:p>
            <a:pPr>
              <a:buFont typeface="Wingdings" panose="05000000000000000000" pitchFamily="2" charset="2"/>
              <a:buChar char="v"/>
            </a:pPr>
            <a:r>
              <a:rPr lang="en-US" sz="2800" dirty="0"/>
              <a:t> SAR – Shift Arithmetic right – Performs right shifts on the operand word or byte</a:t>
            </a:r>
          </a:p>
          <a:p>
            <a:pPr>
              <a:buFont typeface="Wingdings" panose="05000000000000000000" pitchFamily="2" charset="2"/>
              <a:buChar char="v"/>
            </a:pPr>
            <a:r>
              <a:rPr lang="en-US" sz="2800" dirty="0"/>
              <a:t> ROR – Rotate right without carry – Rotates the contents of the destination operand to the right either by 1 or by the specified count, excluding carry.</a:t>
            </a:r>
          </a:p>
        </p:txBody>
      </p:sp>
    </p:spTree>
    <p:extLst>
      <p:ext uri="{BB962C8B-B14F-4D97-AF65-F5344CB8AC3E}">
        <p14:creationId xmlns:p14="http://schemas.microsoft.com/office/powerpoint/2010/main" val="425556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Continued</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1152939"/>
            <a:ext cx="7290054" cy="5490906"/>
          </a:xfrm>
        </p:spPr>
        <p:txBody>
          <a:bodyPr>
            <a:normAutofit/>
          </a:bodyPr>
          <a:lstStyle/>
          <a:p>
            <a:pPr>
              <a:buFont typeface="Wingdings" panose="05000000000000000000" pitchFamily="2" charset="2"/>
              <a:buChar char="v"/>
            </a:pPr>
            <a:r>
              <a:rPr lang="en-US" sz="2800" dirty="0"/>
              <a:t> ROL – Rotate Left without Carry – Rotates the contents of the destination operand to the left by the specified count, bit by bit, excluding carry.</a:t>
            </a:r>
          </a:p>
          <a:p>
            <a:pPr>
              <a:buFont typeface="Wingdings" panose="05000000000000000000" pitchFamily="2" charset="2"/>
              <a:buChar char="v"/>
            </a:pPr>
            <a:r>
              <a:rPr lang="en-US" sz="2800" dirty="0"/>
              <a:t> RCR – Rotate right through carry - Rotates the contents of the destination operands to the right, bit by bit, by specified count. Carry flag is pushed into the MSB of the operand.</a:t>
            </a:r>
          </a:p>
          <a:p>
            <a:pPr>
              <a:buFont typeface="Wingdings" panose="05000000000000000000" pitchFamily="2" charset="2"/>
              <a:buChar char="v"/>
            </a:pPr>
            <a:r>
              <a:rPr lang="en-US" sz="2800" dirty="0"/>
              <a:t> RCL – Rotate Left through carry – rotates the contents of the destination operand left by the specified count through carry flag.</a:t>
            </a:r>
          </a:p>
        </p:txBody>
      </p:sp>
    </p:spTree>
    <p:extLst>
      <p:ext uri="{BB962C8B-B14F-4D97-AF65-F5344CB8AC3E}">
        <p14:creationId xmlns:p14="http://schemas.microsoft.com/office/powerpoint/2010/main" val="37784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75EDB7-6CE4-4418-90D3-A804ACA8E257}"/>
              </a:ext>
            </a:extLst>
          </p:cNvPr>
          <p:cNvSpPr>
            <a:spLocks noGrp="1"/>
          </p:cNvSpPr>
          <p:nvPr>
            <p:ph type="title"/>
          </p:nvPr>
        </p:nvSpPr>
        <p:spPr/>
        <p:txBody>
          <a:bodyPr/>
          <a:lstStyle/>
          <a:p>
            <a:r>
              <a:rPr lang="en-US" dirty="0"/>
              <a:t>String manipulation instructions</a:t>
            </a:r>
          </a:p>
        </p:txBody>
      </p:sp>
      <p:sp>
        <p:nvSpPr>
          <p:cNvPr id="3" name="Content Placeholder 2">
            <a:extLst>
              <a:ext uri="{FF2B5EF4-FFF2-40B4-BE49-F238E27FC236}">
                <a16:creationId xmlns="" xmlns:a16="http://schemas.microsoft.com/office/drawing/2014/main" id="{CE662A4E-0E9D-412F-847C-20F7D9175F76}"/>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sz="2800" dirty="0"/>
              <a:t> Data bytes available in memory at consecutive locations, to be referred to collectively or individually called as called byte strings or word strings</a:t>
            </a:r>
          </a:p>
          <a:p>
            <a:pPr>
              <a:buFont typeface="Wingdings" panose="05000000000000000000" pitchFamily="2" charset="2"/>
              <a:buChar char="v"/>
            </a:pPr>
            <a:r>
              <a:rPr lang="en-US" sz="2800" dirty="0"/>
              <a:t> REP – Repeat Instruction Prefix – Used as a prefix to other instruction</a:t>
            </a:r>
          </a:p>
          <a:p>
            <a:pPr>
              <a:buFont typeface="Wingdings" panose="05000000000000000000" pitchFamily="2" charset="2"/>
              <a:buChar char="v"/>
            </a:pPr>
            <a:r>
              <a:rPr lang="en-US" sz="2800" dirty="0"/>
              <a:t> MOVSB/MOVSW – Move Strings Byte or String Word – Moving a string of bytes from one location to the other.</a:t>
            </a:r>
          </a:p>
          <a:p>
            <a:pPr>
              <a:buFont typeface="Wingdings" panose="05000000000000000000" pitchFamily="2" charset="2"/>
              <a:buChar char="v"/>
            </a:pPr>
            <a:r>
              <a:rPr lang="en-US" sz="2800" dirty="0"/>
              <a:t> CMPS – Compare string byte or string word – Compare two strings of byte or words.</a:t>
            </a:r>
          </a:p>
        </p:txBody>
      </p:sp>
    </p:spTree>
    <p:extLst>
      <p:ext uri="{BB962C8B-B14F-4D97-AF65-F5344CB8AC3E}">
        <p14:creationId xmlns:p14="http://schemas.microsoft.com/office/powerpoint/2010/main" val="1142121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Continued</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1152939"/>
            <a:ext cx="7290054" cy="5490906"/>
          </a:xfrm>
        </p:spPr>
        <p:txBody>
          <a:bodyPr>
            <a:normAutofit/>
          </a:bodyPr>
          <a:lstStyle/>
          <a:p>
            <a:pPr>
              <a:buFont typeface="Wingdings" panose="05000000000000000000" pitchFamily="2" charset="2"/>
              <a:buChar char="v"/>
            </a:pPr>
            <a:r>
              <a:rPr lang="en-US" sz="2800" dirty="0"/>
              <a:t> SCAS – Scan String Byte or String Word – Scans a string of bytes or words for an operand byte or word specified in the register.</a:t>
            </a:r>
          </a:p>
          <a:p>
            <a:pPr>
              <a:buFont typeface="Wingdings" panose="05000000000000000000" pitchFamily="2" charset="2"/>
              <a:buChar char="v"/>
            </a:pPr>
            <a:r>
              <a:rPr lang="en-US" sz="2800" dirty="0"/>
              <a:t> LODS – Load string byte or string word – Loads the AL/AX register</a:t>
            </a:r>
          </a:p>
          <a:p>
            <a:pPr>
              <a:buFont typeface="Wingdings" panose="05000000000000000000" pitchFamily="2" charset="2"/>
              <a:buChar char="v"/>
            </a:pPr>
            <a:r>
              <a:rPr lang="en-US" sz="2800" dirty="0"/>
              <a:t> STOS – Stores the contents of AL/AX register to a location in the string given by ES:DI register pair. </a:t>
            </a:r>
          </a:p>
        </p:txBody>
      </p:sp>
    </p:spTree>
    <p:extLst>
      <p:ext uri="{BB962C8B-B14F-4D97-AF65-F5344CB8AC3E}">
        <p14:creationId xmlns:p14="http://schemas.microsoft.com/office/powerpoint/2010/main" val="3332060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D9A2A9-0C21-4408-B71B-9BCA79C91D32}"/>
              </a:ext>
            </a:extLst>
          </p:cNvPr>
          <p:cNvSpPr>
            <a:spLocks noGrp="1"/>
          </p:cNvSpPr>
          <p:nvPr>
            <p:ph type="title"/>
          </p:nvPr>
        </p:nvSpPr>
        <p:spPr>
          <a:xfrm>
            <a:off x="768096" y="355688"/>
            <a:ext cx="7290054" cy="1499616"/>
          </a:xfrm>
        </p:spPr>
        <p:txBody>
          <a:bodyPr/>
          <a:lstStyle/>
          <a:p>
            <a:r>
              <a:rPr lang="en-US" dirty="0"/>
              <a:t>Control transfer or branching instructions</a:t>
            </a:r>
          </a:p>
        </p:txBody>
      </p:sp>
      <p:sp>
        <p:nvSpPr>
          <p:cNvPr id="3" name="Content Placeholder 2">
            <a:extLst>
              <a:ext uri="{FF2B5EF4-FFF2-40B4-BE49-F238E27FC236}">
                <a16:creationId xmlns="" xmlns:a16="http://schemas.microsoft.com/office/drawing/2014/main" id="{3C620FDE-E5ED-477D-80DC-4E1B9EED9FA1}"/>
              </a:ext>
            </a:extLst>
          </p:cNvPr>
          <p:cNvSpPr>
            <a:spLocks noGrp="1"/>
          </p:cNvSpPr>
          <p:nvPr>
            <p:ph idx="1"/>
          </p:nvPr>
        </p:nvSpPr>
        <p:spPr>
          <a:xfrm>
            <a:off x="768096" y="1853184"/>
            <a:ext cx="7633782" cy="4419600"/>
          </a:xfrm>
        </p:spPr>
        <p:txBody>
          <a:bodyPr>
            <a:normAutofit fontScale="92500" lnSpcReduction="10000"/>
          </a:bodyPr>
          <a:lstStyle/>
          <a:p>
            <a:pPr>
              <a:buFont typeface="Wingdings" panose="05000000000000000000" pitchFamily="2" charset="2"/>
              <a:buChar char="v"/>
            </a:pPr>
            <a:r>
              <a:rPr lang="en-US" sz="2800" dirty="0"/>
              <a:t> Transfers the flow of execution of the program to a new address specified in the instruction directly or indirectly. CS and PI get loaded with new values which refer to the location where the flow of instruction is going to be transferred.</a:t>
            </a:r>
          </a:p>
          <a:p>
            <a:pPr>
              <a:buFont typeface="Wingdings" panose="05000000000000000000" pitchFamily="2" charset="2"/>
              <a:buChar char="v"/>
            </a:pPr>
            <a:r>
              <a:rPr lang="en-US" sz="2800" dirty="0"/>
              <a:t> Unconditional Control Transfer Instructions – Execution control is transferred to the specified location dependent of any status or condition</a:t>
            </a:r>
          </a:p>
          <a:p>
            <a:pPr>
              <a:buFont typeface="Wingdings" panose="05000000000000000000" pitchFamily="2" charset="2"/>
              <a:buChar char="v"/>
            </a:pPr>
            <a:r>
              <a:rPr lang="en-US" sz="2800" dirty="0"/>
              <a:t> Conditional Control Transfer Instructions – control is transferred to the specified location, provided, the result of previous operation satisfies a particular condition. Otherwise, the normal flow is followed</a:t>
            </a:r>
          </a:p>
          <a:p>
            <a:pPr marL="0" indent="0">
              <a:buNone/>
            </a:pPr>
            <a:endParaRPr lang="en-US" sz="2800" dirty="0"/>
          </a:p>
        </p:txBody>
      </p:sp>
    </p:spTree>
    <p:extLst>
      <p:ext uri="{BB962C8B-B14F-4D97-AF65-F5344CB8AC3E}">
        <p14:creationId xmlns:p14="http://schemas.microsoft.com/office/powerpoint/2010/main" val="106814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Unconditional branch instructions</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1152939"/>
            <a:ext cx="7290054" cy="5490906"/>
          </a:xfrm>
        </p:spPr>
        <p:txBody>
          <a:bodyPr>
            <a:normAutofit/>
          </a:bodyPr>
          <a:lstStyle/>
          <a:p>
            <a:pPr>
              <a:buFont typeface="Wingdings" panose="05000000000000000000" pitchFamily="2" charset="2"/>
              <a:buChar char="v"/>
            </a:pPr>
            <a:r>
              <a:rPr lang="en-US" sz="2800" dirty="0"/>
              <a:t> CALL – Unconditional Call – To call a subroutine from the main program. </a:t>
            </a:r>
          </a:p>
          <a:p>
            <a:pPr>
              <a:buFont typeface="Wingdings" panose="05000000000000000000" pitchFamily="2" charset="2"/>
              <a:buChar char="v"/>
            </a:pPr>
            <a:r>
              <a:rPr lang="en-US" sz="2800" dirty="0"/>
              <a:t> Address can be specified directly or indirectly depending upon the addressing mode.</a:t>
            </a:r>
          </a:p>
          <a:p>
            <a:pPr>
              <a:buFont typeface="Wingdings" panose="05000000000000000000" pitchFamily="2" charset="2"/>
              <a:buChar char="v"/>
            </a:pPr>
            <a:r>
              <a:rPr lang="en-US" sz="2800" dirty="0"/>
              <a:t> Eon execution the CS and IP are loaded with the segment and offset addresses of the procedure to be called.</a:t>
            </a:r>
          </a:p>
          <a:p>
            <a:pPr>
              <a:buFont typeface="Wingdings" panose="05000000000000000000" pitchFamily="2" charset="2"/>
              <a:buChar char="v"/>
            </a:pPr>
            <a:r>
              <a:rPr lang="en-US" sz="2800" dirty="0"/>
              <a:t> NEAR CALL – </a:t>
            </a:r>
            <a:r>
              <a:rPr lang="en-US" sz="2800" dirty="0" err="1"/>
              <a:t>Intrasegment</a:t>
            </a:r>
            <a:r>
              <a:rPr lang="en-US" sz="2800" dirty="0"/>
              <a:t> addressing mode – pushes only the IP register</a:t>
            </a:r>
          </a:p>
          <a:p>
            <a:pPr>
              <a:buFont typeface="Wingdings" panose="05000000000000000000" pitchFamily="2" charset="2"/>
              <a:buChar char="v"/>
            </a:pPr>
            <a:r>
              <a:rPr lang="en-US" sz="2800" dirty="0"/>
              <a:t> FAR CALL – Intersegment addressing mode – pushes both CS and IP registers</a:t>
            </a:r>
          </a:p>
        </p:txBody>
      </p:sp>
    </p:spTree>
    <p:extLst>
      <p:ext uri="{BB962C8B-B14F-4D97-AF65-F5344CB8AC3E}">
        <p14:creationId xmlns:p14="http://schemas.microsoft.com/office/powerpoint/2010/main" val="420390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Continued</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1152939"/>
            <a:ext cx="7290054" cy="5490906"/>
          </a:xfrm>
        </p:spPr>
        <p:txBody>
          <a:bodyPr>
            <a:normAutofit/>
          </a:bodyPr>
          <a:lstStyle/>
          <a:p>
            <a:pPr>
              <a:buFont typeface="Wingdings" panose="05000000000000000000" pitchFamily="2" charset="2"/>
              <a:buChar char="v"/>
            </a:pPr>
            <a:r>
              <a:rPr lang="en-US" sz="2800" dirty="0"/>
              <a:t> RET – Return form the procedure – After CALL instruction RET must be called so that the stored contents of CS and IP along with the flags are returned to the CS, IP and Flag registers from the stack and the execution of the main program continues further.</a:t>
            </a:r>
          </a:p>
          <a:p>
            <a:pPr>
              <a:buFont typeface="Wingdings" panose="05000000000000000000" pitchFamily="2" charset="2"/>
              <a:buChar char="v"/>
            </a:pPr>
            <a:r>
              <a:rPr lang="en-US" sz="2800" dirty="0"/>
              <a:t> Near – Current content of the stack pointer points only to IP</a:t>
            </a:r>
          </a:p>
          <a:p>
            <a:pPr>
              <a:buFont typeface="Wingdings" panose="05000000000000000000" pitchFamily="2" charset="2"/>
              <a:buChar char="v"/>
            </a:pPr>
            <a:r>
              <a:rPr lang="en-US" sz="2800" dirty="0"/>
              <a:t> Far – Current content of the stack pointer points to CS and IP.</a:t>
            </a:r>
          </a:p>
        </p:txBody>
      </p:sp>
    </p:spTree>
    <p:extLst>
      <p:ext uri="{BB962C8B-B14F-4D97-AF65-F5344CB8AC3E}">
        <p14:creationId xmlns:p14="http://schemas.microsoft.com/office/powerpoint/2010/main" val="97698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Continued</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1152939"/>
            <a:ext cx="7290054" cy="5490906"/>
          </a:xfrm>
        </p:spPr>
        <p:txBody>
          <a:bodyPr>
            <a:normAutofit/>
          </a:bodyPr>
          <a:lstStyle/>
          <a:p>
            <a:pPr>
              <a:buFont typeface="Wingdings" panose="05000000000000000000" pitchFamily="2" charset="2"/>
              <a:buChar char="v"/>
            </a:pPr>
            <a:r>
              <a:rPr lang="en-US" sz="2800" dirty="0"/>
              <a:t> INT N – Interrupt Type N – There are 256 interrupts given by 00H to FFH.</a:t>
            </a:r>
          </a:p>
          <a:p>
            <a:pPr>
              <a:buFont typeface="Wingdings" panose="05000000000000000000" pitchFamily="2" charset="2"/>
              <a:buChar char="v"/>
            </a:pPr>
            <a:r>
              <a:rPr lang="en-US" sz="2800" dirty="0"/>
              <a:t> When INT N is executed, the Type byte N is multiplied by 4 and the contents of IP.</a:t>
            </a:r>
          </a:p>
          <a:p>
            <a:pPr>
              <a:buFont typeface="Wingdings" panose="05000000000000000000" pitchFamily="2" charset="2"/>
              <a:buChar char="v"/>
            </a:pPr>
            <a:r>
              <a:rPr lang="en-US" sz="2800" dirty="0"/>
              <a:t> Ex., INT 10H </a:t>
            </a:r>
            <a:r>
              <a:rPr lang="en-US" sz="2800" dirty="0">
                <a:sym typeface="Wingdings" panose="05000000000000000000" pitchFamily="2" charset="2"/>
              </a:rPr>
              <a:t> 10x4 = 40H</a:t>
            </a:r>
          </a:p>
          <a:p>
            <a:pPr>
              <a:buFont typeface="Wingdings" panose="05000000000000000000" pitchFamily="2" charset="2"/>
              <a:buChar char="v"/>
            </a:pPr>
            <a:r>
              <a:rPr lang="en-US" sz="2800" dirty="0">
                <a:sym typeface="Wingdings" panose="05000000000000000000" pitchFamily="2" charset="2"/>
              </a:rPr>
              <a:t> Hence the pointer to IP and CS = 0000:0040H</a:t>
            </a:r>
          </a:p>
          <a:p>
            <a:pPr>
              <a:buFont typeface="Wingdings" panose="05000000000000000000" pitchFamily="2" charset="2"/>
              <a:buChar char="v"/>
            </a:pPr>
            <a:r>
              <a:rPr lang="en-US" sz="2800" dirty="0">
                <a:sym typeface="Wingdings" panose="05000000000000000000" pitchFamily="2" charset="2"/>
              </a:rPr>
              <a:t> IP Low – 0000:0040</a:t>
            </a:r>
          </a:p>
          <a:p>
            <a:pPr>
              <a:buFont typeface="Wingdings" panose="05000000000000000000" pitchFamily="2" charset="2"/>
              <a:buChar char="v"/>
            </a:pPr>
            <a:r>
              <a:rPr lang="en-US" sz="2800" dirty="0">
                <a:sym typeface="Wingdings" panose="05000000000000000000" pitchFamily="2" charset="2"/>
              </a:rPr>
              <a:t> IP High - 0000:0041</a:t>
            </a:r>
          </a:p>
          <a:p>
            <a:pPr>
              <a:buFont typeface="Wingdings" panose="05000000000000000000" pitchFamily="2" charset="2"/>
              <a:buChar char="v"/>
            </a:pPr>
            <a:r>
              <a:rPr lang="en-US" sz="2800" dirty="0">
                <a:sym typeface="Wingdings" panose="05000000000000000000" pitchFamily="2" charset="2"/>
              </a:rPr>
              <a:t> CS Low - 0000:0042</a:t>
            </a:r>
          </a:p>
          <a:p>
            <a:pPr>
              <a:buFont typeface="Wingdings" panose="05000000000000000000" pitchFamily="2" charset="2"/>
              <a:buChar char="v"/>
            </a:pPr>
            <a:r>
              <a:rPr lang="en-US" sz="2800" dirty="0">
                <a:sym typeface="Wingdings" panose="05000000000000000000" pitchFamily="2" charset="2"/>
              </a:rPr>
              <a:t> CS High - 0000:0043</a:t>
            </a:r>
            <a:r>
              <a:rPr lang="en-US" sz="2800" dirty="0"/>
              <a:t> </a:t>
            </a:r>
          </a:p>
        </p:txBody>
      </p:sp>
    </p:spTree>
    <p:extLst>
      <p:ext uri="{BB962C8B-B14F-4D97-AF65-F5344CB8AC3E}">
        <p14:creationId xmlns:p14="http://schemas.microsoft.com/office/powerpoint/2010/main" val="328602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F9B0EC-9C78-4F7D-ACBC-58EAFC425E5A}"/>
              </a:ext>
            </a:extLst>
          </p:cNvPr>
          <p:cNvSpPr>
            <a:spLocks noGrp="1"/>
          </p:cNvSpPr>
          <p:nvPr>
            <p:ph type="title"/>
          </p:nvPr>
        </p:nvSpPr>
        <p:spPr>
          <a:xfrm>
            <a:off x="794451" y="121522"/>
            <a:ext cx="3154697" cy="567590"/>
          </a:xfrm>
        </p:spPr>
        <p:txBody>
          <a:bodyPr>
            <a:normAutofit fontScale="90000"/>
          </a:bodyPr>
          <a:lstStyle/>
          <a:p>
            <a:pPr algn="ctr"/>
            <a:r>
              <a:rPr lang="en-US" dirty="0"/>
              <a:t>Instruction set</a:t>
            </a:r>
          </a:p>
        </p:txBody>
      </p:sp>
      <p:graphicFrame>
        <p:nvGraphicFramePr>
          <p:cNvPr id="5" name="Diagram 4">
            <a:extLst>
              <a:ext uri="{FF2B5EF4-FFF2-40B4-BE49-F238E27FC236}">
                <a16:creationId xmlns="" xmlns:a16="http://schemas.microsoft.com/office/drawing/2014/main" id="{4396F667-E41A-4CC9-9BE6-B10699C531B0}"/>
              </a:ext>
            </a:extLst>
          </p:cNvPr>
          <p:cNvGraphicFramePr/>
          <p:nvPr>
            <p:extLst>
              <p:ext uri="{D42A27DB-BD31-4B8C-83A1-F6EECF244321}">
                <p14:modId xmlns:p14="http://schemas.microsoft.com/office/powerpoint/2010/main" val="2832651006"/>
              </p:ext>
            </p:extLst>
          </p:nvPr>
        </p:nvGraphicFramePr>
        <p:xfrm>
          <a:off x="794451" y="291549"/>
          <a:ext cx="8097758" cy="6444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945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Continued</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1152939"/>
            <a:ext cx="7435000" cy="5605670"/>
          </a:xfrm>
        </p:spPr>
        <p:txBody>
          <a:bodyPr>
            <a:normAutofit lnSpcReduction="10000"/>
          </a:bodyPr>
          <a:lstStyle/>
          <a:p>
            <a:pPr>
              <a:buFont typeface="Wingdings" panose="05000000000000000000" pitchFamily="2" charset="2"/>
              <a:buChar char="v"/>
            </a:pPr>
            <a:r>
              <a:rPr lang="en-US" sz="2800" dirty="0"/>
              <a:t> INTO – Interrupt on Overflow – Executed when the overflow flag OF is set high.</a:t>
            </a:r>
          </a:p>
          <a:p>
            <a:pPr>
              <a:buFont typeface="Wingdings" panose="05000000000000000000" pitchFamily="2" charset="2"/>
              <a:buChar char="v"/>
            </a:pPr>
            <a:r>
              <a:rPr lang="en-US" sz="2800" dirty="0"/>
              <a:t> JMP – Unconditional Jump – Unconditionally transfers the control of execution to the specified address using 8 bit or 16 bit displacement or CS:IP</a:t>
            </a:r>
          </a:p>
          <a:p>
            <a:pPr>
              <a:buFont typeface="Wingdings" panose="05000000000000000000" pitchFamily="2" charset="2"/>
              <a:buChar char="v"/>
            </a:pPr>
            <a:r>
              <a:rPr lang="en-US" sz="2800" dirty="0"/>
              <a:t> Ex., JMP DISP 8-bit – </a:t>
            </a:r>
            <a:r>
              <a:rPr lang="en-US" sz="2800" dirty="0" err="1"/>
              <a:t>Intrasegment</a:t>
            </a:r>
            <a:r>
              <a:rPr lang="en-US" sz="2800" dirty="0"/>
              <a:t> relative short</a:t>
            </a:r>
          </a:p>
          <a:p>
            <a:pPr>
              <a:buFont typeface="Wingdings" panose="05000000000000000000" pitchFamily="2" charset="2"/>
              <a:buChar char="v"/>
            </a:pPr>
            <a:r>
              <a:rPr lang="en-US" sz="2800" dirty="0"/>
              <a:t> Ex., JMP IP:CS</a:t>
            </a:r>
          </a:p>
          <a:p>
            <a:pPr>
              <a:buFont typeface="Wingdings" panose="05000000000000000000" pitchFamily="2" charset="2"/>
              <a:buChar char="v"/>
            </a:pPr>
            <a:r>
              <a:rPr lang="en-US" sz="2800" dirty="0"/>
              <a:t> IRET – Return from ISR – When ISR is called, before transferring control to it, the IP, CS and Flag registers are loaded to the stack. At the end of ISR, IRET is executed and the values from the registers are retrieved from stack and the main program continues </a:t>
            </a:r>
          </a:p>
        </p:txBody>
      </p:sp>
    </p:spTree>
    <p:extLst>
      <p:ext uri="{BB962C8B-B14F-4D97-AF65-F5344CB8AC3E}">
        <p14:creationId xmlns:p14="http://schemas.microsoft.com/office/powerpoint/2010/main" val="3762367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Continued</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1152939"/>
            <a:ext cx="7290054" cy="5490906"/>
          </a:xfrm>
        </p:spPr>
        <p:txBody>
          <a:bodyPr>
            <a:normAutofit/>
          </a:bodyPr>
          <a:lstStyle/>
          <a:p>
            <a:pPr>
              <a:buFont typeface="Wingdings" panose="05000000000000000000" pitchFamily="2" charset="2"/>
              <a:buChar char="v"/>
            </a:pPr>
            <a:r>
              <a:rPr lang="en-US" sz="2800" dirty="0"/>
              <a:t> LOOP – Loop unconditionally – Executes the part of the program from the label or address specified </a:t>
            </a:r>
            <a:r>
              <a:rPr lang="en-US" sz="2800" dirty="0" err="1"/>
              <a:t>upto</a:t>
            </a:r>
            <a:r>
              <a:rPr lang="en-US" sz="2800" dirty="0"/>
              <a:t> the loop instruction, CX number of times. CX is automatically decremented.</a:t>
            </a:r>
          </a:p>
          <a:p>
            <a:pPr>
              <a:buFont typeface="Wingdings" panose="05000000000000000000" pitchFamily="2" charset="2"/>
              <a:buChar char="v"/>
            </a:pPr>
            <a:r>
              <a:rPr lang="en-US" sz="2800" dirty="0"/>
              <a:t>Ex., MOV CX, 0010 </a:t>
            </a:r>
          </a:p>
          <a:p>
            <a:pPr marL="0" indent="0">
              <a:buNone/>
            </a:pPr>
            <a:r>
              <a:rPr lang="en-US" sz="2800" dirty="0"/>
              <a:t>	----</a:t>
            </a:r>
          </a:p>
          <a:p>
            <a:pPr marL="0" indent="0">
              <a:buNone/>
            </a:pPr>
            <a:r>
              <a:rPr lang="en-US" sz="2800" dirty="0"/>
              <a:t>Label: ----</a:t>
            </a:r>
          </a:p>
          <a:p>
            <a:pPr marL="0" indent="0">
              <a:buNone/>
            </a:pPr>
            <a:r>
              <a:rPr lang="en-US" sz="2800" dirty="0"/>
              <a:t>	----</a:t>
            </a:r>
          </a:p>
          <a:p>
            <a:pPr marL="0" indent="0">
              <a:buNone/>
            </a:pPr>
            <a:r>
              <a:rPr lang="en-US" sz="2800" dirty="0"/>
              <a:t>	----</a:t>
            </a:r>
          </a:p>
          <a:p>
            <a:pPr marL="0" indent="0">
              <a:buNone/>
            </a:pPr>
            <a:r>
              <a:rPr lang="en-US" sz="2800" dirty="0"/>
              <a:t>	Loop Label</a:t>
            </a:r>
          </a:p>
        </p:txBody>
      </p:sp>
    </p:spTree>
    <p:extLst>
      <p:ext uri="{BB962C8B-B14F-4D97-AF65-F5344CB8AC3E}">
        <p14:creationId xmlns:p14="http://schemas.microsoft.com/office/powerpoint/2010/main" val="1513378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926972" y="94885"/>
            <a:ext cx="7290054" cy="938784"/>
          </a:xfrm>
        </p:spPr>
        <p:txBody>
          <a:bodyPr/>
          <a:lstStyle/>
          <a:p>
            <a:r>
              <a:rPr lang="en-US" dirty="0"/>
              <a:t>Conditional branch instruction</a:t>
            </a:r>
          </a:p>
        </p:txBody>
      </p:sp>
      <p:pic>
        <p:nvPicPr>
          <p:cNvPr id="7" name="Picture 6">
            <a:extLst>
              <a:ext uri="{FF2B5EF4-FFF2-40B4-BE49-F238E27FC236}">
                <a16:creationId xmlns="" xmlns:a16="http://schemas.microsoft.com/office/drawing/2014/main" id="{61DC792A-8FC6-4D9B-91A6-1DF79718E5E9}"/>
              </a:ext>
            </a:extLst>
          </p:cNvPr>
          <p:cNvPicPr>
            <a:picLocks noChangeAspect="1"/>
          </p:cNvPicPr>
          <p:nvPr/>
        </p:nvPicPr>
        <p:blipFill>
          <a:blip r:embed="rId2"/>
          <a:stretch>
            <a:fillRect/>
          </a:stretch>
        </p:blipFill>
        <p:spPr>
          <a:xfrm>
            <a:off x="385793" y="825155"/>
            <a:ext cx="8372413" cy="5774428"/>
          </a:xfrm>
          <a:prstGeom prst="rect">
            <a:avLst/>
          </a:prstGeom>
        </p:spPr>
      </p:pic>
    </p:spTree>
    <p:extLst>
      <p:ext uri="{BB962C8B-B14F-4D97-AF65-F5344CB8AC3E}">
        <p14:creationId xmlns:p14="http://schemas.microsoft.com/office/powerpoint/2010/main" val="1381517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DC20FDBF-2A3A-41D5-83AB-E95968A8F1B0}"/>
              </a:ext>
            </a:extLst>
          </p:cNvPr>
          <p:cNvSpPr txBox="1">
            <a:spLocks/>
          </p:cNvSpPr>
          <p:nvPr/>
        </p:nvSpPr>
        <p:spPr>
          <a:xfrm>
            <a:off x="926971" y="1225826"/>
            <a:ext cx="7290054" cy="93878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US" dirty="0"/>
              <a:t>Conditional loop instruction</a:t>
            </a:r>
          </a:p>
        </p:txBody>
      </p:sp>
      <p:pic>
        <p:nvPicPr>
          <p:cNvPr id="10" name="Picture 9">
            <a:extLst>
              <a:ext uri="{FF2B5EF4-FFF2-40B4-BE49-F238E27FC236}">
                <a16:creationId xmlns="" xmlns:a16="http://schemas.microsoft.com/office/drawing/2014/main" id="{D01D437A-19BB-4F8A-90CD-E9477C5F0425}"/>
              </a:ext>
            </a:extLst>
          </p:cNvPr>
          <p:cNvPicPr>
            <a:picLocks noChangeAspect="1"/>
          </p:cNvPicPr>
          <p:nvPr/>
        </p:nvPicPr>
        <p:blipFill>
          <a:blip r:embed="rId2"/>
          <a:stretch>
            <a:fillRect/>
          </a:stretch>
        </p:blipFill>
        <p:spPr>
          <a:xfrm>
            <a:off x="496316" y="2919619"/>
            <a:ext cx="8151365" cy="2712555"/>
          </a:xfrm>
          <a:prstGeom prst="rect">
            <a:avLst/>
          </a:prstGeom>
        </p:spPr>
      </p:pic>
    </p:spTree>
    <p:extLst>
      <p:ext uri="{BB962C8B-B14F-4D97-AF65-F5344CB8AC3E}">
        <p14:creationId xmlns:p14="http://schemas.microsoft.com/office/powerpoint/2010/main" val="2404616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D20142E0-A4FE-47EA-86B4-06430B7465CD}"/>
              </a:ext>
            </a:extLst>
          </p:cNvPr>
          <p:cNvSpPr txBox="1">
            <a:spLocks/>
          </p:cNvSpPr>
          <p:nvPr/>
        </p:nvSpPr>
        <p:spPr>
          <a:xfrm>
            <a:off x="926973" y="233618"/>
            <a:ext cx="7290054" cy="938784"/>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US" dirty="0"/>
              <a:t>Flag manipulation and process control instructions</a:t>
            </a:r>
          </a:p>
        </p:txBody>
      </p:sp>
      <p:pic>
        <p:nvPicPr>
          <p:cNvPr id="8" name="Picture 7">
            <a:extLst>
              <a:ext uri="{FF2B5EF4-FFF2-40B4-BE49-F238E27FC236}">
                <a16:creationId xmlns="" xmlns:a16="http://schemas.microsoft.com/office/drawing/2014/main" id="{A078AE97-D2CD-4584-BF6C-381B2E8315EE}"/>
              </a:ext>
            </a:extLst>
          </p:cNvPr>
          <p:cNvPicPr>
            <a:picLocks noChangeAspect="1"/>
          </p:cNvPicPr>
          <p:nvPr/>
        </p:nvPicPr>
        <p:blipFill>
          <a:blip r:embed="rId2"/>
          <a:stretch>
            <a:fillRect/>
          </a:stretch>
        </p:blipFill>
        <p:spPr>
          <a:xfrm>
            <a:off x="2028708" y="991063"/>
            <a:ext cx="5086583" cy="2579798"/>
          </a:xfrm>
          <a:prstGeom prst="rect">
            <a:avLst/>
          </a:prstGeom>
        </p:spPr>
      </p:pic>
      <p:sp>
        <p:nvSpPr>
          <p:cNvPr id="9" name="Title 1">
            <a:extLst>
              <a:ext uri="{FF2B5EF4-FFF2-40B4-BE49-F238E27FC236}">
                <a16:creationId xmlns="" xmlns:a16="http://schemas.microsoft.com/office/drawing/2014/main" id="{6A4F91AA-6A01-451E-BCE2-B81D824E67D9}"/>
              </a:ext>
            </a:extLst>
          </p:cNvPr>
          <p:cNvSpPr txBox="1">
            <a:spLocks/>
          </p:cNvSpPr>
          <p:nvPr/>
        </p:nvSpPr>
        <p:spPr>
          <a:xfrm>
            <a:off x="926973" y="3765323"/>
            <a:ext cx="7290054" cy="93878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US" dirty="0"/>
              <a:t>Machine control instructions</a:t>
            </a:r>
          </a:p>
        </p:txBody>
      </p:sp>
      <p:pic>
        <p:nvPicPr>
          <p:cNvPr id="10" name="Picture 9">
            <a:extLst>
              <a:ext uri="{FF2B5EF4-FFF2-40B4-BE49-F238E27FC236}">
                <a16:creationId xmlns="" xmlns:a16="http://schemas.microsoft.com/office/drawing/2014/main" id="{0A823678-5CE5-4E4F-B2F3-0CF07244B645}"/>
              </a:ext>
            </a:extLst>
          </p:cNvPr>
          <p:cNvPicPr>
            <a:picLocks noChangeAspect="1"/>
          </p:cNvPicPr>
          <p:nvPr/>
        </p:nvPicPr>
        <p:blipFill>
          <a:blip r:embed="rId3"/>
          <a:stretch>
            <a:fillRect/>
          </a:stretch>
        </p:blipFill>
        <p:spPr>
          <a:xfrm>
            <a:off x="325166" y="4473389"/>
            <a:ext cx="8493665" cy="2150993"/>
          </a:xfrm>
          <a:prstGeom prst="rect">
            <a:avLst/>
          </a:prstGeom>
        </p:spPr>
      </p:pic>
    </p:spTree>
    <p:extLst>
      <p:ext uri="{BB962C8B-B14F-4D97-AF65-F5344CB8AC3E}">
        <p14:creationId xmlns:p14="http://schemas.microsoft.com/office/powerpoint/2010/main" val="407481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FB060A-3085-491F-BCF8-45E5FAB1AF87}"/>
              </a:ext>
            </a:extLst>
          </p:cNvPr>
          <p:cNvSpPr>
            <a:spLocks noGrp="1"/>
          </p:cNvSpPr>
          <p:nvPr>
            <p:ph type="title"/>
          </p:nvPr>
        </p:nvSpPr>
        <p:spPr/>
        <p:txBody>
          <a:bodyPr/>
          <a:lstStyle/>
          <a:p>
            <a:r>
              <a:rPr lang="en-US" dirty="0" err="1"/>
              <a:t>WebLINKs</a:t>
            </a:r>
            <a:endParaRPr lang="en-US" dirty="0"/>
          </a:p>
        </p:txBody>
      </p:sp>
      <p:sp>
        <p:nvSpPr>
          <p:cNvPr id="3" name="Content Placeholder 2">
            <a:extLst>
              <a:ext uri="{FF2B5EF4-FFF2-40B4-BE49-F238E27FC236}">
                <a16:creationId xmlns="" xmlns:a16="http://schemas.microsoft.com/office/drawing/2014/main" id="{D5CF130E-7C39-40B8-8A40-18CF252F2A10}"/>
              </a:ext>
            </a:extLst>
          </p:cNvPr>
          <p:cNvSpPr>
            <a:spLocks noGrp="1"/>
          </p:cNvSpPr>
          <p:nvPr>
            <p:ph idx="1"/>
          </p:nvPr>
        </p:nvSpPr>
        <p:spPr/>
        <p:txBody>
          <a:bodyPr/>
          <a:lstStyle/>
          <a:p>
            <a:r>
              <a:rPr lang="en-US" dirty="0">
                <a:hlinkClick r:id="rId2"/>
              </a:rPr>
              <a:t>https://www.youtube.com/watch?v=EfwZ_TgfM_g</a:t>
            </a:r>
            <a:endParaRPr lang="en-US" dirty="0"/>
          </a:p>
          <a:p>
            <a:r>
              <a:rPr lang="en-US" dirty="0">
                <a:hlinkClick r:id="rId3"/>
              </a:rPr>
              <a:t>https://www.youtube.com/watch?v=vu6eLFmrwaA</a:t>
            </a:r>
            <a:endParaRPr lang="en-US" dirty="0"/>
          </a:p>
          <a:p>
            <a:endParaRPr lang="en-US" dirty="0"/>
          </a:p>
        </p:txBody>
      </p:sp>
    </p:spTree>
    <p:extLst>
      <p:ext uri="{BB962C8B-B14F-4D97-AF65-F5344CB8AC3E}">
        <p14:creationId xmlns:p14="http://schemas.microsoft.com/office/powerpoint/2010/main" val="120788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Data copy/transfer instructions</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1152939"/>
            <a:ext cx="7290054" cy="5156421"/>
          </a:xfrm>
        </p:spPr>
        <p:txBody>
          <a:bodyPr>
            <a:normAutofit lnSpcReduction="10000"/>
          </a:bodyPr>
          <a:lstStyle/>
          <a:p>
            <a:pPr>
              <a:buFont typeface="Wingdings" panose="05000000000000000000" pitchFamily="2" charset="2"/>
              <a:buChar char="v"/>
            </a:pPr>
            <a:r>
              <a:rPr lang="en-US" sz="2800" dirty="0"/>
              <a:t> </a:t>
            </a:r>
            <a:r>
              <a:rPr lang="en-US" sz="2800" dirty="0">
                <a:solidFill>
                  <a:srgbClr val="FF0000"/>
                </a:solidFill>
              </a:rPr>
              <a:t>PUSH</a:t>
            </a:r>
            <a:r>
              <a:rPr lang="en-US" sz="2800" dirty="0"/>
              <a:t> - Push to stack – pushes the contents of the register or memory location to the stack.            Ex., PUSH AX</a:t>
            </a:r>
          </a:p>
          <a:p>
            <a:pPr>
              <a:buFont typeface="Wingdings" panose="05000000000000000000" pitchFamily="2" charset="2"/>
              <a:buChar char="v"/>
            </a:pPr>
            <a:r>
              <a:rPr lang="en-US" sz="2800" dirty="0"/>
              <a:t> </a:t>
            </a:r>
            <a:r>
              <a:rPr lang="en-US" sz="2800" dirty="0">
                <a:solidFill>
                  <a:srgbClr val="FF0000"/>
                </a:solidFill>
              </a:rPr>
              <a:t>POP</a:t>
            </a:r>
            <a:r>
              <a:rPr lang="en-US" sz="2800" dirty="0"/>
              <a:t> - Pop from Stack – loads value from stack to the register Ex., POP AX</a:t>
            </a:r>
          </a:p>
          <a:p>
            <a:pPr>
              <a:buFont typeface="Wingdings" panose="05000000000000000000" pitchFamily="2" charset="2"/>
              <a:buChar char="v"/>
            </a:pPr>
            <a:r>
              <a:rPr lang="en-US" sz="2800" dirty="0"/>
              <a:t> </a:t>
            </a:r>
            <a:r>
              <a:rPr lang="en-US" sz="2800" dirty="0">
                <a:solidFill>
                  <a:srgbClr val="FF0000"/>
                </a:solidFill>
              </a:rPr>
              <a:t>XCHG</a:t>
            </a:r>
            <a:r>
              <a:rPr lang="en-US" sz="2800" dirty="0"/>
              <a:t> – Exchange – Exchanges the contents of the specified source and destination registers or memory locations. Ex., XCHG BX, AX</a:t>
            </a:r>
          </a:p>
          <a:p>
            <a:pPr>
              <a:buFont typeface="Wingdings" panose="05000000000000000000" pitchFamily="2" charset="2"/>
              <a:buChar char="v"/>
            </a:pPr>
            <a:r>
              <a:rPr lang="en-US" sz="2800" dirty="0"/>
              <a:t> </a:t>
            </a:r>
            <a:r>
              <a:rPr lang="en-US" sz="2800" dirty="0">
                <a:solidFill>
                  <a:srgbClr val="FF0000"/>
                </a:solidFill>
              </a:rPr>
              <a:t>IN</a:t>
            </a:r>
            <a:r>
              <a:rPr lang="en-US" sz="2800" dirty="0"/>
              <a:t> – Input the port – To read an input port. Ex., IN AL, 03H</a:t>
            </a:r>
          </a:p>
          <a:p>
            <a:pPr>
              <a:buFont typeface="Wingdings" panose="05000000000000000000" pitchFamily="2" charset="2"/>
              <a:buChar char="v"/>
            </a:pPr>
            <a:r>
              <a:rPr lang="en-US" sz="2800" dirty="0">
                <a:solidFill>
                  <a:srgbClr val="FF0000"/>
                </a:solidFill>
              </a:rPr>
              <a:t> OUT </a:t>
            </a:r>
            <a:r>
              <a:rPr lang="en-US" sz="2800" dirty="0"/>
              <a:t>– Output to the port – Write to the output port. Ex., OUT DX, AX</a:t>
            </a:r>
          </a:p>
        </p:txBody>
      </p:sp>
    </p:spTree>
    <p:extLst>
      <p:ext uri="{BB962C8B-B14F-4D97-AF65-F5344CB8AC3E}">
        <p14:creationId xmlns:p14="http://schemas.microsoft.com/office/powerpoint/2010/main" val="97425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Continued</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1152939"/>
            <a:ext cx="7290054" cy="5156421"/>
          </a:xfrm>
        </p:spPr>
        <p:txBody>
          <a:bodyPr>
            <a:normAutofit fontScale="92500"/>
          </a:bodyPr>
          <a:lstStyle/>
          <a:p>
            <a:pPr>
              <a:buFont typeface="Wingdings" panose="05000000000000000000" pitchFamily="2" charset="2"/>
              <a:buChar char="v"/>
            </a:pPr>
            <a:r>
              <a:rPr lang="en-US" sz="2800" dirty="0">
                <a:solidFill>
                  <a:srgbClr val="FF0000"/>
                </a:solidFill>
              </a:rPr>
              <a:t> XLAT</a:t>
            </a:r>
            <a:r>
              <a:rPr lang="en-US" sz="2800" dirty="0"/>
              <a:t> – Translate – TO find out the codes when there is code conversion problem using lookup table technique. </a:t>
            </a:r>
          </a:p>
          <a:p>
            <a:pPr>
              <a:buFont typeface="Wingdings" panose="05000000000000000000" pitchFamily="2" charset="2"/>
              <a:buChar char="v"/>
            </a:pPr>
            <a:r>
              <a:rPr lang="en-US" sz="2800" dirty="0"/>
              <a:t> </a:t>
            </a:r>
            <a:r>
              <a:rPr lang="en-US" sz="2800" dirty="0">
                <a:solidFill>
                  <a:srgbClr val="FF0000"/>
                </a:solidFill>
              </a:rPr>
              <a:t>LEA</a:t>
            </a:r>
            <a:r>
              <a:rPr lang="en-US" sz="2800" dirty="0"/>
              <a:t> – Load effective address – Loads the effective address formed by the destination operand into the specified source register. Ex., LEA BX, ADR</a:t>
            </a:r>
          </a:p>
          <a:p>
            <a:pPr>
              <a:buFont typeface="Wingdings" panose="05000000000000000000" pitchFamily="2" charset="2"/>
              <a:buChar char="v"/>
            </a:pPr>
            <a:r>
              <a:rPr lang="en-US" sz="2800" dirty="0"/>
              <a:t> </a:t>
            </a:r>
            <a:r>
              <a:rPr lang="en-US" sz="2800" dirty="0">
                <a:solidFill>
                  <a:srgbClr val="FF0000"/>
                </a:solidFill>
              </a:rPr>
              <a:t>LDS/LES </a:t>
            </a:r>
            <a:r>
              <a:rPr lang="en-US" sz="2800" dirty="0"/>
              <a:t>– Load pointer to DS/ES – Loads DS or ES register in the instruction with the current memory location specified as source in the instruction.</a:t>
            </a:r>
          </a:p>
          <a:p>
            <a:pPr>
              <a:buFont typeface="Wingdings" panose="05000000000000000000" pitchFamily="2" charset="2"/>
              <a:buChar char="v"/>
            </a:pPr>
            <a:r>
              <a:rPr lang="en-US" sz="2800" dirty="0"/>
              <a:t> </a:t>
            </a:r>
            <a:r>
              <a:rPr lang="en-US" sz="2800" dirty="0">
                <a:solidFill>
                  <a:srgbClr val="FF0000"/>
                </a:solidFill>
              </a:rPr>
              <a:t>LAHF</a:t>
            </a:r>
            <a:r>
              <a:rPr lang="en-US" sz="2800" dirty="0"/>
              <a:t> – Load AH from lower byte of flag – loads the AH register with the lower byte of the flag register</a:t>
            </a:r>
          </a:p>
        </p:txBody>
      </p:sp>
    </p:spTree>
    <p:extLst>
      <p:ext uri="{BB962C8B-B14F-4D97-AF65-F5344CB8AC3E}">
        <p14:creationId xmlns:p14="http://schemas.microsoft.com/office/powerpoint/2010/main" val="414122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Continued</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1152939"/>
            <a:ext cx="7290054" cy="5156421"/>
          </a:xfrm>
        </p:spPr>
        <p:txBody>
          <a:bodyPr>
            <a:normAutofit/>
          </a:bodyPr>
          <a:lstStyle/>
          <a:p>
            <a:pPr>
              <a:buFont typeface="Wingdings" panose="05000000000000000000" pitchFamily="2" charset="2"/>
              <a:buChar char="v"/>
            </a:pPr>
            <a:r>
              <a:rPr lang="en-US" sz="2800" dirty="0"/>
              <a:t> </a:t>
            </a:r>
            <a:r>
              <a:rPr lang="en-US" sz="2800" dirty="0">
                <a:solidFill>
                  <a:srgbClr val="FF0000"/>
                </a:solidFill>
              </a:rPr>
              <a:t>SAHF</a:t>
            </a:r>
            <a:r>
              <a:rPr lang="en-US" sz="2800" dirty="0"/>
              <a:t> – Store AH to lower byte of flag register – Sets or resets the condition code flags (except overflow) in the lower byte of the flag register depending upon the corresponding bit positions in AH</a:t>
            </a:r>
          </a:p>
          <a:p>
            <a:pPr>
              <a:buFont typeface="Wingdings" panose="05000000000000000000" pitchFamily="2" charset="2"/>
              <a:buChar char="v"/>
            </a:pPr>
            <a:r>
              <a:rPr lang="en-US" sz="2800" dirty="0"/>
              <a:t> </a:t>
            </a:r>
            <a:r>
              <a:rPr lang="en-US" sz="2800" dirty="0">
                <a:solidFill>
                  <a:srgbClr val="FF0000"/>
                </a:solidFill>
              </a:rPr>
              <a:t>PUSHF</a:t>
            </a:r>
            <a:r>
              <a:rPr lang="en-US" sz="2800" dirty="0"/>
              <a:t> – Push flags to stack – Pushes the flag register on to the stack, first upper byte and then lower byte</a:t>
            </a:r>
          </a:p>
          <a:p>
            <a:pPr>
              <a:buFont typeface="Wingdings" panose="05000000000000000000" pitchFamily="2" charset="2"/>
              <a:buChar char="v"/>
            </a:pPr>
            <a:r>
              <a:rPr lang="en-US" sz="2800" dirty="0"/>
              <a:t> </a:t>
            </a:r>
            <a:r>
              <a:rPr lang="en-US" sz="2800" dirty="0">
                <a:solidFill>
                  <a:srgbClr val="FF0000"/>
                </a:solidFill>
              </a:rPr>
              <a:t>POPF</a:t>
            </a:r>
            <a:r>
              <a:rPr lang="en-US" sz="2800" dirty="0"/>
              <a:t> – Pop flags from stack – loads the flag register completely from the word content of the memory location currently addressed by SP and SS.</a:t>
            </a:r>
          </a:p>
        </p:txBody>
      </p:sp>
    </p:spTree>
    <p:extLst>
      <p:ext uri="{BB962C8B-B14F-4D97-AF65-F5344CB8AC3E}">
        <p14:creationId xmlns:p14="http://schemas.microsoft.com/office/powerpoint/2010/main" val="200883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3B32FB-2E51-4659-B610-B63D4E3325ED}"/>
              </a:ext>
            </a:extLst>
          </p:cNvPr>
          <p:cNvSpPr>
            <a:spLocks noGrp="1"/>
          </p:cNvSpPr>
          <p:nvPr>
            <p:ph type="title"/>
          </p:nvPr>
        </p:nvSpPr>
        <p:spPr/>
        <p:txBody>
          <a:bodyPr/>
          <a:lstStyle/>
          <a:p>
            <a:r>
              <a:rPr lang="en-US" dirty="0"/>
              <a:t>Arithmetic instructions</a:t>
            </a:r>
          </a:p>
        </p:txBody>
      </p:sp>
      <p:sp>
        <p:nvSpPr>
          <p:cNvPr id="3" name="Content Placeholder 2">
            <a:extLst>
              <a:ext uri="{FF2B5EF4-FFF2-40B4-BE49-F238E27FC236}">
                <a16:creationId xmlns="" xmlns:a16="http://schemas.microsoft.com/office/drawing/2014/main" id="{BA7ABD2F-D8B8-48AD-B656-7818520C3BCB}"/>
              </a:ext>
            </a:extLst>
          </p:cNvPr>
          <p:cNvSpPr>
            <a:spLocks noGrp="1"/>
          </p:cNvSpPr>
          <p:nvPr>
            <p:ph idx="1"/>
          </p:nvPr>
        </p:nvSpPr>
        <p:spPr>
          <a:xfrm>
            <a:off x="768096" y="1749287"/>
            <a:ext cx="7290054" cy="4560073"/>
          </a:xfrm>
        </p:spPr>
        <p:txBody>
          <a:bodyPr>
            <a:normAutofit lnSpcReduction="10000"/>
          </a:bodyPr>
          <a:lstStyle/>
          <a:p>
            <a:pPr>
              <a:buFont typeface="Wingdings" panose="05000000000000000000" pitchFamily="2" charset="2"/>
              <a:buChar char="v"/>
            </a:pPr>
            <a:r>
              <a:rPr lang="en-US" sz="2800" dirty="0"/>
              <a:t> </a:t>
            </a:r>
            <a:r>
              <a:rPr lang="en-US" sz="2800" dirty="0">
                <a:solidFill>
                  <a:srgbClr val="FF0000"/>
                </a:solidFill>
              </a:rPr>
              <a:t>ADD</a:t>
            </a:r>
            <a:r>
              <a:rPr lang="en-US" sz="2800" dirty="0"/>
              <a:t> – Add – Adds data or content of the memory location specified in the instruction or register  to the contents of another register or memory location. Ex., ADD AX, BX</a:t>
            </a:r>
          </a:p>
          <a:p>
            <a:pPr>
              <a:buFont typeface="Wingdings" panose="05000000000000000000" pitchFamily="2" charset="2"/>
              <a:buChar char="v"/>
            </a:pPr>
            <a:r>
              <a:rPr lang="en-US" sz="2800" dirty="0"/>
              <a:t> </a:t>
            </a:r>
            <a:r>
              <a:rPr lang="en-US" sz="2800" dirty="0">
                <a:solidFill>
                  <a:srgbClr val="FF0000"/>
                </a:solidFill>
              </a:rPr>
              <a:t>ADC</a:t>
            </a:r>
            <a:r>
              <a:rPr lang="en-US" sz="2800" dirty="0"/>
              <a:t> – Add with carry – Same as add but adds the carry flag bit to the result. Ex., ADC AX, BX</a:t>
            </a:r>
          </a:p>
          <a:p>
            <a:pPr>
              <a:buFont typeface="Wingdings" panose="05000000000000000000" pitchFamily="2" charset="2"/>
              <a:buChar char="v"/>
            </a:pPr>
            <a:r>
              <a:rPr lang="en-US" sz="2800" dirty="0"/>
              <a:t> </a:t>
            </a:r>
            <a:r>
              <a:rPr lang="en-US" sz="2800" dirty="0">
                <a:solidFill>
                  <a:srgbClr val="FF0000"/>
                </a:solidFill>
              </a:rPr>
              <a:t>INC</a:t>
            </a:r>
            <a:r>
              <a:rPr lang="en-US" sz="2800" dirty="0"/>
              <a:t>  - Increment – Increases the content of the specified register or memory location by 1. Ex., INC AX</a:t>
            </a:r>
          </a:p>
          <a:p>
            <a:pPr>
              <a:buFont typeface="Wingdings" panose="05000000000000000000" pitchFamily="2" charset="2"/>
              <a:buChar char="v"/>
            </a:pPr>
            <a:r>
              <a:rPr lang="en-US" sz="2800" dirty="0"/>
              <a:t> </a:t>
            </a:r>
            <a:r>
              <a:rPr lang="en-US" sz="2800" dirty="0">
                <a:solidFill>
                  <a:srgbClr val="FF0000"/>
                </a:solidFill>
              </a:rPr>
              <a:t>DEC</a:t>
            </a:r>
            <a:r>
              <a:rPr lang="en-US" sz="2800" dirty="0"/>
              <a:t> – Subtracts 1 from the specified register or memory location. Ex., DEC AX</a:t>
            </a:r>
          </a:p>
        </p:txBody>
      </p:sp>
    </p:spTree>
    <p:extLst>
      <p:ext uri="{BB962C8B-B14F-4D97-AF65-F5344CB8AC3E}">
        <p14:creationId xmlns:p14="http://schemas.microsoft.com/office/powerpoint/2010/main" val="65593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Continued</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1152939"/>
            <a:ext cx="7290054" cy="5490906"/>
          </a:xfrm>
        </p:spPr>
        <p:txBody>
          <a:bodyPr>
            <a:normAutofit lnSpcReduction="10000"/>
          </a:bodyPr>
          <a:lstStyle/>
          <a:p>
            <a:pPr>
              <a:buFont typeface="Wingdings" panose="05000000000000000000" pitchFamily="2" charset="2"/>
              <a:buChar char="v"/>
            </a:pPr>
            <a:r>
              <a:rPr lang="en-US" sz="2800" dirty="0"/>
              <a:t> </a:t>
            </a:r>
            <a:r>
              <a:rPr lang="en-US" sz="2800" dirty="0">
                <a:solidFill>
                  <a:srgbClr val="FF0000"/>
                </a:solidFill>
              </a:rPr>
              <a:t>SUB</a:t>
            </a:r>
            <a:r>
              <a:rPr lang="en-US" sz="2800" dirty="0"/>
              <a:t> – Subtract – Subtracts the source operand from the destination operand and result is stored in the destination operand. Ex., SUB AX, BX</a:t>
            </a:r>
          </a:p>
          <a:p>
            <a:pPr>
              <a:buFont typeface="Wingdings" panose="05000000000000000000" pitchFamily="2" charset="2"/>
              <a:buChar char="v"/>
            </a:pPr>
            <a:r>
              <a:rPr lang="en-US" sz="2800" dirty="0"/>
              <a:t> </a:t>
            </a:r>
            <a:r>
              <a:rPr lang="en-US" sz="2800" dirty="0">
                <a:solidFill>
                  <a:srgbClr val="FF0000"/>
                </a:solidFill>
              </a:rPr>
              <a:t>SBB</a:t>
            </a:r>
            <a:r>
              <a:rPr lang="en-US" sz="2800" dirty="0"/>
              <a:t> – Subtract with borrow – Subtracts the source operand and the borrow flag (CF) which may reflect the result of the previous calculations, from the destination operand. Ex., SBB AX, BX</a:t>
            </a:r>
          </a:p>
          <a:p>
            <a:pPr>
              <a:buFont typeface="Wingdings" panose="05000000000000000000" pitchFamily="2" charset="2"/>
              <a:buChar char="v"/>
            </a:pPr>
            <a:r>
              <a:rPr lang="en-US" sz="2800" dirty="0"/>
              <a:t> </a:t>
            </a:r>
            <a:r>
              <a:rPr lang="en-US" sz="2800" dirty="0">
                <a:solidFill>
                  <a:srgbClr val="FF0000"/>
                </a:solidFill>
              </a:rPr>
              <a:t>CMP</a:t>
            </a:r>
            <a:r>
              <a:rPr lang="en-US" sz="2800" dirty="0"/>
              <a:t> – Compares the source operand with a destination operand. It subtracts the source operand from the destination operand but does not store the result. Ex., CMP BX, CX</a:t>
            </a:r>
          </a:p>
          <a:p>
            <a:pPr>
              <a:buFont typeface="Wingdings" panose="05000000000000000000" pitchFamily="2" charset="2"/>
              <a:buChar char="v"/>
            </a:pPr>
            <a:r>
              <a:rPr lang="en-US" sz="2800" dirty="0"/>
              <a:t> </a:t>
            </a:r>
            <a:r>
              <a:rPr lang="en-US" sz="2800" dirty="0">
                <a:solidFill>
                  <a:srgbClr val="FF0000"/>
                </a:solidFill>
              </a:rPr>
              <a:t>AAA</a:t>
            </a:r>
            <a:r>
              <a:rPr lang="en-US" sz="2800" dirty="0"/>
              <a:t> – Executed after ADD instruction. Adds two ASCII coded operands to give a byte of result in AL. </a:t>
            </a:r>
          </a:p>
        </p:txBody>
      </p:sp>
    </p:spTree>
    <p:extLst>
      <p:ext uri="{BB962C8B-B14F-4D97-AF65-F5344CB8AC3E}">
        <p14:creationId xmlns:p14="http://schemas.microsoft.com/office/powerpoint/2010/main" val="355095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Continued</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965288"/>
            <a:ext cx="7290054" cy="5705061"/>
          </a:xfrm>
        </p:spPr>
        <p:txBody>
          <a:bodyPr>
            <a:normAutofit fontScale="92500" lnSpcReduction="10000"/>
          </a:bodyPr>
          <a:lstStyle/>
          <a:p>
            <a:pPr>
              <a:buFont typeface="Wingdings" panose="05000000000000000000" pitchFamily="2" charset="2"/>
              <a:buChar char="v"/>
            </a:pPr>
            <a:r>
              <a:rPr lang="en-US" sz="2800" dirty="0"/>
              <a:t> </a:t>
            </a:r>
            <a:r>
              <a:rPr lang="en-US" sz="2800" dirty="0">
                <a:solidFill>
                  <a:srgbClr val="FF0000"/>
                </a:solidFill>
              </a:rPr>
              <a:t>AAS</a:t>
            </a:r>
            <a:r>
              <a:rPr lang="en-US" sz="2800" dirty="0"/>
              <a:t> – ASCII Adjust AL After subtraction – Corrects the result in AL register after subtracting two unpacked ASCII operands.</a:t>
            </a:r>
          </a:p>
          <a:p>
            <a:pPr>
              <a:buFont typeface="Wingdings" panose="05000000000000000000" pitchFamily="2" charset="2"/>
              <a:buChar char="v"/>
            </a:pPr>
            <a:r>
              <a:rPr lang="en-US" sz="2800" dirty="0"/>
              <a:t> </a:t>
            </a:r>
            <a:r>
              <a:rPr lang="en-US" sz="2800" dirty="0">
                <a:solidFill>
                  <a:srgbClr val="FF0000"/>
                </a:solidFill>
              </a:rPr>
              <a:t>AAM</a:t>
            </a:r>
            <a:r>
              <a:rPr lang="en-US" sz="2800" dirty="0"/>
              <a:t> – ASCII Adjust after multiplication – When executed, converts the product available in AL into unpacked BCD format.</a:t>
            </a:r>
          </a:p>
          <a:p>
            <a:pPr>
              <a:buFont typeface="Wingdings" panose="05000000000000000000" pitchFamily="2" charset="2"/>
              <a:buChar char="v"/>
            </a:pPr>
            <a:r>
              <a:rPr lang="en-US" sz="2800" dirty="0"/>
              <a:t> </a:t>
            </a:r>
            <a:r>
              <a:rPr lang="en-US" sz="2800" dirty="0">
                <a:solidFill>
                  <a:srgbClr val="FF0000"/>
                </a:solidFill>
              </a:rPr>
              <a:t>AAD</a:t>
            </a:r>
            <a:r>
              <a:rPr lang="en-US" sz="2800" dirty="0"/>
              <a:t> – ASCII Adjust before division – Converts two unpacked BCD digits in AH and AL to the equivalent binary number in AL.</a:t>
            </a:r>
          </a:p>
          <a:p>
            <a:pPr>
              <a:buFont typeface="Wingdings" panose="05000000000000000000" pitchFamily="2" charset="2"/>
              <a:buChar char="v"/>
            </a:pPr>
            <a:r>
              <a:rPr lang="en-US" sz="2800" dirty="0"/>
              <a:t> </a:t>
            </a:r>
            <a:r>
              <a:rPr lang="en-US" sz="2800" dirty="0">
                <a:solidFill>
                  <a:srgbClr val="FF0000"/>
                </a:solidFill>
              </a:rPr>
              <a:t>DAA</a:t>
            </a:r>
            <a:r>
              <a:rPr lang="en-US" sz="2800" dirty="0"/>
              <a:t> – Decimal Adjust Accumulator – Convert the result of addition of two packed BCD numbers to a valid BCD number.</a:t>
            </a:r>
          </a:p>
          <a:p>
            <a:pPr>
              <a:buFont typeface="Wingdings" panose="05000000000000000000" pitchFamily="2" charset="2"/>
              <a:buChar char="v"/>
            </a:pPr>
            <a:r>
              <a:rPr lang="en-US" sz="2800" dirty="0"/>
              <a:t> </a:t>
            </a:r>
            <a:r>
              <a:rPr lang="en-US" sz="2800" dirty="0">
                <a:solidFill>
                  <a:srgbClr val="FF0000"/>
                </a:solidFill>
              </a:rPr>
              <a:t>DAS</a:t>
            </a:r>
            <a:r>
              <a:rPr lang="en-US" sz="2800" dirty="0"/>
              <a:t> – Decimal Adjust for Subtraction – The result of subtraction of two packed BCD numbers to a valid BCD number</a:t>
            </a:r>
          </a:p>
        </p:txBody>
      </p:sp>
    </p:spTree>
    <p:extLst>
      <p:ext uri="{BB962C8B-B14F-4D97-AF65-F5344CB8AC3E}">
        <p14:creationId xmlns:p14="http://schemas.microsoft.com/office/powerpoint/2010/main" val="380147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380C5-423C-4BD9-B869-94F1BD9AE222}"/>
              </a:ext>
            </a:extLst>
          </p:cNvPr>
          <p:cNvSpPr>
            <a:spLocks noGrp="1"/>
          </p:cNvSpPr>
          <p:nvPr>
            <p:ph type="title"/>
          </p:nvPr>
        </p:nvSpPr>
        <p:spPr>
          <a:xfrm>
            <a:off x="768096" y="214155"/>
            <a:ext cx="7290054" cy="938784"/>
          </a:xfrm>
        </p:spPr>
        <p:txBody>
          <a:bodyPr/>
          <a:lstStyle/>
          <a:p>
            <a:r>
              <a:rPr lang="en-US" dirty="0"/>
              <a:t>Continued</a:t>
            </a:r>
          </a:p>
        </p:txBody>
      </p:sp>
      <p:sp>
        <p:nvSpPr>
          <p:cNvPr id="3" name="Content Placeholder 2">
            <a:extLst>
              <a:ext uri="{FF2B5EF4-FFF2-40B4-BE49-F238E27FC236}">
                <a16:creationId xmlns="" xmlns:a16="http://schemas.microsoft.com/office/drawing/2014/main" id="{74E5CE1F-499C-447E-B352-497F63735752}"/>
              </a:ext>
            </a:extLst>
          </p:cNvPr>
          <p:cNvSpPr>
            <a:spLocks noGrp="1"/>
          </p:cNvSpPr>
          <p:nvPr>
            <p:ph idx="1"/>
          </p:nvPr>
        </p:nvSpPr>
        <p:spPr>
          <a:xfrm>
            <a:off x="768096" y="1152939"/>
            <a:ext cx="7290054" cy="5490906"/>
          </a:xfrm>
        </p:spPr>
        <p:txBody>
          <a:bodyPr>
            <a:normAutofit lnSpcReduction="10000"/>
          </a:bodyPr>
          <a:lstStyle/>
          <a:p>
            <a:pPr>
              <a:buFont typeface="Wingdings" panose="05000000000000000000" pitchFamily="2" charset="2"/>
              <a:buChar char="v"/>
            </a:pPr>
            <a:r>
              <a:rPr lang="en-US" sz="2800" dirty="0"/>
              <a:t> </a:t>
            </a:r>
            <a:r>
              <a:rPr lang="en-US" sz="2800" dirty="0">
                <a:solidFill>
                  <a:srgbClr val="FF0000"/>
                </a:solidFill>
              </a:rPr>
              <a:t>NEG</a:t>
            </a:r>
            <a:r>
              <a:rPr lang="en-US" sz="2800" dirty="0"/>
              <a:t> – Negate – Forms 2’s complement of the specified destination.</a:t>
            </a:r>
          </a:p>
          <a:p>
            <a:pPr>
              <a:buFont typeface="Wingdings" panose="05000000000000000000" pitchFamily="2" charset="2"/>
              <a:buChar char="v"/>
            </a:pPr>
            <a:r>
              <a:rPr lang="en-US" sz="2800" dirty="0"/>
              <a:t> </a:t>
            </a:r>
            <a:r>
              <a:rPr lang="en-US" sz="2800" dirty="0">
                <a:solidFill>
                  <a:srgbClr val="FF0000"/>
                </a:solidFill>
              </a:rPr>
              <a:t>MUL</a:t>
            </a:r>
            <a:r>
              <a:rPr lang="en-US" sz="2800" dirty="0"/>
              <a:t> – Unsigned multiplication byte or word – Multiplies unsigned byte or word by the contents of AL. Ex., MUL BX.</a:t>
            </a:r>
          </a:p>
          <a:p>
            <a:pPr>
              <a:buFont typeface="Wingdings" panose="05000000000000000000" pitchFamily="2" charset="2"/>
              <a:buChar char="v"/>
            </a:pPr>
            <a:r>
              <a:rPr lang="en-US" sz="2800" dirty="0"/>
              <a:t> </a:t>
            </a:r>
            <a:r>
              <a:rPr lang="en-US" sz="2800" dirty="0">
                <a:solidFill>
                  <a:srgbClr val="FF0000"/>
                </a:solidFill>
              </a:rPr>
              <a:t>IMUL</a:t>
            </a:r>
            <a:r>
              <a:rPr lang="en-US" sz="2800" dirty="0"/>
              <a:t> – Signed Multiplication – Signed byte in source operand by a signed byte in AL. Ex., IMUL BX.</a:t>
            </a:r>
          </a:p>
          <a:p>
            <a:pPr>
              <a:buFont typeface="Wingdings" panose="05000000000000000000" pitchFamily="2" charset="2"/>
              <a:buChar char="v"/>
            </a:pPr>
            <a:r>
              <a:rPr lang="en-US" sz="2800" dirty="0"/>
              <a:t> </a:t>
            </a:r>
            <a:r>
              <a:rPr lang="en-US" sz="2800" dirty="0">
                <a:solidFill>
                  <a:srgbClr val="FF0000"/>
                </a:solidFill>
              </a:rPr>
              <a:t>CBW</a:t>
            </a:r>
            <a:r>
              <a:rPr lang="en-US" sz="2800" dirty="0"/>
              <a:t> – Convert signed byte to word – Converts signed byte to a signed word. Result will be in AX</a:t>
            </a:r>
          </a:p>
          <a:p>
            <a:pPr>
              <a:buFont typeface="Wingdings" panose="05000000000000000000" pitchFamily="2" charset="2"/>
              <a:buChar char="v"/>
            </a:pPr>
            <a:r>
              <a:rPr lang="en-US" sz="2800" dirty="0"/>
              <a:t> </a:t>
            </a:r>
            <a:r>
              <a:rPr lang="en-US" sz="2800" dirty="0">
                <a:solidFill>
                  <a:srgbClr val="FF0000"/>
                </a:solidFill>
              </a:rPr>
              <a:t>CWD</a:t>
            </a:r>
            <a:r>
              <a:rPr lang="en-US" sz="2800" dirty="0"/>
              <a:t> – Convert signed word to double word – Copies the sign bit of AX to all the bits of the DX register</a:t>
            </a:r>
          </a:p>
        </p:txBody>
      </p:sp>
    </p:spTree>
    <p:extLst>
      <p:ext uri="{BB962C8B-B14F-4D97-AF65-F5344CB8AC3E}">
        <p14:creationId xmlns:p14="http://schemas.microsoft.com/office/powerpoint/2010/main" val="2679434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 xmlns:thm15="http://schemas.microsoft.com/office/thememl/2012/main" name="Presentation1" id="{FE7ECD25-A351-4FAE-A1AB-92FCC9172438}" vid="{2F00EA29-F9A6-4B11-82D8-E8DE3C791F0F}"/>
    </a:ext>
  </a:extLst>
</a:theme>
</file>

<file path=docProps/app.xml><?xml version="1.0" encoding="utf-8"?>
<Properties xmlns="http://schemas.openxmlformats.org/officeDocument/2006/extended-properties" xmlns:vt="http://schemas.openxmlformats.org/officeDocument/2006/docPropsVTypes">
  <Template>Dr. Florence</Template>
  <TotalTime>568</TotalTime>
  <Words>1770</Words>
  <Application>Microsoft Office PowerPoint</Application>
  <PresentationFormat>On-screen Show (4:3)</PresentationFormat>
  <Paragraphs>119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Integral</vt:lpstr>
      <vt:lpstr>Module 1 – introduction to 8086 instruction set</vt:lpstr>
      <vt:lpstr>Instruction set</vt:lpstr>
      <vt:lpstr>Data copy/transfer instructions</vt:lpstr>
      <vt:lpstr>Continued</vt:lpstr>
      <vt:lpstr>Continued</vt:lpstr>
      <vt:lpstr>Arithmetic instructions</vt:lpstr>
      <vt:lpstr>Continued</vt:lpstr>
      <vt:lpstr>Continued</vt:lpstr>
      <vt:lpstr>Continued</vt:lpstr>
      <vt:lpstr>Continued</vt:lpstr>
      <vt:lpstr>LOGICAL instruction</vt:lpstr>
      <vt:lpstr>Continued</vt:lpstr>
      <vt:lpstr>Continued</vt:lpstr>
      <vt:lpstr>String manipulation instructions</vt:lpstr>
      <vt:lpstr>Continued</vt:lpstr>
      <vt:lpstr>Control transfer or branching instructions</vt:lpstr>
      <vt:lpstr>Unconditional branch instructions</vt:lpstr>
      <vt:lpstr>Continued</vt:lpstr>
      <vt:lpstr>Continued</vt:lpstr>
      <vt:lpstr>Continued</vt:lpstr>
      <vt:lpstr>Continued</vt:lpstr>
      <vt:lpstr>Conditional branch instruction</vt:lpstr>
      <vt:lpstr>PowerPoint Presentation</vt:lpstr>
      <vt:lpstr>PowerPoint Presentation</vt:lpstr>
      <vt:lpstr>WebLINKs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 introduction to 8086</dc:title>
  <dc:creator>Florence Gnana Poovathy J</dc:creator>
  <cp:lastModifiedBy>Admin</cp:lastModifiedBy>
  <cp:revision>115</cp:revision>
  <dcterms:created xsi:type="dcterms:W3CDTF">2020-07-22T09:40:29Z</dcterms:created>
  <dcterms:modified xsi:type="dcterms:W3CDTF">2021-02-15T09:01:57Z</dcterms:modified>
</cp:coreProperties>
</file>