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8" r:id="rId9"/>
    <p:sldId id="265" r:id="rId10"/>
    <p:sldId id="263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9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1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8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0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9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6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6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4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2AC7-8F43-4882-82E5-D1F2E56064F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166C-C0AC-46D7-94FF-21D7185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mbedded_systems/es_tools.htm" TargetMode="External"/><Relationship Id="rId2" Type="http://schemas.openxmlformats.org/officeDocument/2006/relationships/hyperlink" Target="https://www.researchgate.net/publication/221195460_An_Assessment_Tool_for_Assembly_Language_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://www.softwareforeducation.com/sms32v50/&amp;psig=AOvVaw2VUXxnVmQLji3_DyqzMGlS&amp;ust=1592720692080000&amp;source=images&amp;cd=vfe&amp;ved=0CAIQjRxqFwoTCJi146bhj-oCFQAAAAAdAAAAABA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C5333-B60A-45B7-8E89-FB8F1D443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Introduction to ALP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E6FE4D-3808-4583-844F-5A3BFD5B6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945" y="4544147"/>
            <a:ext cx="6858000" cy="1655762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smtClean="0"/>
              <a:t>P. Nirmala</a:t>
            </a:r>
            <a:endParaRPr lang="en-US" dirty="0"/>
          </a:p>
          <a:p>
            <a:r>
              <a:rPr lang="en-US" dirty="0"/>
              <a:t>Assistant Professor </a:t>
            </a:r>
            <a:r>
              <a:rPr lang="en-US"/>
              <a:t>(</a:t>
            </a:r>
            <a:r>
              <a:rPr lang="en-US" smtClean="0"/>
              <a:t>SG)</a:t>
            </a:r>
            <a:endParaRPr lang="en-US" dirty="0"/>
          </a:p>
          <a:p>
            <a:r>
              <a:rPr lang="en-US" dirty="0"/>
              <a:t>SENSE, VIT</a:t>
            </a:r>
          </a:p>
        </p:txBody>
      </p:sp>
    </p:spTree>
    <p:extLst>
      <p:ext uri="{BB962C8B-B14F-4D97-AF65-F5344CB8AC3E}">
        <p14:creationId xmlns:p14="http://schemas.microsoft.com/office/powerpoint/2010/main" val="107215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BB95D-8FBF-48E3-90CE-56CFD23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917324-8B91-4768-A29B-9D63B2E9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emulator is a mixture of hardware and software.</a:t>
            </a:r>
          </a:p>
          <a:p>
            <a:r>
              <a:rPr lang="en-US" dirty="0"/>
              <a:t>It is used to test and debug the hardware and software of an external system.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eg.</a:t>
            </a:r>
            <a:r>
              <a:rPr lang="en-US" dirty="0"/>
              <a:t>, prototype of a microprocessor based instrument. </a:t>
            </a:r>
          </a:p>
          <a:p>
            <a:r>
              <a:rPr lang="en-US" dirty="0"/>
              <a:t>Part of the hardware of an emulator is a multiwire cable which connects the host system to the system being developed.</a:t>
            </a:r>
          </a:p>
        </p:txBody>
      </p:sp>
    </p:spTree>
    <p:extLst>
      <p:ext uri="{BB962C8B-B14F-4D97-AF65-F5344CB8AC3E}">
        <p14:creationId xmlns:p14="http://schemas.microsoft.com/office/powerpoint/2010/main" val="157712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DC1709-A326-4968-AF52-B8167650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30" y="470517"/>
            <a:ext cx="6191120" cy="61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5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5C0BA-EF6F-443B-A0C7-AA13CC65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43A95E-8C94-4881-A016-4F48451C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https://www.researchgate.net/publication/221195460_An_Assessment_Tool_for_Assembly_Language_Programming</a:t>
            </a:r>
            <a:endParaRPr lang="en-US" dirty="0"/>
          </a:p>
          <a:p>
            <a:r>
              <a:rPr lang="en-US">
                <a:hlinkClick r:id="rId3"/>
              </a:rPr>
              <a:t>https://www.tutorialspoint.com/embedded_systems/es_tools.htm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B5F96B-4226-4569-B281-2D6007A4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B46487-99A8-4DB1-9BBF-DA7EDDF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An editor is a program which allows the creation of a file to write the assembly language statements for the program.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- The editor stores the ASCII codes for the variables and values in successive RAM locations.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- The typed program, which is called the source file is saved in the hard disk. The file extension is ‘.</a:t>
            </a:r>
            <a:r>
              <a:rPr lang="en-US" dirty="0" err="1"/>
              <a:t>asm</a:t>
            </a:r>
            <a:r>
              <a:rPr lang="en-US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36697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8F3E8C-5BB3-464B-9CEB-C0530E7E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6008"/>
          </a:xfrm>
        </p:spPr>
        <p:txBody>
          <a:bodyPr>
            <a:normAutofit fontScale="90000"/>
          </a:bodyPr>
          <a:lstStyle/>
          <a:p>
            <a:r>
              <a:rPr lang="en-US" dirty="0"/>
              <a:t>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A2C1DE7-EE70-4899-8A0A-EB76BA60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9" y="931441"/>
            <a:ext cx="5741356" cy="57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EF8B0-133A-4FBB-9CF3-3B4941EB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BF0155-4D65-4430-9DE6-F7A27AF9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3592"/>
            <a:ext cx="7886700" cy="46233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Translates the assembly language instructions to corresponding binary codes. </a:t>
            </a:r>
          </a:p>
          <a:p>
            <a:r>
              <a:rPr lang="en-US" dirty="0"/>
              <a:t>When the assembler is done, it reads the source file of the program from the disk where it has been saved.</a:t>
            </a:r>
          </a:p>
          <a:p>
            <a:r>
              <a:rPr lang="en-US" dirty="0"/>
              <a:t>The assembler first determines the named variables, the offset of labels et., and stores them in a symbol table.</a:t>
            </a:r>
          </a:p>
          <a:p>
            <a:r>
              <a:rPr lang="en-US" dirty="0"/>
              <a:t>In the second pass through the source program, the binary code of for each instruction is produced and the calculated offset labels are inserted.</a:t>
            </a:r>
          </a:p>
          <a:p>
            <a:r>
              <a:rPr lang="en-US" dirty="0"/>
              <a:t>The assembler then creates 2 files in the hard disk. The first one is the object file with extension ‘.obj’.</a:t>
            </a:r>
          </a:p>
          <a:p>
            <a:r>
              <a:rPr lang="en-US" dirty="0"/>
              <a:t>The second one is called the assembler list file with extension ‘.</a:t>
            </a:r>
            <a:r>
              <a:rPr lang="en-US" dirty="0" err="1"/>
              <a:t>lst</a:t>
            </a:r>
            <a:r>
              <a:rPr lang="en-US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1787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5F8728-0AD8-40E0-B0C7-58BC8E76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1D8C61-FD81-441B-9104-E3AACD39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linker is a program used to join several object files into one large object file.</a:t>
            </a:r>
          </a:p>
          <a:p>
            <a:r>
              <a:rPr lang="en-US" dirty="0"/>
              <a:t>The linker produces a link file that contains the binary code for all the modules in the program.</a:t>
            </a:r>
          </a:p>
          <a:p>
            <a:r>
              <a:rPr lang="en-US" dirty="0"/>
              <a:t>It also creates an address map file that contains the address information about the linked files. This has the extension ‘.exe’. </a:t>
            </a:r>
          </a:p>
        </p:txBody>
      </p:sp>
    </p:spTree>
    <p:extLst>
      <p:ext uri="{BB962C8B-B14F-4D97-AF65-F5344CB8AC3E}">
        <p14:creationId xmlns:p14="http://schemas.microsoft.com/office/powerpoint/2010/main" val="151871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A1119A-15C2-4361-A2CE-1E65210B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55CE22-A333-4C50-AEC6-F7179C20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locator program is one that assigns specific address of where the segments of the object code are to be located into memory. </a:t>
            </a:r>
          </a:p>
          <a:p>
            <a:r>
              <a:rPr lang="en-US" dirty="0"/>
              <a:t>IBM PC Disk Operating System (DOS) has a locator on called EXE2BIN. It converts ‘.exe’ file to ‘.bin’ file which has the physical addresses.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0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115C0D-3D68-460B-8457-76B3043E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C24412-D9E9-4B03-A53E-466AD003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9305"/>
            <a:ext cx="7886700" cy="47387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helps to load the object file into the system memory in order to execute, troubleshoot or debug the program. </a:t>
            </a:r>
          </a:p>
          <a:p>
            <a:r>
              <a:rPr lang="en-US" dirty="0"/>
              <a:t>It allows to look at the contents of the memory locations and registers after the program is run.</a:t>
            </a:r>
          </a:p>
          <a:p>
            <a:r>
              <a:rPr lang="en-US" dirty="0"/>
              <a:t>It also allows the users to make changes to the registers and memory locations and rerun the program.</a:t>
            </a:r>
          </a:p>
          <a:p>
            <a:r>
              <a:rPr lang="en-US" dirty="0"/>
              <a:t>Users can even stop the execution after each instruction and check for errors.</a:t>
            </a:r>
          </a:p>
          <a:p>
            <a:r>
              <a:rPr lang="en-US" dirty="0"/>
              <a:t>A breakpoint can be set at any point in the program. The debugger runs the program till that point and stop the execution.</a:t>
            </a:r>
          </a:p>
        </p:txBody>
      </p:sp>
    </p:spTree>
    <p:extLst>
      <p:ext uri="{BB962C8B-B14F-4D97-AF65-F5344CB8AC3E}">
        <p14:creationId xmlns:p14="http://schemas.microsoft.com/office/powerpoint/2010/main" val="368059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0110F-3A90-4EA6-B958-1A3F2B9F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A73DF3-08DD-42B5-A733-3A72D61D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405724"/>
            <a:ext cx="6762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B425F-63AA-4F8C-854B-676B448F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43" y="89918"/>
            <a:ext cx="7886700" cy="1325563"/>
          </a:xfrm>
        </p:spPr>
        <p:txBody>
          <a:bodyPr/>
          <a:lstStyle/>
          <a:p>
            <a:r>
              <a:rPr lang="en-US" dirty="0"/>
              <a:t>Simulator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D0D4339-AB6A-4C13-A4F9-475F6271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82" y="1156779"/>
            <a:ext cx="5996789" cy="4544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3D6BB1-D199-4C79-9CC7-90D027261E9A}"/>
              </a:ext>
            </a:extLst>
          </p:cNvPr>
          <p:cNvSpPr txBox="1"/>
          <p:nvPr/>
        </p:nvSpPr>
        <p:spPr>
          <a:xfrm>
            <a:off x="861134" y="6054571"/>
            <a:ext cx="75105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Source:</a:t>
            </a:r>
          </a:p>
          <a:p>
            <a:r>
              <a:rPr lang="en-US" sz="13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https://www.google.com/url?sa=i&amp;url=http%3A%2F%2Fwww.softwareforeducation.com%2Fsms32v50%2F&amp;psig=AOvVaw2VUXxnVmQLji3_DyqzMGlS&amp;ust=1592720692080000&amp;source=images&amp;cd=vfe&amp;ved=0CAIQjRxqFwoTCJi146bhj-oCFQAAAAAdAAAAABAN</a:t>
            </a:r>
            <a:r>
              <a:rPr lang="en-US" sz="1300" dirty="0"/>
              <a:t>, Accessed on 20 June 2020, 11:57 AM.</a:t>
            </a:r>
          </a:p>
        </p:txBody>
      </p:sp>
    </p:spTree>
    <p:extLst>
      <p:ext uri="{BB962C8B-B14F-4D97-AF65-F5344CB8AC3E}">
        <p14:creationId xmlns:p14="http://schemas.microsoft.com/office/powerpoint/2010/main" val="357971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355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Module 2: Introduction to ALP</vt:lpstr>
      <vt:lpstr>Editor</vt:lpstr>
      <vt:lpstr>Editor</vt:lpstr>
      <vt:lpstr>Assembler</vt:lpstr>
      <vt:lpstr>Linker</vt:lpstr>
      <vt:lpstr>Locater</vt:lpstr>
      <vt:lpstr>Debugger</vt:lpstr>
      <vt:lpstr>Debugger</vt:lpstr>
      <vt:lpstr>Simulator</vt:lpstr>
      <vt:lpstr>Emulator</vt:lpstr>
      <vt:lpstr>PowerPoint Presentation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Introduction to ALP</dc:title>
  <dc:creator>Florence Gnana Poovathy J</dc:creator>
  <cp:lastModifiedBy>Admin</cp:lastModifiedBy>
  <cp:revision>47</cp:revision>
  <dcterms:created xsi:type="dcterms:W3CDTF">2020-06-16T08:48:01Z</dcterms:created>
  <dcterms:modified xsi:type="dcterms:W3CDTF">2021-02-22T10:24:26Z</dcterms:modified>
</cp:coreProperties>
</file>