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65" r:id="rId4"/>
    <p:sldId id="258" r:id="rId5"/>
    <p:sldId id="259" r:id="rId6"/>
    <p:sldId id="261" r:id="rId7"/>
    <p:sldId id="262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2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7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F09B-686C-4C80-A42C-4C2792C9009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5A72-BB00-4CEE-9BE0-A1CA4358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jPxL1s3Aa8" TargetMode="External"/><Relationship Id="rId2" Type="http://schemas.openxmlformats.org/officeDocument/2006/relationships/hyperlink" Target="https://studentboxoffice.in/jntuh/notes/microprocessors-and-microcontrollers/programs-for-16-bit-arithmetic-operations-for-8086-using-various-addressing-modes/2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C5333-B60A-45B7-8E89-FB8F1D443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199"/>
            <a:ext cx="7772400" cy="2387600"/>
          </a:xfrm>
        </p:spPr>
        <p:txBody>
          <a:bodyPr/>
          <a:lstStyle/>
          <a:p>
            <a:r>
              <a:rPr lang="en-US" dirty="0"/>
              <a:t>Module 2: Introduction to ALP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E6FE4D-3808-4583-844F-5A3BFD5B6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891" y="4294766"/>
            <a:ext cx="6858000" cy="1655762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smtClean="0"/>
              <a:t>P. Nirmala</a:t>
            </a:r>
            <a:endParaRPr lang="en-US" dirty="0"/>
          </a:p>
          <a:p>
            <a:r>
              <a:rPr lang="en-US" dirty="0"/>
              <a:t>Assistant Professor (SG – 1)</a:t>
            </a:r>
          </a:p>
          <a:p>
            <a:r>
              <a:rPr lang="en-US" dirty="0"/>
              <a:t>SENSE, VIT</a:t>
            </a:r>
          </a:p>
        </p:txBody>
      </p:sp>
    </p:spTree>
    <p:extLst>
      <p:ext uri="{BB962C8B-B14F-4D97-AF65-F5344CB8AC3E}">
        <p14:creationId xmlns:p14="http://schemas.microsoft.com/office/powerpoint/2010/main" val="107215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F345DB-012C-47F6-98E8-D3E0FBE4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using 8086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34DF1-E339-4879-858F-A3F57C75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 </a:t>
            </a:r>
          </a:p>
          <a:p>
            <a:r>
              <a:rPr lang="en-US" dirty="0"/>
              <a:t>Division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3D7C10-3B0E-43BB-B1F0-5AC808F5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033"/>
            <a:ext cx="3816626" cy="430004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Registers in 8086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B6966BD1-E3CA-464A-9853-A782FFE07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56415"/>
              </p:ext>
            </p:extLst>
          </p:nvPr>
        </p:nvGraphicFramePr>
        <p:xfrm>
          <a:off x="3998755" y="106017"/>
          <a:ext cx="4974174" cy="702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8755" y="106017"/>
                        <a:ext cx="4974174" cy="7023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22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AF138-EE9C-4A11-80F7-F2664B44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A5F83E-C5DF-4CEC-BA96-F5A268A8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Assume cs: code</a:t>
            </a:r>
          </a:p>
          <a:p>
            <a:pPr marL="0" indent="0">
              <a:buNone/>
            </a:pPr>
            <a:r>
              <a:rPr lang="en-US" dirty="0"/>
              <a:t>	Code segment</a:t>
            </a:r>
          </a:p>
          <a:p>
            <a:pPr marL="0" indent="0">
              <a:buNone/>
            </a:pPr>
            <a:r>
              <a:rPr lang="en-US" dirty="0"/>
              <a:t>Start: 	MOV </a:t>
            </a:r>
            <a:r>
              <a:rPr lang="en-US" dirty="0" smtClean="0"/>
              <a:t>AX, 3245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MOV BX, 1412</a:t>
            </a:r>
          </a:p>
          <a:p>
            <a:pPr marL="0" indent="0">
              <a:buNone/>
            </a:pPr>
            <a:r>
              <a:rPr lang="en-US" dirty="0"/>
              <a:t>	ADD AX, BX</a:t>
            </a:r>
          </a:p>
          <a:p>
            <a:pPr marL="0" indent="0">
              <a:buNone/>
            </a:pPr>
            <a:r>
              <a:rPr lang="en-US" dirty="0"/>
              <a:t>	INT 3</a:t>
            </a:r>
          </a:p>
          <a:p>
            <a:pPr marL="0" indent="0">
              <a:buNone/>
            </a:pPr>
            <a:r>
              <a:rPr lang="en-US" dirty="0"/>
              <a:t>	Code ends</a:t>
            </a:r>
          </a:p>
          <a:p>
            <a:pPr marL="0" indent="0">
              <a:buNone/>
            </a:pPr>
            <a:r>
              <a:rPr lang="en-US" dirty="0"/>
              <a:t>	End start</a:t>
            </a:r>
          </a:p>
        </p:txBody>
      </p:sp>
    </p:spTree>
    <p:extLst>
      <p:ext uri="{BB962C8B-B14F-4D97-AF65-F5344CB8AC3E}">
        <p14:creationId xmlns:p14="http://schemas.microsoft.com/office/powerpoint/2010/main" val="27590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48C997-7C2F-49E9-9F38-D0E5574F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0AB467-F67C-41B2-BFA5-89D4E362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9406"/>
            <a:ext cx="7886700" cy="4827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Assume cs: code</a:t>
            </a:r>
          </a:p>
          <a:p>
            <a:pPr marL="0" indent="0">
              <a:buNone/>
            </a:pPr>
            <a:r>
              <a:rPr lang="en-US" dirty="0"/>
              <a:t>	Code segment</a:t>
            </a:r>
          </a:p>
          <a:p>
            <a:pPr marL="0" indent="0">
              <a:buNone/>
            </a:pPr>
            <a:r>
              <a:rPr lang="en-US" dirty="0"/>
              <a:t>Start: 	MOV AX, 5634</a:t>
            </a:r>
          </a:p>
          <a:p>
            <a:pPr marL="0" indent="0">
              <a:buNone/>
            </a:pPr>
            <a:r>
              <a:rPr lang="en-US" dirty="0"/>
              <a:t>	MOV BX, 2312</a:t>
            </a:r>
          </a:p>
          <a:p>
            <a:pPr marL="0" indent="0">
              <a:buNone/>
            </a:pPr>
            <a:r>
              <a:rPr lang="en-US" dirty="0"/>
              <a:t>	SUB AX, BX</a:t>
            </a:r>
          </a:p>
          <a:p>
            <a:pPr marL="0" indent="0">
              <a:buNone/>
            </a:pPr>
            <a:r>
              <a:rPr lang="en-US" dirty="0"/>
              <a:t>	INT 3</a:t>
            </a:r>
          </a:p>
          <a:p>
            <a:pPr marL="0" indent="0">
              <a:buNone/>
            </a:pPr>
            <a:r>
              <a:rPr lang="en-US" dirty="0"/>
              <a:t>	Code ends</a:t>
            </a:r>
          </a:p>
          <a:p>
            <a:pPr marL="0" indent="0">
              <a:buNone/>
            </a:pPr>
            <a:r>
              <a:rPr lang="en-US" dirty="0"/>
              <a:t>	End start</a:t>
            </a:r>
          </a:p>
        </p:txBody>
      </p:sp>
    </p:spTree>
    <p:extLst>
      <p:ext uri="{BB962C8B-B14F-4D97-AF65-F5344CB8AC3E}">
        <p14:creationId xmlns:p14="http://schemas.microsoft.com/office/powerpoint/2010/main" val="145632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4F3C38-EF86-4A0E-B29F-2C3BF59A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FCF801-005A-4051-A8EC-3D629189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4916"/>
            <a:ext cx="7886700" cy="522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Assume cs: code</a:t>
            </a:r>
          </a:p>
          <a:p>
            <a:pPr marL="0" indent="0">
              <a:buNone/>
            </a:pPr>
            <a:r>
              <a:rPr lang="en-US" dirty="0"/>
              <a:t>	Code segment</a:t>
            </a:r>
          </a:p>
          <a:p>
            <a:pPr marL="0" indent="0">
              <a:buNone/>
            </a:pPr>
            <a:r>
              <a:rPr lang="en-US" dirty="0"/>
              <a:t>Start: 	MOV AX, 4343</a:t>
            </a:r>
          </a:p>
          <a:p>
            <a:pPr marL="0" indent="0">
              <a:buNone/>
            </a:pPr>
            <a:r>
              <a:rPr lang="en-US" dirty="0"/>
              <a:t>	MOV BX, 1111</a:t>
            </a:r>
          </a:p>
          <a:p>
            <a:pPr marL="0" indent="0">
              <a:buNone/>
            </a:pPr>
            <a:r>
              <a:rPr lang="en-US" dirty="0"/>
              <a:t>	MUL BX</a:t>
            </a:r>
          </a:p>
          <a:p>
            <a:pPr marL="0" indent="0">
              <a:buNone/>
            </a:pPr>
            <a:r>
              <a:rPr lang="en-US" dirty="0"/>
              <a:t>	INT 3</a:t>
            </a:r>
          </a:p>
          <a:p>
            <a:pPr marL="0" indent="0">
              <a:buNone/>
            </a:pPr>
            <a:r>
              <a:rPr lang="en-US" dirty="0"/>
              <a:t>	Code ends</a:t>
            </a:r>
          </a:p>
          <a:p>
            <a:pPr marL="0" indent="0">
              <a:buNone/>
            </a:pPr>
            <a:r>
              <a:rPr lang="en-US" dirty="0"/>
              <a:t>	End start</a:t>
            </a:r>
          </a:p>
        </p:txBody>
      </p:sp>
    </p:spTree>
    <p:extLst>
      <p:ext uri="{BB962C8B-B14F-4D97-AF65-F5344CB8AC3E}">
        <p14:creationId xmlns:p14="http://schemas.microsoft.com/office/powerpoint/2010/main" val="109771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92E25-F1C2-4A7E-9137-D14FF54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E934FF-FC4C-4A43-B9EB-D3C40E56B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550"/>
            <a:ext cx="7886700" cy="508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Assume cs: code</a:t>
            </a:r>
          </a:p>
          <a:p>
            <a:pPr marL="0" indent="0">
              <a:buNone/>
            </a:pPr>
            <a:r>
              <a:rPr lang="en-US" dirty="0"/>
              <a:t>	Code segment</a:t>
            </a:r>
          </a:p>
          <a:p>
            <a:pPr marL="0" indent="0">
              <a:buNone/>
            </a:pPr>
            <a:r>
              <a:rPr lang="en-US" dirty="0"/>
              <a:t>Start: 	MOV AX,4343</a:t>
            </a:r>
          </a:p>
          <a:p>
            <a:pPr marL="0" indent="0">
              <a:buNone/>
            </a:pPr>
            <a:r>
              <a:rPr lang="en-US" dirty="0"/>
              <a:t>	MOV BX,1111</a:t>
            </a:r>
          </a:p>
          <a:p>
            <a:pPr marL="0" indent="0">
              <a:buNone/>
            </a:pPr>
            <a:r>
              <a:rPr lang="en-US"/>
              <a:t>	DIV </a:t>
            </a:r>
            <a:r>
              <a:rPr lang="en-US" dirty="0"/>
              <a:t>BX</a:t>
            </a:r>
          </a:p>
          <a:p>
            <a:pPr marL="0" indent="0">
              <a:buNone/>
            </a:pPr>
            <a:r>
              <a:rPr lang="en-US" dirty="0"/>
              <a:t>	INT 3</a:t>
            </a:r>
          </a:p>
          <a:p>
            <a:pPr marL="0" indent="0">
              <a:buNone/>
            </a:pPr>
            <a:r>
              <a:rPr lang="en-US" dirty="0"/>
              <a:t>	Code ends</a:t>
            </a:r>
          </a:p>
          <a:p>
            <a:pPr marL="0" indent="0">
              <a:buNone/>
            </a:pPr>
            <a:r>
              <a:rPr lang="en-US" dirty="0"/>
              <a:t>	End start</a:t>
            </a:r>
          </a:p>
        </p:txBody>
      </p:sp>
    </p:spTree>
    <p:extLst>
      <p:ext uri="{BB962C8B-B14F-4D97-AF65-F5344CB8AC3E}">
        <p14:creationId xmlns:p14="http://schemas.microsoft.com/office/powerpoint/2010/main" val="220765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95515C-1BB9-4C9E-805C-79FC202B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links..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4D97FD-742B-4E0A-AC23-708883C5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studentboxoffice.in/jntuh/notes/microprocessors-and-microcontrollers/programs-for-16-bit-arithmetic-operations-for-8086-using-various-addressing-modes/246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www.youtube.com/watch?v=pjPxL1s3Aa8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49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PDF</vt:lpstr>
      <vt:lpstr>Module 2: Introduction to ALP</vt:lpstr>
      <vt:lpstr>Arithmetic operations using 8086</vt:lpstr>
      <vt:lpstr>Registers in 8086</vt:lpstr>
      <vt:lpstr>Arithmetic addition</vt:lpstr>
      <vt:lpstr>Arithmetic Subtraction</vt:lpstr>
      <vt:lpstr>Arithmetic multiplication</vt:lpstr>
      <vt:lpstr>Arithmetic Division</vt:lpstr>
      <vt:lpstr>Web links..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Gnana Poovathy J</dc:creator>
  <cp:lastModifiedBy>Admin</cp:lastModifiedBy>
  <cp:revision>33</cp:revision>
  <dcterms:created xsi:type="dcterms:W3CDTF">2020-06-18T04:43:15Z</dcterms:created>
  <dcterms:modified xsi:type="dcterms:W3CDTF">2021-02-22T12:01:34Z</dcterms:modified>
</cp:coreProperties>
</file>