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7" r:id="rId4"/>
    <p:sldId id="266" r:id="rId5"/>
    <p:sldId id="268" r:id="rId6"/>
    <p:sldId id="26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0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4420-EBFF-4449-B555-66767E0A035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2AEE-E34B-4D0B-8402-89D0E7B0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omputer_logical_organization/number_system_conversion.htm#:~:text=Step%201%20%E2%88%92%20Divide%20the%20decimal,divide%20by%20the%20new%20base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C5333-B60A-45B7-8E89-FB8F1D443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2: </a:t>
            </a:r>
            <a:r>
              <a:rPr lang="en-US"/>
              <a:t>Introduction to </a:t>
            </a:r>
            <a:r>
              <a:rPr lang="en-US" dirty="0"/>
              <a:t>ALP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E6FE4D-3808-4583-844F-5A3BFD5B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68656"/>
            <a:ext cx="6858000" cy="1655762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 (SG – 1)</a:t>
            </a:r>
          </a:p>
          <a:p>
            <a:r>
              <a:rPr lang="en-US" dirty="0"/>
              <a:t>SENSE, VIT</a:t>
            </a:r>
          </a:p>
        </p:txBody>
      </p:sp>
    </p:spTree>
    <p:extLst>
      <p:ext uri="{BB962C8B-B14F-4D97-AF65-F5344CB8AC3E}">
        <p14:creationId xmlns:p14="http://schemas.microsoft.com/office/powerpoint/2010/main" val="10721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345DB-012C-47F6-98E8-D3E0FBE4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conversions using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34DF1-E339-4879-858F-A3F57C75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to BCD</a:t>
            </a:r>
          </a:p>
          <a:p>
            <a:r>
              <a:rPr lang="en-US" dirty="0"/>
              <a:t>BCD to binary</a:t>
            </a:r>
          </a:p>
          <a:p>
            <a:r>
              <a:rPr lang="en-US" dirty="0"/>
              <a:t>BCD to Hex </a:t>
            </a:r>
          </a:p>
          <a:p>
            <a:r>
              <a:rPr lang="en-US" dirty="0"/>
              <a:t>Hex to BCD</a:t>
            </a:r>
          </a:p>
        </p:txBody>
      </p:sp>
    </p:spTree>
    <p:extLst>
      <p:ext uri="{BB962C8B-B14F-4D97-AF65-F5344CB8AC3E}">
        <p14:creationId xmlns:p14="http://schemas.microsoft.com/office/powerpoint/2010/main" val="3532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C7C45F-BDA9-4DB5-9BD1-CC4B50A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6022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to BCD 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E2CC8-F2EB-4BDE-A063-444616ED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947"/>
            <a:ext cx="7886700" cy="4971015"/>
          </a:xfrm>
        </p:spPr>
        <p:txBody>
          <a:bodyPr/>
          <a:lstStyle/>
          <a:p>
            <a:r>
              <a:rPr lang="en-US" dirty="0"/>
              <a:t>Step 1 </a:t>
            </a:r>
            <a:r>
              <a:rPr lang="en-US" dirty="0">
                <a:sym typeface="Wingdings" panose="05000000000000000000" pitchFamily="2" charset="2"/>
              </a:rPr>
              <a:t> Binary to Decimal</a:t>
            </a:r>
          </a:p>
          <a:p>
            <a:r>
              <a:rPr lang="en-US" dirty="0">
                <a:sym typeface="Wingdings" panose="05000000000000000000" pitchFamily="2" charset="2"/>
              </a:rPr>
              <a:t>Step 2  Decimal to BCD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Example: (11101)</a:t>
            </a:r>
            <a:r>
              <a:rPr lang="en-US" sz="2000" baseline="-250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decimal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Thus the equivalent decimal number is (29)</a:t>
            </a:r>
            <a:r>
              <a:rPr lang="en-US" baseline="-25000" dirty="0">
                <a:sym typeface="Wingdings" panose="05000000000000000000" pitchFamily="2" charset="2"/>
              </a:rPr>
              <a:t>10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The BCD equivalent of is (00101001)</a:t>
            </a:r>
            <a:r>
              <a:rPr lang="en-US" baseline="-25000" dirty="0">
                <a:sym typeface="Wingdings" panose="05000000000000000000" pitchFamily="2" charset="2"/>
              </a:rPr>
              <a:t>BCD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75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C7C45F-BDA9-4DB5-9BD1-CC4B50A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6022"/>
          </a:xfrm>
        </p:spPr>
        <p:txBody>
          <a:bodyPr>
            <a:normAutofit fontScale="90000"/>
          </a:bodyPr>
          <a:lstStyle/>
          <a:p>
            <a:r>
              <a:rPr lang="en-US" dirty="0"/>
              <a:t>BCD to binary 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E2CC8-F2EB-4BDE-A063-444616ED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947"/>
            <a:ext cx="7886700" cy="4971015"/>
          </a:xfrm>
        </p:spPr>
        <p:txBody>
          <a:bodyPr/>
          <a:lstStyle/>
          <a:p>
            <a:r>
              <a:rPr lang="en-US" dirty="0"/>
              <a:t>Step 1 </a:t>
            </a:r>
            <a:r>
              <a:rPr lang="en-US" dirty="0">
                <a:sym typeface="Wingdings" panose="05000000000000000000" pitchFamily="2" charset="2"/>
              </a:rPr>
              <a:t> BCD to Decimal</a:t>
            </a:r>
          </a:p>
          <a:p>
            <a:r>
              <a:rPr lang="en-US" dirty="0">
                <a:sym typeface="Wingdings" panose="05000000000000000000" pitchFamily="2" charset="2"/>
              </a:rPr>
              <a:t>Step 2  Decimal to binary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Example: (00111000)</a:t>
            </a:r>
            <a:r>
              <a:rPr lang="en-US" sz="2000" baseline="-25000" dirty="0">
                <a:sym typeface="Wingdings" panose="05000000000000000000" pitchFamily="2" charset="2"/>
              </a:rPr>
              <a:t>BCD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Binary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0011 / 1000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8421 / 8421  The corresponding weightages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Thus the equivalent decimal number is (38)</a:t>
            </a:r>
            <a:r>
              <a:rPr lang="en-US" baseline="-25000" dirty="0">
                <a:sym typeface="Wingdings" panose="05000000000000000000" pitchFamily="2" charset="2"/>
              </a:rPr>
              <a:t>10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The binary equivalent of is (</a:t>
            </a:r>
            <a:r>
              <a:rPr lang="en-US" dirty="0" smtClean="0">
                <a:sym typeface="Wingdings" panose="05000000000000000000" pitchFamily="2" charset="2"/>
              </a:rPr>
              <a:t>100110)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98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C7C45F-BDA9-4DB5-9BD1-CC4B50A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6022"/>
          </a:xfrm>
        </p:spPr>
        <p:txBody>
          <a:bodyPr>
            <a:normAutofit fontScale="90000"/>
          </a:bodyPr>
          <a:lstStyle/>
          <a:p>
            <a:r>
              <a:rPr lang="en-US" dirty="0"/>
              <a:t>BCD to Hexadecimal 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E2CC8-F2EB-4BDE-A063-444616ED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947"/>
            <a:ext cx="7886700" cy="4971015"/>
          </a:xfrm>
        </p:spPr>
        <p:txBody>
          <a:bodyPr/>
          <a:lstStyle/>
          <a:p>
            <a:r>
              <a:rPr lang="en-US" dirty="0"/>
              <a:t>Example: (100100010011)</a:t>
            </a:r>
            <a:r>
              <a:rPr lang="en-US" baseline="-25000" dirty="0"/>
              <a:t>BCD</a:t>
            </a:r>
            <a:r>
              <a:rPr lang="en-US" dirty="0"/>
              <a:t> </a:t>
            </a:r>
          </a:p>
          <a:p>
            <a:r>
              <a:rPr lang="en-US" dirty="0"/>
              <a:t>Step 1: Break the BCD into nibbles: 1001 0001 </a:t>
            </a:r>
            <a:r>
              <a:rPr lang="en-US" dirty="0" smtClean="0"/>
              <a:t>0011</a:t>
            </a:r>
            <a:r>
              <a:rPr lang="en-US" dirty="0"/>
              <a:t>.</a:t>
            </a:r>
          </a:p>
          <a:p>
            <a:r>
              <a:rPr lang="en-US" dirty="0"/>
              <a:t>Step 2: Convert each nibble into decimal digits</a:t>
            </a:r>
          </a:p>
          <a:p>
            <a:pPr marL="0" indent="0">
              <a:buNone/>
            </a:pPr>
            <a:r>
              <a:rPr lang="en-US" dirty="0"/>
              <a:t>			(</a:t>
            </a:r>
            <a:r>
              <a:rPr lang="en-US" dirty="0" smtClean="0"/>
              <a:t>913)</a:t>
            </a:r>
            <a:endParaRPr lang="en-US" dirty="0"/>
          </a:p>
          <a:p>
            <a:r>
              <a:rPr lang="en-US" dirty="0"/>
              <a:t>Step 3: Combine the decimal digits: </a:t>
            </a:r>
            <a:r>
              <a:rPr lang="en-US" dirty="0" smtClean="0"/>
              <a:t>913.</a:t>
            </a:r>
            <a:endParaRPr lang="en-US" dirty="0"/>
          </a:p>
          <a:p>
            <a:r>
              <a:rPr lang="en-US" dirty="0"/>
              <a:t>Step 4: Convert decimal to binary: 1110010001.</a:t>
            </a:r>
          </a:p>
          <a:p>
            <a:r>
              <a:rPr lang="en-US" dirty="0"/>
              <a:t>Step 5: Convert binary to hex: 391.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7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E2CC8-F2EB-4BDE-A063-444616ED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1722"/>
            <a:ext cx="7886700" cy="4825240"/>
          </a:xfrm>
        </p:spPr>
        <p:txBody>
          <a:bodyPr/>
          <a:lstStyle/>
          <a:p>
            <a:r>
              <a:rPr lang="en-US" dirty="0"/>
              <a:t>Example: (38F)</a:t>
            </a:r>
            <a:r>
              <a:rPr lang="en-US" baseline="-25000" dirty="0"/>
              <a:t>Hex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 1: Convert BCD to decimal </a:t>
            </a:r>
            <a:r>
              <a:rPr lang="en-US" dirty="0">
                <a:sym typeface="Wingdings" panose="05000000000000000000" pitchFamily="2" charset="2"/>
              </a:rPr>
              <a:t> 911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(911)</a:t>
            </a:r>
            <a:r>
              <a:rPr lang="en-US" baseline="-25000" dirty="0"/>
              <a:t>10</a:t>
            </a:r>
          </a:p>
          <a:p>
            <a:endParaRPr lang="en-US" dirty="0"/>
          </a:p>
          <a:p>
            <a:r>
              <a:rPr lang="en-US" dirty="0"/>
              <a:t>Step 2: Convert decimal to BCD: (100100010001)</a:t>
            </a:r>
            <a:r>
              <a:rPr lang="en-US" baseline="-25000" dirty="0"/>
              <a:t>BCD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5E0571AB-1B63-4306-BB59-485C416D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6022"/>
          </a:xfrm>
        </p:spPr>
        <p:txBody>
          <a:bodyPr>
            <a:normAutofit fontScale="90000"/>
          </a:bodyPr>
          <a:lstStyle/>
          <a:p>
            <a:r>
              <a:rPr lang="en-US" dirty="0"/>
              <a:t>Hexadecimal to BCD (Algorithm)</a:t>
            </a:r>
          </a:p>
        </p:txBody>
      </p:sp>
    </p:spTree>
    <p:extLst>
      <p:ext uri="{BB962C8B-B14F-4D97-AF65-F5344CB8AC3E}">
        <p14:creationId xmlns:p14="http://schemas.microsoft.com/office/powerpoint/2010/main" val="186710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A1D66F-B9FB-428C-A787-5AF1204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3A7E24-D736-43F6-8CCA-97E5937E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https://www.tutorialspoint.com/computer_logical_organization/number_system_conversion.htm#:~:text=Step%201%20%E2%88%92%20Divide%20the%20decimal,divide%20by%20the%20new%20base.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26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183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Module 2: Introduction to ALP</vt:lpstr>
      <vt:lpstr>Numerical conversions using 8086</vt:lpstr>
      <vt:lpstr>Binary to BCD (Algorithm)</vt:lpstr>
      <vt:lpstr>BCD to binary (Algorithm)</vt:lpstr>
      <vt:lpstr>BCD to Hexadecimal (Algorithm)</vt:lpstr>
      <vt:lpstr>Hexadecimal to BCD (Algorithm)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46</cp:revision>
  <dcterms:created xsi:type="dcterms:W3CDTF">2020-07-02T18:11:24Z</dcterms:created>
  <dcterms:modified xsi:type="dcterms:W3CDTF">2021-02-22T12:01:39Z</dcterms:modified>
</cp:coreProperties>
</file>