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73" r:id="rId4"/>
    <p:sldId id="265" r:id="rId5"/>
    <p:sldId id="267" r:id="rId6"/>
    <p:sldId id="266" r:id="rId7"/>
    <p:sldId id="268" r:id="rId8"/>
    <p:sldId id="269" r:id="rId9"/>
    <p:sldId id="274" r:id="rId10"/>
    <p:sldId id="271" r:id="rId11"/>
    <p:sldId id="27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9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176F-7BA6-4EBD-8C8D-FB0C2AE17340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DEBA-526A-4230-90C9-A597794D1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ssembly_programming/assembly_loops.htm" TargetMode="External"/><Relationship Id="rId2" Type="http://schemas.openxmlformats.org/officeDocument/2006/relationships/hyperlink" Target="https://www.youtube.com/watch?v=4ARCKQpOHL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pscience.org/materials/US06CCSC04_4.pdf" TargetMode="External"/><Relationship Id="rId4" Type="http://schemas.openxmlformats.org/officeDocument/2006/relationships/hyperlink" Target="https://www.youtube.com/watch?v=9do0dyEHF2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C5333-B60A-45B7-8E89-FB8F1D443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291" y="522000"/>
            <a:ext cx="7772400" cy="2387600"/>
          </a:xfrm>
        </p:spPr>
        <p:txBody>
          <a:bodyPr/>
          <a:lstStyle/>
          <a:p>
            <a:r>
              <a:rPr lang="en-US" dirty="0"/>
              <a:t>Module 2: Introduction to ALP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E6FE4D-3808-4583-844F-5A3BFD5B6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945" y="3971493"/>
            <a:ext cx="6858000" cy="1655762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smtClean="0"/>
              <a:t>P. Nirmala</a:t>
            </a:r>
            <a:endParaRPr lang="en-US" dirty="0"/>
          </a:p>
          <a:p>
            <a:r>
              <a:rPr lang="en-US" dirty="0"/>
              <a:t>Assistant Professor (SG – 1)</a:t>
            </a:r>
          </a:p>
          <a:p>
            <a:r>
              <a:rPr lang="en-US" dirty="0"/>
              <a:t>SENSE, VIT</a:t>
            </a:r>
          </a:p>
        </p:txBody>
      </p:sp>
    </p:spTree>
    <p:extLst>
      <p:ext uri="{BB962C8B-B14F-4D97-AF65-F5344CB8AC3E}">
        <p14:creationId xmlns:p14="http://schemas.microsoft.com/office/powerpoint/2010/main" val="107215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09B5A-318F-4D10-AFAF-453E900D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CABFD1-A979-46B3-9922-77171C9A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(x==1)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Instructions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07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7C9CC1-2657-41E4-95E2-7EADC380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in ALP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8F9FC4-73D6-4093-B478-A07A0CC4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JMP loop1    Jump to condition first</a:t>
            </a:r>
          </a:p>
          <a:p>
            <a:pPr marL="0" indent="0">
              <a:buNone/>
            </a:pPr>
            <a:r>
              <a:rPr lang="en-US" dirty="0"/>
              <a:t>Cloop1:  Instruction  Execute the content of the loop</a:t>
            </a:r>
          </a:p>
          <a:p>
            <a:pPr marL="0" indent="0">
              <a:buNone/>
            </a:pPr>
            <a:r>
              <a:rPr lang="en-US" dirty="0"/>
              <a:t>Loop1:   CMP AX,1      Check the condition</a:t>
            </a:r>
          </a:p>
          <a:p>
            <a:pPr marL="0" indent="0">
              <a:buNone/>
            </a:pPr>
            <a:r>
              <a:rPr lang="en-US" dirty="0"/>
              <a:t>	    JE cloop1      Jump to content of the loop if 			   </a:t>
            </a:r>
            <a:r>
              <a:rPr lang="en-US" dirty="0" smtClean="0"/>
              <a:t>met</a:t>
            </a:r>
          </a:p>
          <a:p>
            <a:pPr marL="0" indent="0">
              <a:buNone/>
            </a:pPr>
            <a:r>
              <a:rPr lang="en-US" dirty="0" smtClean="0"/>
              <a:t>(JE- Jump if it is equal)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5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710AFB-06E1-4328-AEEB-AA4AF91A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B6C1D-6760-4485-B0C9-8C66F0A8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2005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https://www.youtube.com/watch?v=4ARCKQpOHLk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www.tutorialspoint.com/assembly_programming/assembly_loops.htm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www.youtube.com/watch?v=9do0dyEHF2M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www.vpscience.org/materials/US06CCSC04_4.pdf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8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345DB-012C-47F6-98E8-D3E0FBE4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D34DF1-E339-4879-858F-A3F57C75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then else</a:t>
            </a:r>
          </a:p>
          <a:p>
            <a:endParaRPr lang="en-US" dirty="0"/>
          </a:p>
          <a:p>
            <a:r>
              <a:rPr lang="en-US" dirty="0"/>
              <a:t>For loop</a:t>
            </a:r>
          </a:p>
          <a:p>
            <a:endParaRPr lang="en-US" dirty="0"/>
          </a:p>
          <a:p>
            <a:r>
              <a:rPr lang="en-US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35321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Jump inst..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jmp</a:t>
            </a:r>
            <a:r>
              <a:rPr lang="en-US" dirty="0"/>
              <a:t> &lt;label&gt; - unconditional jump to a given address</a:t>
            </a:r>
          </a:p>
          <a:p>
            <a:r>
              <a:rPr lang="en-US" dirty="0" err="1"/>
              <a:t>jz</a:t>
            </a:r>
            <a:r>
              <a:rPr lang="en-US" dirty="0"/>
              <a:t> &lt;label&gt; - jump if the zero flag has been set (because some operation returned a Zero result)</a:t>
            </a:r>
          </a:p>
          <a:p>
            <a:r>
              <a:rPr lang="en-US" dirty="0" err="1"/>
              <a:t>jnz</a:t>
            </a:r>
            <a:r>
              <a:rPr lang="en-US" dirty="0"/>
              <a:t> &lt;label&gt; - jump if the zero flag is not set</a:t>
            </a:r>
          </a:p>
          <a:p>
            <a:r>
              <a:rPr lang="en-US" dirty="0"/>
              <a:t>je &lt;label&gt; - jump of the equality flag is set (typically the result of comparing two values)</a:t>
            </a:r>
          </a:p>
          <a:p>
            <a:r>
              <a:rPr lang="en-US" dirty="0" err="1"/>
              <a:t>jne</a:t>
            </a:r>
            <a:r>
              <a:rPr lang="en-US" dirty="0"/>
              <a:t> &lt;label&gt; - jump if the equality flag is not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3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95ED3-D39C-4A5B-90D6-FAEEFE88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33160"/>
          </a:xfrm>
        </p:spPr>
        <p:txBody>
          <a:bodyPr>
            <a:normAutofit fontScale="90000"/>
          </a:bodyPr>
          <a:lstStyle/>
          <a:p>
            <a:r>
              <a:rPr lang="en-US" dirty="0"/>
              <a:t>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447ABF-1809-4E89-9857-B2B32B0E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2700"/>
            <a:ext cx="7886700" cy="52101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 comparison statement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 if body statements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 if comparison is false,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 else statements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07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5A7C6-D521-409A-9488-4CAD580B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AX &lt; BX {part_1} else {part_2}</a:t>
            </a:r>
          </a:p>
          <a:p>
            <a:pPr marL="0" indent="0">
              <a:buNone/>
            </a:pPr>
            <a:r>
              <a:rPr lang="en-IN" dirty="0"/>
              <a:t>w</a:t>
            </a:r>
            <a:r>
              <a:rPr lang="en-IN" dirty="0" smtClean="0"/>
              <a:t>here </a:t>
            </a:r>
            <a:r>
              <a:rPr lang="en-IN" dirty="0"/>
              <a:t>AX and BX are signed integers, in all x86 you would:</a:t>
            </a:r>
          </a:p>
          <a:p>
            <a:r>
              <a:rPr lang="en-IN" dirty="0"/>
              <a:t>CMP AX,BX ; comparing AX with BX</a:t>
            </a:r>
            <a:br>
              <a:rPr lang="en-IN" dirty="0"/>
            </a:br>
            <a:r>
              <a:rPr lang="en-IN" dirty="0"/>
              <a:t>JL label1 ; jump if AX is LESS than BX</a:t>
            </a:r>
            <a:br>
              <a:rPr lang="en-IN" dirty="0"/>
            </a:br>
            <a:r>
              <a:rPr lang="en-IN" dirty="0"/>
              <a:t>; do part_2 stuff</a:t>
            </a:r>
            <a:br>
              <a:rPr lang="en-IN" dirty="0"/>
            </a:br>
            <a:r>
              <a:rPr lang="en-IN" dirty="0"/>
              <a:t>JMP SHORT label2 ; finished part_2 jump forward to label2</a:t>
            </a:r>
          </a:p>
          <a:p>
            <a:r>
              <a:rPr lang="en-IN" dirty="0"/>
              <a:t>label1: ; do part_1 stuff</a:t>
            </a:r>
            <a:br>
              <a:rPr lang="en-IN" dirty="0"/>
            </a:br>
            <a:r>
              <a:rPr lang="en-IN" dirty="0"/>
              <a:t>; finished</a:t>
            </a:r>
            <a:br>
              <a:rPr lang="en-IN" dirty="0"/>
            </a:br>
            <a:r>
              <a:rPr lang="en-IN" dirty="0"/>
              <a:t>label2: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9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326EE4-6456-4385-8CFC-FCF82C62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CD9B18-6DDD-4CF2-B683-749EAC5E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for(int x = 0; x&lt;=3; x++)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Instruction 1;</a:t>
            </a:r>
          </a:p>
          <a:p>
            <a:pPr marL="0" indent="0">
              <a:buNone/>
            </a:pPr>
            <a:r>
              <a:rPr lang="en-US" sz="2400" dirty="0"/>
              <a:t>	Instruction 2</a:t>
            </a:r>
          </a:p>
          <a:p>
            <a:pPr marL="0" indent="0">
              <a:buNone/>
            </a:pPr>
            <a:r>
              <a:rPr lang="en-US" sz="2400" dirty="0"/>
              <a:t>	. </a:t>
            </a:r>
          </a:p>
          <a:p>
            <a:pPr marL="0" indent="0">
              <a:buNone/>
            </a:pPr>
            <a:r>
              <a:rPr lang="en-US" sz="2400" dirty="0"/>
              <a:t>	.</a:t>
            </a:r>
          </a:p>
          <a:p>
            <a:pPr marL="0" indent="0">
              <a:buNone/>
            </a:pPr>
            <a:r>
              <a:rPr lang="en-US" sz="2400" dirty="0"/>
              <a:t>	.</a:t>
            </a:r>
          </a:p>
          <a:p>
            <a:pPr marL="0" indent="0">
              <a:buNone/>
            </a:pPr>
            <a:r>
              <a:rPr lang="en-US" sz="2400" dirty="0"/>
              <a:t>	Instruction n;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38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2425EF-B6FE-483A-846D-A62C095C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in 8086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33D5A3-DB52-48F7-A2F4-2C28D371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7000"/>
            <a:ext cx="7886700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 MOV CX,0   	cx register is set to 0</a:t>
            </a:r>
          </a:p>
          <a:p>
            <a:pPr marL="0" indent="0">
              <a:buNone/>
            </a:pPr>
            <a:r>
              <a:rPr lang="en-US" dirty="0"/>
              <a:t>Loop1: Instructions All the instructions are here, 				should not change cx</a:t>
            </a:r>
          </a:p>
          <a:p>
            <a:pPr marL="0" indent="0">
              <a:buNone/>
            </a:pPr>
            <a:r>
              <a:rPr lang="en-US" dirty="0"/>
              <a:t>        	 INC CX      	Increment</a:t>
            </a:r>
          </a:p>
          <a:p>
            <a:pPr marL="0" indent="0">
              <a:buNone/>
            </a:pPr>
            <a:r>
              <a:rPr lang="en-US" dirty="0"/>
              <a:t>            CMP CX,3    Compare cx to the maximum 				iteration value, here 3</a:t>
            </a:r>
          </a:p>
          <a:p>
            <a:pPr marL="0" indent="0">
              <a:buNone/>
            </a:pPr>
            <a:r>
              <a:rPr lang="en-US" dirty="0"/>
              <a:t>        	 JLE loop1   	</a:t>
            </a:r>
            <a:r>
              <a:rPr lang="en-US" dirty="0" err="1"/>
              <a:t>Goto</a:t>
            </a:r>
            <a:r>
              <a:rPr lang="en-US" dirty="0"/>
              <a:t> Loop until less or equal to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8848" y="565502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JLE </a:t>
            </a:r>
            <a:r>
              <a:rPr lang="en-US" dirty="0" smtClean="0"/>
              <a:t>-Jump </a:t>
            </a:r>
            <a:r>
              <a:rPr lang="en-US" dirty="0"/>
              <a:t>short if less or equal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5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434BAB-B240-4A04-931D-6CFD1F0D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58800"/>
            <a:ext cx="7886700" cy="5618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example, if we wish to do a certain job for 4 times, and we do not want to change the index, then we can use</a:t>
            </a:r>
          </a:p>
          <a:p>
            <a:pPr marL="0" indent="0">
              <a:buNone/>
            </a:pPr>
            <a:r>
              <a:rPr lang="en-US" dirty="0"/>
              <a:t>	  mov cx, 4     	i.e., 4 iterations</a:t>
            </a:r>
          </a:p>
          <a:p>
            <a:pPr marL="0" indent="0">
              <a:buNone/>
            </a:pPr>
            <a:r>
              <a:rPr lang="en-US" dirty="0"/>
              <a:t>Loop1:  Instructions   Whatever you want do goes 				here, it should not change cx</a:t>
            </a:r>
          </a:p>
          <a:p>
            <a:pPr marL="0" indent="0">
              <a:buNone/>
            </a:pPr>
            <a:r>
              <a:rPr lang="en-US" dirty="0"/>
              <a:t>	  loop loop1  	loop instruction decrements 				cx and jumps to label if not 0</a:t>
            </a:r>
          </a:p>
          <a:p>
            <a:r>
              <a:rPr lang="en-US" dirty="0"/>
              <a:t>If there is a very simple instruction to be completed for a constant number of times, then we can use an assembler directive to hardcore that instruction. For example,</a:t>
            </a:r>
          </a:p>
          <a:p>
            <a:pPr marL="0" indent="0">
              <a:buNone/>
            </a:pPr>
            <a:r>
              <a:rPr lang="en-US" dirty="0"/>
              <a:t>Times 4 Instruction	DO that instructions 4 					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Example..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F901539-95B8-4AEE-AB9C-8A7C399E902E}"/>
              </a:ext>
            </a:extLst>
          </p:cNvPr>
          <p:cNvSpPr txBox="1">
            <a:spLocks/>
          </p:cNvSpPr>
          <p:nvPr/>
        </p:nvSpPr>
        <p:spPr>
          <a:xfrm>
            <a:off x="711777" y="1794163"/>
            <a:ext cx="78867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Example Program: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LXI D,45	00 	Load destination address in DE pair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LXI H,4100 	Load the count in HL pair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MOV C,M 	Copy the count to register C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LOOP 	INX H 		Increment memory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MOV A,M 	Copy element to Accumulator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STAX D 		Store the element to the address in the DE 			pair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INX D 		Increment destination address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DCR C 		Decrement count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JNZ LOOP 	Jump on non-zero to the label LOOP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	HLT 		Program ends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0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250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 2: Introduction to ALP</vt:lpstr>
      <vt:lpstr>Assembly Language programming</vt:lpstr>
      <vt:lpstr>Jump inst..</vt:lpstr>
      <vt:lpstr>If Then Else</vt:lpstr>
      <vt:lpstr>IF Then Else</vt:lpstr>
      <vt:lpstr>For Loop</vt:lpstr>
      <vt:lpstr>For loop in 8086</vt:lpstr>
      <vt:lpstr>PowerPoint Presentation</vt:lpstr>
      <vt:lpstr>Example..</vt:lpstr>
      <vt:lpstr>While loop</vt:lpstr>
      <vt:lpstr>While loop in ALP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Introduction to ALP</dc:title>
  <dc:creator>Florence Gnana Poovathy J</dc:creator>
  <cp:lastModifiedBy>Admin</cp:lastModifiedBy>
  <cp:revision>62</cp:revision>
  <dcterms:created xsi:type="dcterms:W3CDTF">2020-07-04T17:17:30Z</dcterms:created>
  <dcterms:modified xsi:type="dcterms:W3CDTF">2021-02-25T08:26:27Z</dcterms:modified>
</cp:coreProperties>
</file>