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2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66867BA-BA01-48D5-8CF0-CD55A7A384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B56E35B-B593-49DB-A45C-A8723475796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617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67BA-BA01-48D5-8CF0-CD55A7A384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E35B-B593-49DB-A45C-A8723475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0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67BA-BA01-48D5-8CF0-CD55A7A384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E35B-B593-49DB-A45C-A8723475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9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67BA-BA01-48D5-8CF0-CD55A7A384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E35B-B593-49DB-A45C-A8723475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2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6867BA-BA01-48D5-8CF0-CD55A7A384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56E35B-B593-49DB-A45C-A8723475796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53867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67BA-BA01-48D5-8CF0-CD55A7A384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E35B-B593-49DB-A45C-A8723475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7290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67BA-BA01-48D5-8CF0-CD55A7A384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E35B-B593-49DB-A45C-A8723475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3852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67BA-BA01-48D5-8CF0-CD55A7A384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E35B-B593-49DB-A45C-A8723475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67BA-BA01-48D5-8CF0-CD55A7A384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E35B-B593-49DB-A45C-A8723475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2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66867BA-BA01-48D5-8CF0-CD55A7A384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0B56E35B-B593-49DB-A45C-A872347579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068927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66867BA-BA01-48D5-8CF0-CD55A7A384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0B56E35B-B593-49DB-A45C-A8723475796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934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66867BA-BA01-48D5-8CF0-CD55A7A384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B56E35B-B593-49DB-A45C-A8723475796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0388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antation-productions.com/Webster/www.artofasm.com/DOS/pdf/ch13.pdf" TargetMode="External"/><Relationship Id="rId2" Type="http://schemas.openxmlformats.org/officeDocument/2006/relationships/hyperlink" Target="http://www.hermit.cc/it/dos/dosstruc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Ck_EsnVvHdM&amp;t=3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B04D81-89EB-483F-890A-242D8B995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3: Advanced ALP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39C7329-807E-42E4-B317-CF56D074B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1284" y="5234609"/>
            <a:ext cx="6034030" cy="148686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</a:t>
            </a:r>
            <a:r>
              <a:rPr lang="en-US" cap="none" dirty="0" smtClean="0"/>
              <a:t>r</a:t>
            </a:r>
            <a:r>
              <a:rPr lang="en-US" dirty="0" smtClean="0"/>
              <a:t>. P. Nirmala</a:t>
            </a:r>
            <a:endParaRPr lang="en-US" dirty="0"/>
          </a:p>
          <a:p>
            <a:pPr algn="ctr"/>
            <a:r>
              <a:rPr lang="en-US" dirty="0"/>
              <a:t>Assistant Professor (SG – 1)</a:t>
            </a:r>
          </a:p>
          <a:p>
            <a:pPr algn="ctr"/>
            <a:r>
              <a:rPr lang="en-US" dirty="0"/>
              <a:t>SENSE, VIT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6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281A2A-D0AB-4931-BBC3-FE43CC48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/>
              <a:t>Find first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438940-09DC-4536-86BF-E7A84E4A8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29" y="1874517"/>
            <a:ext cx="7633742" cy="3593591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Function (ah): 4Eh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Entry parameters: 	cx- Attributes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ds:dx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Pointer to filename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Exit parameters: If carry is set, ax contains one of the following error codes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2- File not found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18- No more files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1903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CD78B3-5C52-4CC7-A501-FA14B407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 </a:t>
            </a:r>
            <a:r>
              <a:rPr lang="en-US" dirty="0"/>
              <a:t>Find next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67E008-EDAC-420C-92C4-3CC02BBEC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Function (ah): 4Fh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Entry parameters: none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Exit parameters: If the carry is set, then there aren’t any more files and ax will be returned containing 18.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97726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CC0D8D-4F08-45C6-8FBE-B48B7D9F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</a:t>
            </a:r>
            <a:r>
              <a:rPr lang="en-US" dirty="0"/>
              <a:t>Delete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6026D6-9640-4E30-941A-035D57E5F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034211"/>
            <a:ext cx="7633742" cy="3593591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Function (ah): 41h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Entry parameters: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ds:dx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Address of pathname to delete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Exit parameters: If carry set, ax contains one of the following error codes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1 File not found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5- Access denied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73122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D4AB6-B4AD-4279-97A6-8CA5162A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</a:t>
            </a:r>
            <a:r>
              <a:rPr lang="en-US" dirty="0"/>
              <a:t>Rename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C34061-5B5F-4CF6-B81B-EDF06C9C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632204"/>
            <a:ext cx="7633742" cy="3593591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Function (ah): 56h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Entry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parameters:ds:dx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Pointer to pathname of existing file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es:di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Pointer to new pathname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Exit parameters: If carry set, ax contains one of the following error codes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2- File not found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5- Access denied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17- Not the same device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86939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6AD0DB-8528-4178-8A7E-ACC0D9DE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</a:t>
            </a:r>
            <a:r>
              <a:rPr lang="en-US" dirty="0"/>
              <a:t>change/get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EBF40A-BFD9-4FFD-B67D-6E4F77A2D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389893"/>
            <a:ext cx="7633742" cy="3593591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Function (ah): 43h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Entry parameters: 	al- Subfunction code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1 Return file attributes in cx 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2 S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 file attributes to those in cx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cx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Attribute to be set if AL=01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ds:dx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address of pathname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Exit parameters: If carry set, ax contains one of the following error codes: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1 Invalid function 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2 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Pathname not found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Access denied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4315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6500B0-5B3F-454F-B36F-CDBA69FE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130594"/>
            <a:ext cx="7633742" cy="1492132"/>
          </a:xfrm>
        </p:spPr>
        <p:txBody>
          <a:bodyPr/>
          <a:lstStyle/>
          <a:p>
            <a:r>
              <a:rPr lang="en-US" dirty="0" smtClean="0"/>
              <a:t>12. </a:t>
            </a:r>
            <a:r>
              <a:rPr lang="en-US" b="1" dirty="0">
                <a:effectLst/>
                <a:ea typeface="Calibri" panose="020F0502020204030204" pitchFamily="34" charset="0"/>
              </a:rPr>
              <a:t>Get/Set File Date and Time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AA85BC-897B-47C9-807F-80D2FB7B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632204"/>
            <a:ext cx="7633742" cy="3593591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Function (ah): 57h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Entry parameters: 	al- Subfunction code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1 Get date and time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2 Set date and time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bx- File handle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cx- Time to be set (if AL=01)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dx- Date to be set (if AL=01)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Exit parameters: If carry set, ax contains one of the following error codes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1 Invalid subfunction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2 Invalid handle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4740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73D278-485E-4E53-8219-4B353B79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0D3EE9-305C-4561-B46D-CA9961958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http://www.hermit.cc/it/dos/dosstruc.htm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https://www.plantation-productions.com/Webster/www.artofasm.com/DOS/pdf/ch13.pdf</a:t>
            </a:r>
            <a:endParaRPr lang="en-US" sz="18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hlinkClick r:id="rId4"/>
              </a:rPr>
              <a:t>https://www.youtube.com/watch?v=Ck_EsnVvHdM&amp;t=3s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6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7BE410-228C-48BD-A231-69FF54D1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 using MS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C80F75-8C37-4A80-9480-B32EFC8DC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 management is very important as far as an operating system (OS) is concerned because it is responsible for creation, storage, changing and deletion of important files and file systems. </a:t>
            </a:r>
          </a:p>
          <a:p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disk operating system (DOS) takes care of the file management in any OS. </a:t>
            </a:r>
          </a:p>
          <a:p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us see some of the file management procedures that Microsoft DOS (MS DOS) handles.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340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D708E2-1683-4775-B6CF-0E5B9B3E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Open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91EC0C-A024-4AA3-8018-17343F285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192696"/>
            <a:ext cx="7633742" cy="5433391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 File Function (ah): 3Dh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Entry parameters: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al- file access value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0- File opened for reading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 File opened for writing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2- File opened for reading and writing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ds:dx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Point at a zero terminated string containing the filename.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Exit parameters: If the carry is set, ax contains one of the following error codes: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2- File not found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4- Too many open files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5- Access denied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12- Invalid access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0074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875CD0-8693-48B9-8E7A-A0EE507B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Create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ADB034-821B-4C73-A5DA-0DE13A2AA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603514"/>
            <a:ext cx="7633742" cy="4276080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 (ah): 3Ch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Entry parameters: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ds:dx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Address of zero terminated pathname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cx- File attribute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Exit parameters: If the carry is set, ax contains one of the following error codes: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	3- Path not found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4- Too many open files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4572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5- Access denied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1836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467" y="594821"/>
            <a:ext cx="7633742" cy="1492132"/>
          </a:xfrm>
        </p:spPr>
        <p:txBody>
          <a:bodyPr/>
          <a:lstStyle/>
          <a:p>
            <a:r>
              <a:rPr lang="en-IN" dirty="0" smtClean="0"/>
              <a:t>C</a:t>
            </a:r>
            <a:r>
              <a:rPr lang="en-IN" cap="none" dirty="0" smtClean="0"/>
              <a:t>ont</a:t>
            </a:r>
            <a:r>
              <a:rPr lang="en-IN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467" y="1824184"/>
            <a:ext cx="7633742" cy="35935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is another parameter passed in cx called the initial file attribute settings. The six bits of cx contain the following values:</a:t>
            </a:r>
            <a:endParaRPr lang="en-IN" dirty="0"/>
          </a:p>
          <a:p>
            <a:r>
              <a:rPr lang="en-US" dirty="0"/>
              <a:t>Bit - Meaning if equal to one</a:t>
            </a:r>
            <a:endParaRPr lang="en-IN" dirty="0"/>
          </a:p>
          <a:p>
            <a:r>
              <a:rPr lang="en-US" dirty="0"/>
              <a:t>0 - File is a Read-Only file</a:t>
            </a:r>
            <a:endParaRPr lang="en-IN" dirty="0"/>
          </a:p>
          <a:p>
            <a:r>
              <a:rPr lang="en-US" dirty="0"/>
              <a:t>1 - File is a hidden file</a:t>
            </a:r>
            <a:endParaRPr lang="en-IN" dirty="0"/>
          </a:p>
          <a:p>
            <a:r>
              <a:rPr lang="en-US" dirty="0"/>
              <a:t>2 - File is a system file</a:t>
            </a:r>
            <a:endParaRPr lang="en-IN" dirty="0"/>
          </a:p>
          <a:p>
            <a:r>
              <a:rPr lang="en-US" dirty="0"/>
              <a:t>3 - File is a volume label name</a:t>
            </a:r>
            <a:endParaRPr lang="en-IN" dirty="0"/>
          </a:p>
          <a:p>
            <a:r>
              <a:rPr lang="en-US" dirty="0"/>
              <a:t>4 - File is a subdirectory</a:t>
            </a:r>
            <a:endParaRPr lang="en-IN" dirty="0"/>
          </a:p>
          <a:p>
            <a:r>
              <a:rPr lang="en-US" dirty="0"/>
              <a:t>5 - File has been archived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65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E90DEE-6822-44CC-8372-A414BDBC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Close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73141A-E3A8-4A8D-9E51-05B3579F7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 (ah): 3Eh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Entry parameters: bx- File Handle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Exit parameters: If the carry flag is set, ax contains 6, the only possible error, which is an invalid handle error.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270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0DCFC5-3E6F-4A4E-A0A6-C6BF129F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/>
              <a:t>Read from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E6E720-DF36-425E-A9EC-1EFB59229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29" y="1292089"/>
            <a:ext cx="7633742" cy="3593591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 (ah): 3Fh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Entry parameters: 	bx- File handle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cx- Number of bytes to read </a:t>
            </a:r>
          </a:p>
          <a:p>
            <a:pPr marL="91440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ds:dx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Array large enough to hold bytes read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Exit parameters: If the carry flag is set, ax contains one of the following error codes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5- Access denied </a:t>
            </a:r>
          </a:p>
          <a:p>
            <a:pPr marL="91440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6-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Invalid handle If the carry flag is clear, ax contains the number of bytes actually read from the file.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8665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E90B7A-34A4-41E6-8C1B-37683CA4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/>
              <a:t>Write to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1EE153-10D1-438C-9832-5ABB94A04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29" y="1632204"/>
            <a:ext cx="7633742" cy="3593591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unction (ah): 40h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Entry parameters: 	bx- File handle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cx- Number of bytes to write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ds:dx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Address of buffer containing data to write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Exit parameters: If the carry is set, ax contains one of the following error codes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5- Accessed denied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6- Invalid handle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8817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ECA6A3-4818-4C62-BEC0-0B84C3D5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Set disk transfer address (DTA)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B65EC7-DE08-45D5-97CD-6BDCC1F5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 (ah): 1Ah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Entry parameters: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ds:dx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Pointer to DTA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Exit parameters: None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6983017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350</TotalTime>
  <Words>376</Words>
  <Application>Microsoft Office PowerPoint</Application>
  <PresentationFormat>On-screen Show (4:3)</PresentationFormat>
  <Paragraphs>113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Badge</vt:lpstr>
      <vt:lpstr>Module 3: Advanced ALP</vt:lpstr>
      <vt:lpstr>File Management using MS DOS</vt:lpstr>
      <vt:lpstr>1. Open file</vt:lpstr>
      <vt:lpstr>2. Create file</vt:lpstr>
      <vt:lpstr>Cont..</vt:lpstr>
      <vt:lpstr>3. Close file</vt:lpstr>
      <vt:lpstr>4. Read from a file</vt:lpstr>
      <vt:lpstr>5. Write to file</vt:lpstr>
      <vt:lpstr>6. Set disk transfer address (DTA)</vt:lpstr>
      <vt:lpstr>7. Find first file</vt:lpstr>
      <vt:lpstr>8. Find next file</vt:lpstr>
      <vt:lpstr>9. Delete file</vt:lpstr>
      <vt:lpstr>10. Rename file</vt:lpstr>
      <vt:lpstr>11. change/get file</vt:lpstr>
      <vt:lpstr>12. Get/Set File Date and Time </vt:lpstr>
      <vt:lpstr>weblinks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3: Advanced ALP</dc:title>
  <dc:creator>Florence Gnana Poovathy J</dc:creator>
  <cp:lastModifiedBy>Admin</cp:lastModifiedBy>
  <cp:revision>24</cp:revision>
  <dcterms:created xsi:type="dcterms:W3CDTF">2020-07-05T14:01:19Z</dcterms:created>
  <dcterms:modified xsi:type="dcterms:W3CDTF">2021-03-18T11:03:21Z</dcterms:modified>
</cp:coreProperties>
</file>