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70" r:id="rId13"/>
    <p:sldId id="269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A7FC0-4911-458E-BA6F-5CABC489875B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BBE36EB1-E451-4494-824F-7DA1C2328936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Interrupt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3B81149D-3462-4039-AE78-0125BE4A28E8}" type="parTrans" cxnId="{E4C3AC9E-1013-41CE-988C-4C42725DAA2F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DD23A591-AAC4-481A-A150-579E8B1FA4A4}" type="sibTrans" cxnId="{E4C3AC9E-1013-41CE-988C-4C42725DAA2F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76ACC96C-C129-4591-A1C9-263FEFE59EBB}" type="asst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Hardware interrupt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71BBF8C1-BAC1-4A92-8C23-C2ED463C5BCA}" type="parTrans" cxnId="{BC7BC6C0-31D8-421F-8EEB-33484AFA3B03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0E899808-D571-44AF-AC20-A7417C826496}" type="sibTrans" cxnId="{BC7BC6C0-31D8-421F-8EEB-33484AFA3B03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E390DBE5-CED7-422D-B1E2-BD64CE564F93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Maskable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interrupt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AC094911-FA02-4AF4-AB99-288521D7CD26}" type="parTrans" cxnId="{7F21C52E-E487-4358-99B9-FCBB0CFE738B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834E6F2B-A2AE-4957-B182-109CD90CBBC6}" type="sibTrans" cxnId="{7F21C52E-E487-4358-99B9-FCBB0CFE738B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FDA4C77A-E27B-4E60-BE4B-E6D20F324076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Non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maskable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interrupt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6D651A57-CD88-4AB3-A83B-B0D518819672}" type="parTrans" cxnId="{CDB0A790-5587-445B-AE81-DF1D81F247EB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3DB5A4D1-63F6-4D95-B3FA-EBAB1D0C8BFC}" type="sibTrans" cxnId="{CDB0A790-5587-445B-AE81-DF1D81F247EB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9E65AFED-942E-46CF-A192-1B5AA40BC209}" type="pres">
      <dgm:prSet presAssocID="{31AA7FC0-4911-458E-BA6F-5CABC48987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89E64434-4233-453C-B55C-7165A7661980}" type="pres">
      <dgm:prSet presAssocID="{BBE36EB1-E451-4494-824F-7DA1C2328936}" presName="hierRoot1" presStyleCnt="0">
        <dgm:presLayoutVars>
          <dgm:hierBranch val="init"/>
        </dgm:presLayoutVars>
      </dgm:prSet>
      <dgm:spPr/>
    </dgm:pt>
    <dgm:pt modelId="{7A592E90-B07E-402C-80FB-D6152561FAA5}" type="pres">
      <dgm:prSet presAssocID="{BBE36EB1-E451-4494-824F-7DA1C2328936}" presName="rootComposite1" presStyleCnt="0"/>
      <dgm:spPr/>
    </dgm:pt>
    <dgm:pt modelId="{BA9F1014-2E3F-437F-8320-B3911F7D0398}" type="pres">
      <dgm:prSet presAssocID="{BBE36EB1-E451-4494-824F-7DA1C232893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59150C7-37A3-4B79-84CA-201897076299}" type="pres">
      <dgm:prSet presAssocID="{BBE36EB1-E451-4494-824F-7DA1C2328936}" presName="rootConnector1" presStyleLbl="node1" presStyleIdx="0" presStyleCnt="0"/>
      <dgm:spPr/>
      <dgm:t>
        <a:bodyPr/>
        <a:lstStyle/>
        <a:p>
          <a:endParaRPr lang="en-IN"/>
        </a:p>
      </dgm:t>
    </dgm:pt>
    <dgm:pt modelId="{25D2345F-6A95-4C4C-A516-BA4DCFAB025D}" type="pres">
      <dgm:prSet presAssocID="{BBE36EB1-E451-4494-824F-7DA1C2328936}" presName="hierChild2" presStyleCnt="0"/>
      <dgm:spPr/>
    </dgm:pt>
    <dgm:pt modelId="{38C6E31E-A347-46E7-9619-7AD97F34ED6E}" type="pres">
      <dgm:prSet presAssocID="{AC094911-FA02-4AF4-AB99-288521D7CD26}" presName="Name37" presStyleLbl="parChTrans1D2" presStyleIdx="0" presStyleCnt="3"/>
      <dgm:spPr/>
      <dgm:t>
        <a:bodyPr/>
        <a:lstStyle/>
        <a:p>
          <a:endParaRPr lang="en-IN"/>
        </a:p>
      </dgm:t>
    </dgm:pt>
    <dgm:pt modelId="{D091EE8E-B254-4187-842F-FD07167E0E19}" type="pres">
      <dgm:prSet presAssocID="{E390DBE5-CED7-422D-B1E2-BD64CE564F93}" presName="hierRoot2" presStyleCnt="0">
        <dgm:presLayoutVars>
          <dgm:hierBranch val="init"/>
        </dgm:presLayoutVars>
      </dgm:prSet>
      <dgm:spPr/>
    </dgm:pt>
    <dgm:pt modelId="{2C5CF4A8-DB02-4A01-9B3E-11BBC08DB596}" type="pres">
      <dgm:prSet presAssocID="{E390DBE5-CED7-422D-B1E2-BD64CE564F93}" presName="rootComposite" presStyleCnt="0"/>
      <dgm:spPr/>
    </dgm:pt>
    <dgm:pt modelId="{3FC93B89-A03F-45B9-AF41-6B42FF8A2137}" type="pres">
      <dgm:prSet presAssocID="{E390DBE5-CED7-422D-B1E2-BD64CE564F9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4CA5405-6F12-45A8-9693-5618DED1958A}" type="pres">
      <dgm:prSet presAssocID="{E390DBE5-CED7-422D-B1E2-BD64CE564F93}" presName="rootConnector" presStyleLbl="node2" presStyleIdx="0" presStyleCnt="2"/>
      <dgm:spPr/>
      <dgm:t>
        <a:bodyPr/>
        <a:lstStyle/>
        <a:p>
          <a:endParaRPr lang="en-IN"/>
        </a:p>
      </dgm:t>
    </dgm:pt>
    <dgm:pt modelId="{29B656DC-E5BC-435E-9BF2-7C977E51B62F}" type="pres">
      <dgm:prSet presAssocID="{E390DBE5-CED7-422D-B1E2-BD64CE564F93}" presName="hierChild4" presStyleCnt="0"/>
      <dgm:spPr/>
    </dgm:pt>
    <dgm:pt modelId="{EA6DD891-4C77-4F5A-A0F6-9164ED44B667}" type="pres">
      <dgm:prSet presAssocID="{E390DBE5-CED7-422D-B1E2-BD64CE564F93}" presName="hierChild5" presStyleCnt="0"/>
      <dgm:spPr/>
    </dgm:pt>
    <dgm:pt modelId="{2DAE1A6C-E44B-4B9A-B893-4694C05CB2ED}" type="pres">
      <dgm:prSet presAssocID="{6D651A57-CD88-4AB3-A83B-B0D518819672}" presName="Name37" presStyleLbl="parChTrans1D2" presStyleIdx="1" presStyleCnt="3"/>
      <dgm:spPr/>
      <dgm:t>
        <a:bodyPr/>
        <a:lstStyle/>
        <a:p>
          <a:endParaRPr lang="en-IN"/>
        </a:p>
      </dgm:t>
    </dgm:pt>
    <dgm:pt modelId="{ECE32FAF-A5BB-4EE5-9022-CB3B50F48C6E}" type="pres">
      <dgm:prSet presAssocID="{FDA4C77A-E27B-4E60-BE4B-E6D20F324076}" presName="hierRoot2" presStyleCnt="0">
        <dgm:presLayoutVars>
          <dgm:hierBranch val="init"/>
        </dgm:presLayoutVars>
      </dgm:prSet>
      <dgm:spPr/>
    </dgm:pt>
    <dgm:pt modelId="{F42F22AC-23BA-48CE-98D4-0BF10594523F}" type="pres">
      <dgm:prSet presAssocID="{FDA4C77A-E27B-4E60-BE4B-E6D20F324076}" presName="rootComposite" presStyleCnt="0"/>
      <dgm:spPr/>
    </dgm:pt>
    <dgm:pt modelId="{BF33CB92-AC42-4112-8ABF-B7653D48C4D4}" type="pres">
      <dgm:prSet presAssocID="{FDA4C77A-E27B-4E60-BE4B-E6D20F32407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FBAF0FD-52F4-4C9B-9176-1B05429DBD8A}" type="pres">
      <dgm:prSet presAssocID="{FDA4C77A-E27B-4E60-BE4B-E6D20F324076}" presName="rootConnector" presStyleLbl="node2" presStyleIdx="1" presStyleCnt="2"/>
      <dgm:spPr/>
      <dgm:t>
        <a:bodyPr/>
        <a:lstStyle/>
        <a:p>
          <a:endParaRPr lang="en-IN"/>
        </a:p>
      </dgm:t>
    </dgm:pt>
    <dgm:pt modelId="{D637BCDD-A93E-4C91-8159-1590F74DC5D0}" type="pres">
      <dgm:prSet presAssocID="{FDA4C77A-E27B-4E60-BE4B-E6D20F324076}" presName="hierChild4" presStyleCnt="0"/>
      <dgm:spPr/>
    </dgm:pt>
    <dgm:pt modelId="{8597C160-4262-4824-95BA-954ECFE37F29}" type="pres">
      <dgm:prSet presAssocID="{FDA4C77A-E27B-4E60-BE4B-E6D20F324076}" presName="hierChild5" presStyleCnt="0"/>
      <dgm:spPr/>
    </dgm:pt>
    <dgm:pt modelId="{9A0A8E92-E87B-4B5B-B778-B4AE7E560907}" type="pres">
      <dgm:prSet presAssocID="{BBE36EB1-E451-4494-824F-7DA1C2328936}" presName="hierChild3" presStyleCnt="0"/>
      <dgm:spPr/>
    </dgm:pt>
    <dgm:pt modelId="{BC626417-DCE9-49A4-9785-DFF27FE3EF3D}" type="pres">
      <dgm:prSet presAssocID="{71BBF8C1-BAC1-4A92-8C23-C2ED463C5BCA}" presName="Name111" presStyleLbl="parChTrans1D2" presStyleIdx="2" presStyleCnt="3"/>
      <dgm:spPr/>
      <dgm:t>
        <a:bodyPr/>
        <a:lstStyle/>
        <a:p>
          <a:endParaRPr lang="en-IN"/>
        </a:p>
      </dgm:t>
    </dgm:pt>
    <dgm:pt modelId="{B8451CB8-8986-4AC0-B8F4-802EE934AFF9}" type="pres">
      <dgm:prSet presAssocID="{76ACC96C-C129-4591-A1C9-263FEFE59EBB}" presName="hierRoot3" presStyleCnt="0">
        <dgm:presLayoutVars>
          <dgm:hierBranch val="init"/>
        </dgm:presLayoutVars>
      </dgm:prSet>
      <dgm:spPr/>
    </dgm:pt>
    <dgm:pt modelId="{9E0119FB-A246-4207-839F-F919E0198588}" type="pres">
      <dgm:prSet presAssocID="{76ACC96C-C129-4591-A1C9-263FEFE59EBB}" presName="rootComposite3" presStyleCnt="0"/>
      <dgm:spPr/>
    </dgm:pt>
    <dgm:pt modelId="{EFBE908E-DBA6-4E0A-B9C7-567B3B1CFFAC}" type="pres">
      <dgm:prSet presAssocID="{76ACC96C-C129-4591-A1C9-263FEFE59EBB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03637AA-B5A7-48DE-9E24-765445371B82}" type="pres">
      <dgm:prSet presAssocID="{76ACC96C-C129-4591-A1C9-263FEFE59EBB}" presName="rootConnector3" presStyleLbl="asst1" presStyleIdx="0" presStyleCnt="1"/>
      <dgm:spPr/>
      <dgm:t>
        <a:bodyPr/>
        <a:lstStyle/>
        <a:p>
          <a:endParaRPr lang="en-IN"/>
        </a:p>
      </dgm:t>
    </dgm:pt>
    <dgm:pt modelId="{B6253F97-3FB7-4C75-9868-83CAA71827B3}" type="pres">
      <dgm:prSet presAssocID="{76ACC96C-C129-4591-A1C9-263FEFE59EBB}" presName="hierChild6" presStyleCnt="0"/>
      <dgm:spPr/>
    </dgm:pt>
    <dgm:pt modelId="{506E95D9-8BBD-41FA-8CDF-8B45572AB272}" type="pres">
      <dgm:prSet presAssocID="{76ACC96C-C129-4591-A1C9-263FEFE59EBB}" presName="hierChild7" presStyleCnt="0"/>
      <dgm:spPr/>
    </dgm:pt>
  </dgm:ptLst>
  <dgm:cxnLst>
    <dgm:cxn modelId="{CC9C60AB-85A4-41B9-AAB3-BFCC6B9C83F4}" type="presOf" srcId="{71BBF8C1-BAC1-4A92-8C23-C2ED463C5BCA}" destId="{BC626417-DCE9-49A4-9785-DFF27FE3EF3D}" srcOrd="0" destOrd="0" presId="urn:microsoft.com/office/officeart/2005/8/layout/orgChart1"/>
    <dgm:cxn modelId="{62721048-ED75-4BF5-83B2-3BB5FCABCBE3}" type="presOf" srcId="{AC094911-FA02-4AF4-AB99-288521D7CD26}" destId="{38C6E31E-A347-46E7-9619-7AD97F34ED6E}" srcOrd="0" destOrd="0" presId="urn:microsoft.com/office/officeart/2005/8/layout/orgChart1"/>
    <dgm:cxn modelId="{7F21C52E-E487-4358-99B9-FCBB0CFE738B}" srcId="{BBE36EB1-E451-4494-824F-7DA1C2328936}" destId="{E390DBE5-CED7-422D-B1E2-BD64CE564F93}" srcOrd="1" destOrd="0" parTransId="{AC094911-FA02-4AF4-AB99-288521D7CD26}" sibTransId="{834E6F2B-A2AE-4957-B182-109CD90CBBC6}"/>
    <dgm:cxn modelId="{4D245084-4B80-4B38-B57D-F10D4E491E4D}" type="presOf" srcId="{BBE36EB1-E451-4494-824F-7DA1C2328936}" destId="{BA9F1014-2E3F-437F-8320-B3911F7D0398}" srcOrd="0" destOrd="0" presId="urn:microsoft.com/office/officeart/2005/8/layout/orgChart1"/>
    <dgm:cxn modelId="{E4C3AC9E-1013-41CE-988C-4C42725DAA2F}" srcId="{31AA7FC0-4911-458E-BA6F-5CABC489875B}" destId="{BBE36EB1-E451-4494-824F-7DA1C2328936}" srcOrd="0" destOrd="0" parTransId="{3B81149D-3462-4039-AE78-0125BE4A28E8}" sibTransId="{DD23A591-AAC4-481A-A150-579E8B1FA4A4}"/>
    <dgm:cxn modelId="{8C4E8ECF-5952-4D01-990A-4E5C69841B5E}" type="presOf" srcId="{FDA4C77A-E27B-4E60-BE4B-E6D20F324076}" destId="{3FBAF0FD-52F4-4C9B-9176-1B05429DBD8A}" srcOrd="1" destOrd="0" presId="urn:microsoft.com/office/officeart/2005/8/layout/orgChart1"/>
    <dgm:cxn modelId="{6F072184-27A6-4C3F-8F2E-384A2AD484F7}" type="presOf" srcId="{E390DBE5-CED7-422D-B1E2-BD64CE564F93}" destId="{3FC93B89-A03F-45B9-AF41-6B42FF8A2137}" srcOrd="0" destOrd="0" presId="urn:microsoft.com/office/officeart/2005/8/layout/orgChart1"/>
    <dgm:cxn modelId="{DEE18050-C919-4A5B-BCE3-32E7E0B64668}" type="presOf" srcId="{31AA7FC0-4911-458E-BA6F-5CABC489875B}" destId="{9E65AFED-942E-46CF-A192-1B5AA40BC209}" srcOrd="0" destOrd="0" presId="urn:microsoft.com/office/officeart/2005/8/layout/orgChart1"/>
    <dgm:cxn modelId="{0FFAEADB-8EF9-4792-AF02-EC0DB6A3E011}" type="presOf" srcId="{E390DBE5-CED7-422D-B1E2-BD64CE564F93}" destId="{94CA5405-6F12-45A8-9693-5618DED1958A}" srcOrd="1" destOrd="0" presId="urn:microsoft.com/office/officeart/2005/8/layout/orgChart1"/>
    <dgm:cxn modelId="{BC7BC6C0-31D8-421F-8EEB-33484AFA3B03}" srcId="{BBE36EB1-E451-4494-824F-7DA1C2328936}" destId="{76ACC96C-C129-4591-A1C9-263FEFE59EBB}" srcOrd="0" destOrd="0" parTransId="{71BBF8C1-BAC1-4A92-8C23-C2ED463C5BCA}" sibTransId="{0E899808-D571-44AF-AC20-A7417C826496}"/>
    <dgm:cxn modelId="{2481B9B1-6C20-45BF-8C0C-4495550B2DFA}" type="presOf" srcId="{6D651A57-CD88-4AB3-A83B-B0D518819672}" destId="{2DAE1A6C-E44B-4B9A-B893-4694C05CB2ED}" srcOrd="0" destOrd="0" presId="urn:microsoft.com/office/officeart/2005/8/layout/orgChart1"/>
    <dgm:cxn modelId="{CDB0A790-5587-445B-AE81-DF1D81F247EB}" srcId="{BBE36EB1-E451-4494-824F-7DA1C2328936}" destId="{FDA4C77A-E27B-4E60-BE4B-E6D20F324076}" srcOrd="2" destOrd="0" parTransId="{6D651A57-CD88-4AB3-A83B-B0D518819672}" sibTransId="{3DB5A4D1-63F6-4D95-B3FA-EBAB1D0C8BFC}"/>
    <dgm:cxn modelId="{E5C67F2A-BE75-4208-A1C2-67A810D125FA}" type="presOf" srcId="{76ACC96C-C129-4591-A1C9-263FEFE59EBB}" destId="{603637AA-B5A7-48DE-9E24-765445371B82}" srcOrd="1" destOrd="0" presId="urn:microsoft.com/office/officeart/2005/8/layout/orgChart1"/>
    <dgm:cxn modelId="{EDB3D2B1-4498-4CE1-8C49-9F4EBA79815C}" type="presOf" srcId="{76ACC96C-C129-4591-A1C9-263FEFE59EBB}" destId="{EFBE908E-DBA6-4E0A-B9C7-567B3B1CFFAC}" srcOrd="0" destOrd="0" presId="urn:microsoft.com/office/officeart/2005/8/layout/orgChart1"/>
    <dgm:cxn modelId="{AC420E68-4EFF-42FA-A5E8-2D42BC13DA95}" type="presOf" srcId="{BBE36EB1-E451-4494-824F-7DA1C2328936}" destId="{A59150C7-37A3-4B79-84CA-201897076299}" srcOrd="1" destOrd="0" presId="urn:microsoft.com/office/officeart/2005/8/layout/orgChart1"/>
    <dgm:cxn modelId="{7D1EDFFA-A192-44B3-8E5D-D1450FB5AD51}" type="presOf" srcId="{FDA4C77A-E27B-4E60-BE4B-E6D20F324076}" destId="{BF33CB92-AC42-4112-8ABF-B7653D48C4D4}" srcOrd="0" destOrd="0" presId="urn:microsoft.com/office/officeart/2005/8/layout/orgChart1"/>
    <dgm:cxn modelId="{E3E0F99B-CDBD-4044-9A94-FF9B607288E4}" type="presParOf" srcId="{9E65AFED-942E-46CF-A192-1B5AA40BC209}" destId="{89E64434-4233-453C-B55C-7165A7661980}" srcOrd="0" destOrd="0" presId="urn:microsoft.com/office/officeart/2005/8/layout/orgChart1"/>
    <dgm:cxn modelId="{E43D5687-2625-4808-8032-377EC30EC95E}" type="presParOf" srcId="{89E64434-4233-453C-B55C-7165A7661980}" destId="{7A592E90-B07E-402C-80FB-D6152561FAA5}" srcOrd="0" destOrd="0" presId="urn:microsoft.com/office/officeart/2005/8/layout/orgChart1"/>
    <dgm:cxn modelId="{252C46ED-B4BA-4BCB-A529-22AD3B7D7E04}" type="presParOf" srcId="{7A592E90-B07E-402C-80FB-D6152561FAA5}" destId="{BA9F1014-2E3F-437F-8320-B3911F7D0398}" srcOrd="0" destOrd="0" presId="urn:microsoft.com/office/officeart/2005/8/layout/orgChart1"/>
    <dgm:cxn modelId="{9BC14562-60BF-40FC-93DB-4F28A300A813}" type="presParOf" srcId="{7A592E90-B07E-402C-80FB-D6152561FAA5}" destId="{A59150C7-37A3-4B79-84CA-201897076299}" srcOrd="1" destOrd="0" presId="urn:microsoft.com/office/officeart/2005/8/layout/orgChart1"/>
    <dgm:cxn modelId="{82229672-0A4E-49AE-9221-B9E5748DF684}" type="presParOf" srcId="{89E64434-4233-453C-B55C-7165A7661980}" destId="{25D2345F-6A95-4C4C-A516-BA4DCFAB025D}" srcOrd="1" destOrd="0" presId="urn:microsoft.com/office/officeart/2005/8/layout/orgChart1"/>
    <dgm:cxn modelId="{7683F927-C1AB-4692-8656-B76DE9C2D9F9}" type="presParOf" srcId="{25D2345F-6A95-4C4C-A516-BA4DCFAB025D}" destId="{38C6E31E-A347-46E7-9619-7AD97F34ED6E}" srcOrd="0" destOrd="0" presId="urn:microsoft.com/office/officeart/2005/8/layout/orgChart1"/>
    <dgm:cxn modelId="{F825FAC7-CF31-4C8D-BE3D-E9FE7233967A}" type="presParOf" srcId="{25D2345F-6A95-4C4C-A516-BA4DCFAB025D}" destId="{D091EE8E-B254-4187-842F-FD07167E0E19}" srcOrd="1" destOrd="0" presId="urn:microsoft.com/office/officeart/2005/8/layout/orgChart1"/>
    <dgm:cxn modelId="{3EA0A2C3-A367-4A61-8374-528411241FD6}" type="presParOf" srcId="{D091EE8E-B254-4187-842F-FD07167E0E19}" destId="{2C5CF4A8-DB02-4A01-9B3E-11BBC08DB596}" srcOrd="0" destOrd="0" presId="urn:microsoft.com/office/officeart/2005/8/layout/orgChart1"/>
    <dgm:cxn modelId="{E1C69E67-7619-43AE-9A91-2944D77E926C}" type="presParOf" srcId="{2C5CF4A8-DB02-4A01-9B3E-11BBC08DB596}" destId="{3FC93B89-A03F-45B9-AF41-6B42FF8A2137}" srcOrd="0" destOrd="0" presId="urn:microsoft.com/office/officeart/2005/8/layout/orgChart1"/>
    <dgm:cxn modelId="{48C1BA87-7EE6-4DB4-85BA-98C2B2027B98}" type="presParOf" srcId="{2C5CF4A8-DB02-4A01-9B3E-11BBC08DB596}" destId="{94CA5405-6F12-45A8-9693-5618DED1958A}" srcOrd="1" destOrd="0" presId="urn:microsoft.com/office/officeart/2005/8/layout/orgChart1"/>
    <dgm:cxn modelId="{DD0E725B-86FD-40D3-AB87-D6147C524563}" type="presParOf" srcId="{D091EE8E-B254-4187-842F-FD07167E0E19}" destId="{29B656DC-E5BC-435E-9BF2-7C977E51B62F}" srcOrd="1" destOrd="0" presId="urn:microsoft.com/office/officeart/2005/8/layout/orgChart1"/>
    <dgm:cxn modelId="{57772AC0-7221-4818-ABA4-E455DAC36F4B}" type="presParOf" srcId="{D091EE8E-B254-4187-842F-FD07167E0E19}" destId="{EA6DD891-4C77-4F5A-A0F6-9164ED44B667}" srcOrd="2" destOrd="0" presId="urn:microsoft.com/office/officeart/2005/8/layout/orgChart1"/>
    <dgm:cxn modelId="{B8711173-A506-4D1F-9C0A-2736A06A4A72}" type="presParOf" srcId="{25D2345F-6A95-4C4C-A516-BA4DCFAB025D}" destId="{2DAE1A6C-E44B-4B9A-B893-4694C05CB2ED}" srcOrd="2" destOrd="0" presId="urn:microsoft.com/office/officeart/2005/8/layout/orgChart1"/>
    <dgm:cxn modelId="{86F63E06-A5BC-495A-A25B-6016D5FDBF35}" type="presParOf" srcId="{25D2345F-6A95-4C4C-A516-BA4DCFAB025D}" destId="{ECE32FAF-A5BB-4EE5-9022-CB3B50F48C6E}" srcOrd="3" destOrd="0" presId="urn:microsoft.com/office/officeart/2005/8/layout/orgChart1"/>
    <dgm:cxn modelId="{F52525EA-5CF4-414C-926D-DCD555D63555}" type="presParOf" srcId="{ECE32FAF-A5BB-4EE5-9022-CB3B50F48C6E}" destId="{F42F22AC-23BA-48CE-98D4-0BF10594523F}" srcOrd="0" destOrd="0" presId="urn:microsoft.com/office/officeart/2005/8/layout/orgChart1"/>
    <dgm:cxn modelId="{D6A2C587-5FC9-4B59-900F-B2389E1CFCE9}" type="presParOf" srcId="{F42F22AC-23BA-48CE-98D4-0BF10594523F}" destId="{BF33CB92-AC42-4112-8ABF-B7653D48C4D4}" srcOrd="0" destOrd="0" presId="urn:microsoft.com/office/officeart/2005/8/layout/orgChart1"/>
    <dgm:cxn modelId="{8FAF5A5E-3B45-41F0-A7E1-20A50E3A831A}" type="presParOf" srcId="{F42F22AC-23BA-48CE-98D4-0BF10594523F}" destId="{3FBAF0FD-52F4-4C9B-9176-1B05429DBD8A}" srcOrd="1" destOrd="0" presId="urn:microsoft.com/office/officeart/2005/8/layout/orgChart1"/>
    <dgm:cxn modelId="{96FC8AB3-EF65-4130-8989-D691EC2BDB81}" type="presParOf" srcId="{ECE32FAF-A5BB-4EE5-9022-CB3B50F48C6E}" destId="{D637BCDD-A93E-4C91-8159-1590F74DC5D0}" srcOrd="1" destOrd="0" presId="urn:microsoft.com/office/officeart/2005/8/layout/orgChart1"/>
    <dgm:cxn modelId="{2F226E90-8796-4C49-869C-266AA6A4798A}" type="presParOf" srcId="{ECE32FAF-A5BB-4EE5-9022-CB3B50F48C6E}" destId="{8597C160-4262-4824-95BA-954ECFE37F29}" srcOrd="2" destOrd="0" presId="urn:microsoft.com/office/officeart/2005/8/layout/orgChart1"/>
    <dgm:cxn modelId="{70EA2648-B666-4204-97AC-D7CD78C1F738}" type="presParOf" srcId="{89E64434-4233-453C-B55C-7165A7661980}" destId="{9A0A8E92-E87B-4B5B-B778-B4AE7E560907}" srcOrd="2" destOrd="0" presId="urn:microsoft.com/office/officeart/2005/8/layout/orgChart1"/>
    <dgm:cxn modelId="{072E36FD-BDF2-4A57-AB60-E873527A4D18}" type="presParOf" srcId="{9A0A8E92-E87B-4B5B-B778-B4AE7E560907}" destId="{BC626417-DCE9-49A4-9785-DFF27FE3EF3D}" srcOrd="0" destOrd="0" presId="urn:microsoft.com/office/officeart/2005/8/layout/orgChart1"/>
    <dgm:cxn modelId="{DDF2D396-CCC6-4393-84EF-7AEE9FB5A026}" type="presParOf" srcId="{9A0A8E92-E87B-4B5B-B778-B4AE7E560907}" destId="{B8451CB8-8986-4AC0-B8F4-802EE934AFF9}" srcOrd="1" destOrd="0" presId="urn:microsoft.com/office/officeart/2005/8/layout/orgChart1"/>
    <dgm:cxn modelId="{1DB0651F-DF05-4173-A8F7-107CD4B574A7}" type="presParOf" srcId="{B8451CB8-8986-4AC0-B8F4-802EE934AFF9}" destId="{9E0119FB-A246-4207-839F-F919E0198588}" srcOrd="0" destOrd="0" presId="urn:microsoft.com/office/officeart/2005/8/layout/orgChart1"/>
    <dgm:cxn modelId="{520BE064-BF13-4EAE-86AD-F374FAC7D70B}" type="presParOf" srcId="{9E0119FB-A246-4207-839F-F919E0198588}" destId="{EFBE908E-DBA6-4E0A-B9C7-567B3B1CFFAC}" srcOrd="0" destOrd="0" presId="urn:microsoft.com/office/officeart/2005/8/layout/orgChart1"/>
    <dgm:cxn modelId="{028ECAF5-8C2B-41C7-9C17-485A035FA9E0}" type="presParOf" srcId="{9E0119FB-A246-4207-839F-F919E0198588}" destId="{603637AA-B5A7-48DE-9E24-765445371B82}" srcOrd="1" destOrd="0" presId="urn:microsoft.com/office/officeart/2005/8/layout/orgChart1"/>
    <dgm:cxn modelId="{CD7E7B72-C6CB-4420-8528-7FCCD9CAE287}" type="presParOf" srcId="{B8451CB8-8986-4AC0-B8F4-802EE934AFF9}" destId="{B6253F97-3FB7-4C75-9868-83CAA71827B3}" srcOrd="1" destOrd="0" presId="urn:microsoft.com/office/officeart/2005/8/layout/orgChart1"/>
    <dgm:cxn modelId="{22F8B73C-F5C7-4C3D-904C-42281BB0449F}" type="presParOf" srcId="{B8451CB8-8986-4AC0-B8F4-802EE934AFF9}" destId="{506E95D9-8BBD-41FA-8CDF-8B45572AB2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26417-DCE9-49A4-9785-DFF27FE3EF3D}">
      <dsp:nvSpPr>
        <dsp:cNvPr id="0" name=""/>
        <dsp:cNvSpPr/>
      </dsp:nvSpPr>
      <dsp:spPr>
        <a:xfrm>
          <a:off x="1965190" y="778932"/>
          <a:ext cx="163426" cy="715965"/>
        </a:xfrm>
        <a:custGeom>
          <a:avLst/>
          <a:gdLst/>
          <a:ahLst/>
          <a:cxnLst/>
          <a:rect l="0" t="0" r="0" b="0"/>
          <a:pathLst>
            <a:path>
              <a:moveTo>
                <a:pt x="163426" y="0"/>
              </a:moveTo>
              <a:lnTo>
                <a:pt x="163426" y="715965"/>
              </a:lnTo>
              <a:lnTo>
                <a:pt x="0" y="715965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E1A6C-E44B-4B9A-B893-4694C05CB2ED}">
      <dsp:nvSpPr>
        <dsp:cNvPr id="0" name=""/>
        <dsp:cNvSpPr/>
      </dsp:nvSpPr>
      <dsp:spPr>
        <a:xfrm>
          <a:off x="2128617" y="778932"/>
          <a:ext cx="941650" cy="1431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8504"/>
              </a:lnTo>
              <a:lnTo>
                <a:pt x="941650" y="1268504"/>
              </a:lnTo>
              <a:lnTo>
                <a:pt x="941650" y="1431931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6E31E-A347-46E7-9619-7AD97F34ED6E}">
      <dsp:nvSpPr>
        <dsp:cNvPr id="0" name=""/>
        <dsp:cNvSpPr/>
      </dsp:nvSpPr>
      <dsp:spPr>
        <a:xfrm>
          <a:off x="1186966" y="778932"/>
          <a:ext cx="941650" cy="1431931"/>
        </a:xfrm>
        <a:custGeom>
          <a:avLst/>
          <a:gdLst/>
          <a:ahLst/>
          <a:cxnLst/>
          <a:rect l="0" t="0" r="0" b="0"/>
          <a:pathLst>
            <a:path>
              <a:moveTo>
                <a:pt x="941650" y="0"/>
              </a:moveTo>
              <a:lnTo>
                <a:pt x="941650" y="1268504"/>
              </a:lnTo>
              <a:lnTo>
                <a:pt x="0" y="1268504"/>
              </a:lnTo>
              <a:lnTo>
                <a:pt x="0" y="1431931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F1014-2E3F-437F-8320-B3911F7D0398}">
      <dsp:nvSpPr>
        <dsp:cNvPr id="0" name=""/>
        <dsp:cNvSpPr/>
      </dsp:nvSpPr>
      <dsp:spPr>
        <a:xfrm>
          <a:off x="1350393" y="708"/>
          <a:ext cx="1556447" cy="7782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Interrupt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350393" y="708"/>
        <a:ext cx="1556447" cy="778223"/>
      </dsp:txXfrm>
    </dsp:sp>
    <dsp:sp modelId="{3FC93B89-A03F-45B9-AF41-6B42FF8A2137}">
      <dsp:nvSpPr>
        <dsp:cNvPr id="0" name=""/>
        <dsp:cNvSpPr/>
      </dsp:nvSpPr>
      <dsp:spPr>
        <a:xfrm>
          <a:off x="408742" y="2210864"/>
          <a:ext cx="1556447" cy="7782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Maskable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interrupt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08742" y="2210864"/>
        <a:ext cx="1556447" cy="778223"/>
      </dsp:txXfrm>
    </dsp:sp>
    <dsp:sp modelId="{BF33CB92-AC42-4112-8ABF-B7653D48C4D4}">
      <dsp:nvSpPr>
        <dsp:cNvPr id="0" name=""/>
        <dsp:cNvSpPr/>
      </dsp:nvSpPr>
      <dsp:spPr>
        <a:xfrm>
          <a:off x="2292044" y="2210864"/>
          <a:ext cx="1556447" cy="7782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Non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maskable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interrupt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92044" y="2210864"/>
        <a:ext cx="1556447" cy="778223"/>
      </dsp:txXfrm>
    </dsp:sp>
    <dsp:sp modelId="{EFBE908E-DBA6-4E0A-B9C7-567B3B1CFFAC}">
      <dsp:nvSpPr>
        <dsp:cNvPr id="0" name=""/>
        <dsp:cNvSpPr/>
      </dsp:nvSpPr>
      <dsp:spPr>
        <a:xfrm>
          <a:off x="408742" y="1105786"/>
          <a:ext cx="1556447" cy="7782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Hardware interrupt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08742" y="1105786"/>
        <a:ext cx="1556447" cy="778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C05-7D7F-443D-92A5-8A67A54C49D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C05-7D7F-443D-92A5-8A67A54C49D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C05-7D7F-443D-92A5-8A67A54C49D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C05-7D7F-443D-92A5-8A67A54C49D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C05-7D7F-443D-92A5-8A67A54C49D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C05-7D7F-443D-92A5-8A67A54C49D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C05-7D7F-443D-92A5-8A67A54C49D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C05-7D7F-443D-92A5-8A67A54C49D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C05-7D7F-443D-92A5-8A67A54C49D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C05-7D7F-443D-92A5-8A67A54C49D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C05-7D7F-443D-92A5-8A67A54C49D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880CC05-7D7F-443D-92A5-8A67A54C49D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b="1" dirty="0">
                <a:latin typeface="Tw Cen MT" pitchFamily="34" charset="0"/>
              </a:rPr>
              <a:t>Module 3: Advanced ALP</a:t>
            </a:r>
            <a:endParaRPr lang="en-IN" sz="4000" b="1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229600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0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divide error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whenever the result from a division overflows or an attempt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made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divide by zero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ISR is responsible for displaying the message “Divide Error” on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screen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 01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Single step or trap occur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trap flag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set to 1.</a:t>
            </a: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Upon accepting this interrupt, the TF bit is cleared so that the interrupt service procedure executes at full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TYPE 2 </a:t>
            </a:r>
            <a:endParaRPr lang="en-US" sz="22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on-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maskable</a:t>
            </a:r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interrupt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occurs when a logic 1 is placed on the NMI input pin to the microprocessor.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input is non-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maskable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which means that it cannot be disabled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special one-byte instruction (INT 3) that uses this vector to access its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interrupt service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procedure.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 3 instruction is often used to store a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breakpoint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program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debugging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4: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Overflow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special vector used with the INTO instruction.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INTO instruction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interrupts the program if an overflow condition exists, as reflected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overflow flag (OF).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w Cen MT" pitchFamily="34" charset="0"/>
              </a:rPr>
              <a:t>PRIORITY OF INTERRUPTS</a:t>
            </a:r>
            <a:endParaRPr lang="en-IN" b="1" dirty="0">
              <a:latin typeface="Tw Cen MT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566467" cy="3799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1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w Cen MT" pitchFamily="34" charset="0"/>
              </a:rPr>
              <a:t>Steps involved in processing an interrupt instruction by the processor</a:t>
            </a:r>
            <a:endParaRPr lang="en-IN" dirty="0">
              <a:latin typeface="Tw Cen MT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817" y="1916832"/>
            <a:ext cx="4981575" cy="465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36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93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w Cen MT" pitchFamily="34" charset="0"/>
              </a:rPr>
              <a:t>INTERRUPT PROGRAMMING</a:t>
            </a:r>
            <a:endParaRPr lang="en-IN" b="1" dirty="0">
              <a:latin typeface="Tw Cen MT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7069440" cy="495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61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w Cen MT" pitchFamily="34" charset="0"/>
              </a:rPr>
              <a:t>DOS and BIOS interrupts</a:t>
            </a:r>
            <a:endParaRPr lang="en-IN" b="1" dirty="0">
              <a:latin typeface="Tw Cen MT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773016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to perform some very useful functions, such as displaying data to monitor, reading data from keyboard.</a:t>
            </a: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by identifying the interrupt option type, which is the value stored in register AH.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w Cen MT" pitchFamily="34" charset="0"/>
              </a:rPr>
              <a:t>DOS </a:t>
            </a:r>
            <a:r>
              <a:rPr lang="en-US" b="1" dirty="0" smtClean="0">
                <a:latin typeface="Tw Cen MT" pitchFamily="34" charset="0"/>
              </a:rPr>
              <a:t>Interrupts 21H</a:t>
            </a:r>
            <a:endParaRPr lang="en-IN" b="1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MS-DOS is loaded in the computer INT 21H is used to provide an interrupt to perform some important functions.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These are called DOS INT 21H function calls.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Main function calls are data input/output through keyboard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I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Option 1- Input a single character from keyboard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Register used: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AH=1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AL= the character inputted from keyboard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Ex: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MOV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AH, 01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– option to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input one character</a:t>
            </a:r>
          </a:p>
          <a:p>
            <a:pPr marL="0" indent="0" algn="just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INT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21H -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invoke interrupt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8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w Cen MT" pitchFamily="34" charset="0"/>
              </a:rPr>
              <a:t>DOS </a:t>
            </a:r>
            <a:r>
              <a:rPr lang="en-US" b="1" dirty="0" smtClean="0">
                <a:latin typeface="Tw Cen MT" pitchFamily="34" charset="0"/>
              </a:rPr>
              <a:t>Interrupts 21H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Option 2- output a single character to the monitor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Register used: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AH =2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DL = character to be displayed</a:t>
            </a: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EX: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 AH, 2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 DL, ‘A’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 21H</a:t>
            </a:r>
            <a:endParaRPr lang="en-IN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w Cen MT" pitchFamily="34" charset="0"/>
              </a:rPr>
              <a:t>DOS Interrupts 21H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Option 9: output a string of data terminated by $ to the monitor.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Register used: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AH=9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DX = offset address of data to be displayed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AH,09 ;option 9 to display string of 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DX, OFFSET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mess1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21H ; invoke the interrupt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2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w Cen MT" pitchFamily="34" charset="0"/>
              </a:rPr>
              <a:t>DOS Interrupts 21H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Option 0AH: Input a string of data from the keyboard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Register used: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AH=0AH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DX = offset address of location where string will be stored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BUFFER1 DB 15,? 15 DUP(FF)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 AH,0AH 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MOV DX, OFFSET Buffer1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 21H 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6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EA904F-336F-46FE-9F77-4733123B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620688"/>
            <a:ext cx="6673174" cy="980661"/>
          </a:xfrm>
        </p:spPr>
        <p:txBody>
          <a:bodyPr/>
          <a:lstStyle/>
          <a:p>
            <a:r>
              <a:rPr lang="en-US" dirty="0">
                <a:latin typeface="Tw Cen MT" pitchFamily="34" charset="0"/>
              </a:rPr>
              <a:t>What are interrupts?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CA08BB-97F4-4DE4-99B3-DAE09793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060848"/>
            <a:ext cx="8388424" cy="3850288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What would you do when you get a WhatsApp message when you are listening to a lecture?</a:t>
            </a:r>
          </a:p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Which interrupt would you choose? </a:t>
            </a:r>
          </a:p>
          <a:p>
            <a:pPr lvl="1"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Knock on the door or a phone call?</a:t>
            </a:r>
          </a:p>
          <a:p>
            <a:pPr lvl="1"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Interrupts have priority</a:t>
            </a:r>
          </a:p>
          <a:p>
            <a:pPr lvl="1"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Some interrupts are more important than the other</a:t>
            </a:r>
          </a:p>
        </p:txBody>
      </p:sp>
    </p:spTree>
    <p:extLst>
      <p:ext uri="{BB962C8B-B14F-4D97-AF65-F5344CB8AC3E}">
        <p14:creationId xmlns:p14="http://schemas.microsoft.com/office/powerpoint/2010/main" val="100927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w Cen MT" pitchFamily="34" charset="0"/>
              </a:rPr>
              <a:t>DOS Interrupts 21H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Option 4CH: Terminate a process, by returning control to a parent process or to DOS.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Register used: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AH=4CH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AL= binary return code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 AH,4CH 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 21H 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4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36B892-140A-49E2-B8BE-A4E27732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620688"/>
            <a:ext cx="6673174" cy="909861"/>
          </a:xfrm>
        </p:spPr>
        <p:txBody>
          <a:bodyPr/>
          <a:lstStyle/>
          <a:p>
            <a:r>
              <a:rPr lang="en-US" b="1" dirty="0">
                <a:latin typeface="Tw Cen MT" pitchFamily="34" charset="0"/>
              </a:rPr>
              <a:t>BIOS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3A738D-B76A-43F8-814E-D13B4E25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200128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The INT 10H </a:t>
            </a:r>
            <a:r>
              <a:rPr lang="en-US" sz="2600" dirty="0" smtClean="0"/>
              <a:t>BIOS </a:t>
            </a:r>
            <a:r>
              <a:rPr lang="en-US" sz="2600" dirty="0"/>
              <a:t>of the 8086 </a:t>
            </a:r>
            <a:r>
              <a:rPr lang="en-US" sz="2600" dirty="0" smtClean="0"/>
              <a:t>are </a:t>
            </a:r>
            <a:r>
              <a:rPr lang="en-US" sz="2600" dirty="0"/>
              <a:t>used to communicate with the user through the screen</a:t>
            </a:r>
            <a:r>
              <a:rPr lang="en-US" sz="2600" dirty="0" smtClean="0"/>
              <a:t>.</a:t>
            </a:r>
          </a:p>
          <a:p>
            <a:pPr marL="0" indent="0" algn="just">
              <a:buNone/>
            </a:pPr>
            <a:endParaRPr lang="en-US" sz="2600" dirty="0" smtClean="0"/>
          </a:p>
          <a:p>
            <a:pPr algn="just"/>
            <a:r>
              <a:rPr lang="en-US" sz="2600" dirty="0" smtClean="0"/>
              <a:t>Manipulation of screen text is done through INT 10H</a:t>
            </a:r>
          </a:p>
          <a:p>
            <a:pPr marL="0" indent="0" algn="just">
              <a:buNone/>
            </a:pPr>
            <a:endParaRPr lang="en-US" sz="2600" dirty="0"/>
          </a:p>
          <a:p>
            <a:pPr algn="just"/>
            <a:r>
              <a:rPr lang="en-US" sz="2600" dirty="0"/>
              <a:t>Example </a:t>
            </a:r>
            <a:r>
              <a:rPr lang="en-US" sz="2600" dirty="0">
                <a:sym typeface="Wingdings" panose="05000000000000000000" pitchFamily="2" charset="2"/>
              </a:rPr>
              <a:t> changing colors of characters, background, changing cursor locations, clearing screen.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3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w Cen MT" pitchFamily="34" charset="0"/>
              </a:rPr>
              <a:t>BIOS </a:t>
            </a:r>
            <a:r>
              <a:rPr lang="en-US" b="1" dirty="0">
                <a:latin typeface="Tw Cen MT" pitchFamily="34" charset="0"/>
              </a:rPr>
              <a:t>Interrupts </a:t>
            </a:r>
            <a:r>
              <a:rPr lang="en-US" b="1" dirty="0" smtClean="0">
                <a:latin typeface="Tw Cen MT" pitchFamily="34" charset="0"/>
              </a:rPr>
              <a:t>10H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Controls The Video Display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Call 00: Select Video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Input Parameter: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Mode Number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Function: It Changes The Display Mode And Clears The Screen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00 40 X 25 Black And White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04 320 X 200 Color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AL= 10H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640 X 350 X 16 Color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3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w Cen MT" pitchFamily="34" charset="0"/>
              </a:rPr>
              <a:t>BIOS Interrupts 10H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CALL 03: READ CURSOR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POSITION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Input Parameter: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03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Page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Function: Reads Cursor Position On Screen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Output Parameters: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Starting Line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Ending Line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Current Row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Current Column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w Cen MT" pitchFamily="34" charset="0"/>
              </a:rPr>
              <a:t>BIOS Interrupts 10H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CALL 03: READ CURSOR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POSITION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Input Parameter: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03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Page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Function: Reads Cursor Position On Screen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Output Parameters: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Starting Line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Ending Line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Current Row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Current Column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4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603" y="3140968"/>
            <a:ext cx="7507821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THANK YOU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42276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w Cen MT" pitchFamily="34" charset="0"/>
              </a:rPr>
              <a:t>Definition of Interrupts</a:t>
            </a:r>
            <a:endParaRPr lang="en-IN" sz="4800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Used to break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sequence of operation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CPU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executing a program,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‘interrupt’ breaks the normal sequence of execution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instructions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diverts its execution to some other program called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Interrupt Service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Routine(ISR).</a:t>
            </a: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executing ISR , the control is transferred back again to the main program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2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w Cen MT" pitchFamily="34" charset="0"/>
              </a:rPr>
              <a:t>Need for Interrupt</a:t>
            </a:r>
            <a:endParaRPr lang="en-IN" sz="4800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1584176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Interrupts are particularly useful when interfacing I/O devices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provide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 require data at relatively low data transfer rate.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w Cen MT" pitchFamily="34" charset="0"/>
              </a:rPr>
              <a:t>S</a:t>
            </a:r>
            <a:r>
              <a:rPr lang="en-US" sz="4800" dirty="0" smtClean="0">
                <a:latin typeface="Tw Cen MT" pitchFamily="34" charset="0"/>
              </a:rPr>
              <a:t>ources of Interrupts in 8086</a:t>
            </a:r>
            <a:endParaRPr lang="en-IN" sz="4800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2721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An external signal applied </a:t>
            </a:r>
            <a:r>
              <a:rPr lang="en-US" dirty="0" smtClean="0"/>
              <a:t>to NMI or INTR input Pin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Hardware </a:t>
            </a:r>
            <a:r>
              <a:rPr lang="en-US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interrupt</a:t>
            </a:r>
          </a:p>
          <a:p>
            <a:pPr marL="0" indent="0" algn="just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Execution of Interrupt </a:t>
            </a:r>
            <a:r>
              <a:rPr lang="en-US" dirty="0">
                <a:sym typeface="Wingdings" panose="05000000000000000000" pitchFamily="2" charset="2"/>
              </a:rPr>
              <a:t>instruction  </a:t>
            </a:r>
            <a:r>
              <a:rPr 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Software </a:t>
            </a:r>
            <a:r>
              <a:rPr lang="en-US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interrupt</a:t>
            </a: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algn="just"/>
            <a:r>
              <a:rPr lang="en-US" dirty="0"/>
              <a:t>Interrupt due to </a:t>
            </a:r>
            <a:r>
              <a:rPr lang="en-US" b="1" dirty="0">
                <a:solidFill>
                  <a:srgbClr val="002060"/>
                </a:solidFill>
              </a:rPr>
              <a:t>error </a:t>
            </a:r>
            <a:r>
              <a:rPr lang="en-US" b="1" dirty="0" smtClean="0">
                <a:solidFill>
                  <a:srgbClr val="002060"/>
                </a:solidFill>
              </a:rPr>
              <a:t>condition produced in 8086 </a:t>
            </a:r>
            <a:r>
              <a:rPr lang="en-US" dirty="0" smtClean="0"/>
              <a:t>instruction execution process (divide by zero, overflow errors) </a:t>
            </a:r>
            <a:endParaRPr lang="en-US" dirty="0"/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0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latin typeface="Tw Cen MT" pitchFamily="34" charset="0"/>
                <a:cs typeface="Times New Roman" pitchFamily="18" charset="0"/>
              </a:rPr>
              <a:t>Hardware </a:t>
            </a:r>
            <a:r>
              <a:rPr lang="en-IN" sz="4400" dirty="0" smtClean="0">
                <a:latin typeface="Tw Cen MT" pitchFamily="34" charset="0"/>
                <a:cs typeface="Times New Roman" pitchFamily="18" charset="0"/>
              </a:rPr>
              <a:t>Interrupts(External interrupt)</a:t>
            </a:r>
            <a:endParaRPr lang="en-IN" sz="4400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88504"/>
            <a:ext cx="8229600" cy="487680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caused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 any peripheral device by sending a signal through a specified pin to the microprocessor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hardware interrupt pins: 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 and 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NMI. One 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more interrupt pin associated is INTA 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called interrupt 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acknowledge</a:t>
            </a:r>
          </a:p>
          <a:p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123728" y="5949280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755576" y="2630489"/>
            <a:ext cx="7683946" cy="4041231"/>
            <a:chOff x="395536" y="2492896"/>
            <a:chExt cx="8188002" cy="418524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2492896"/>
              <a:ext cx="3003426" cy="4185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/>
          </p:nvGrpSpPr>
          <p:grpSpPr>
            <a:xfrm>
              <a:off x="395536" y="2852936"/>
              <a:ext cx="5832648" cy="3384376"/>
              <a:chOff x="395536" y="2852936"/>
              <a:chExt cx="5832648" cy="3384376"/>
            </a:xfrm>
          </p:grpSpPr>
          <p:graphicFrame>
            <p:nvGraphicFramePr>
              <p:cNvPr id="6" name="Diagram 5"/>
              <p:cNvGraphicFramePr/>
              <p:nvPr>
                <p:extLst>
                  <p:ext uri="{D42A27DB-BD31-4B8C-83A1-F6EECF244321}">
                    <p14:modId xmlns:p14="http://schemas.microsoft.com/office/powerpoint/2010/main" val="2278503322"/>
                  </p:ext>
                </p:extLst>
              </p:nvPr>
            </p:nvGraphicFramePr>
            <p:xfrm>
              <a:off x="395536" y="2852936"/>
              <a:ext cx="4536504" cy="309634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cxnSp>
            <p:nvCxnSpPr>
              <p:cNvPr id="12" name="Straight Arrow Connector 11"/>
              <p:cNvCxnSpPr/>
              <p:nvPr/>
            </p:nvCxnSpPr>
            <p:spPr>
              <a:xfrm flipV="1">
                <a:off x="1853437" y="6165304"/>
                <a:ext cx="4230731" cy="72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4391980" y="5517232"/>
                <a:ext cx="1836204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14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640960" cy="51845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>
                <a:solidFill>
                  <a:srgbClr val="C00000"/>
                </a:solidFill>
                <a:latin typeface="Tw Cen MT" pitchFamily="34" charset="0"/>
                <a:cs typeface="Times New Roman" pitchFamily="18" charset="0"/>
              </a:rPr>
              <a:t>NMI- Non </a:t>
            </a:r>
            <a:r>
              <a:rPr lang="en-IN" b="1" dirty="0" err="1">
                <a:solidFill>
                  <a:srgbClr val="C00000"/>
                </a:solidFill>
                <a:latin typeface="Tw Cen MT" pitchFamily="34" charset="0"/>
                <a:cs typeface="Times New Roman" pitchFamily="18" charset="0"/>
              </a:rPr>
              <a:t>Maskable</a:t>
            </a:r>
            <a:r>
              <a:rPr lang="en-IN" b="1" dirty="0">
                <a:solidFill>
                  <a:srgbClr val="C00000"/>
                </a:solidFill>
                <a:latin typeface="Tw Cen MT" pitchFamily="34" charset="0"/>
                <a:cs typeface="Times New Roman" pitchFamily="18" charset="0"/>
              </a:rPr>
              <a:t> Interrupt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Any interrupt request at NMI input cannot be masked/disabled by any means.</a:t>
            </a:r>
          </a:p>
          <a:p>
            <a:pPr marL="0" indent="0" algn="just">
              <a:buNone/>
            </a:pP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higher priority than the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maskable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interrupt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request pin (INTR) and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of type 2 interrupt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b="1" dirty="0">
                <a:solidFill>
                  <a:srgbClr val="C00000"/>
                </a:solidFill>
                <a:latin typeface="Tw Cen MT" pitchFamily="34" charset="0"/>
                <a:cs typeface="Times New Roman" pitchFamily="18" charset="0"/>
              </a:rPr>
              <a:t>INTR- </a:t>
            </a:r>
            <a:r>
              <a:rPr lang="en-IN" b="1" dirty="0" err="1">
                <a:solidFill>
                  <a:srgbClr val="C00000"/>
                </a:solidFill>
                <a:latin typeface="Tw Cen MT" pitchFamily="34" charset="0"/>
                <a:cs typeface="Times New Roman" pitchFamily="18" charset="0"/>
              </a:rPr>
              <a:t>Maskable</a:t>
            </a:r>
            <a:r>
              <a:rPr lang="en-IN" b="1" dirty="0">
                <a:solidFill>
                  <a:srgbClr val="C00000"/>
                </a:solidFill>
                <a:latin typeface="Tw Cen MT" pitchFamily="34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rgbClr val="C00000"/>
                </a:solidFill>
                <a:latin typeface="Tw Cen MT" pitchFamily="34" charset="0"/>
                <a:cs typeface="Times New Roman" pitchFamily="18" charset="0"/>
              </a:rPr>
              <a:t>Interrupt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maskable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interrupt, because it will be masked using Interrupt flag(IF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Activated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 an I/O port. 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latin typeface="Tw Cen MT" pitchFamily="34" charset="0"/>
                <a:cs typeface="Times New Roman" pitchFamily="18" charset="0"/>
              </a:rPr>
              <a:t>Hardware </a:t>
            </a:r>
            <a:r>
              <a:rPr lang="en-IN" sz="4400" dirty="0" smtClean="0">
                <a:latin typeface="Tw Cen MT" pitchFamily="34" charset="0"/>
                <a:cs typeface="Times New Roman" pitchFamily="18" charset="0"/>
              </a:rPr>
              <a:t>Interrupts(External interrupt)</a:t>
            </a:r>
            <a:endParaRPr lang="en-IN" sz="4400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interrupts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205064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at the desired position into the program to create interrupts.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INT- Interrupt instruction with type number.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 of 256 types and it may be from 00 to FFH or (00 to 255)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5913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w Cen MT" pitchFamily="34" charset="0"/>
              </a:rPr>
              <a:t>INTERRUPT VECTOR TABLE</a:t>
            </a:r>
            <a:endParaRPr lang="en-IN" b="1" dirty="0">
              <a:latin typeface="Tw Cen M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1159421"/>
            <a:ext cx="388843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is crucial to an understanding of hardware and software interrupts.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Reserved 1024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loactions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storing the interrupt vector table.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8086 supports 256 type of interrupts.(00 to FFH).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interrupt  need 4 bytes.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 bytes each for IP and CS of its ISR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type x 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gives offset address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Zeroth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code segment at which IP and CS addresses of  ISR are stored.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37295"/>
            <a:ext cx="5076056" cy="570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24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539</TotalTime>
  <Words>1115</Words>
  <Application>Microsoft Office PowerPoint</Application>
  <PresentationFormat>On-screen Show (4:3)</PresentationFormat>
  <Paragraphs>176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Module 3: Advanced ALP</vt:lpstr>
      <vt:lpstr>What are interrupts?</vt:lpstr>
      <vt:lpstr>Definition of Interrupts</vt:lpstr>
      <vt:lpstr>Need for Interrupt</vt:lpstr>
      <vt:lpstr>Sources of Interrupts in 8086</vt:lpstr>
      <vt:lpstr>Hardware Interrupts(External interrupt)</vt:lpstr>
      <vt:lpstr>Hardware Interrupts(External interrupt)</vt:lpstr>
      <vt:lpstr>Software interrupts</vt:lpstr>
      <vt:lpstr>INTERRUPT VECTOR TABLE</vt:lpstr>
      <vt:lpstr>PowerPoint Presentation</vt:lpstr>
      <vt:lpstr>PowerPoint Presentation</vt:lpstr>
      <vt:lpstr>PRIORITY OF INTERRUPTS</vt:lpstr>
      <vt:lpstr>Steps involved in processing an interrupt instruction by the processor</vt:lpstr>
      <vt:lpstr>INTERRUPT PROGRAMMING</vt:lpstr>
      <vt:lpstr>DOS and BIOS interrupts</vt:lpstr>
      <vt:lpstr>DOS Interrupts 21H</vt:lpstr>
      <vt:lpstr>DOS Interrupts 21H</vt:lpstr>
      <vt:lpstr>DOS Interrupts 21H</vt:lpstr>
      <vt:lpstr>DOS Interrupts 21H</vt:lpstr>
      <vt:lpstr>DOS Interrupts 21H</vt:lpstr>
      <vt:lpstr>BIOS Interrupts</vt:lpstr>
      <vt:lpstr>BIOS Interrupts 10H</vt:lpstr>
      <vt:lpstr>BIOS Interrupts 10H</vt:lpstr>
      <vt:lpstr>BIOS Interrupts 10H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Advanced ALP</dc:title>
  <dc:creator>Admin</dc:creator>
  <cp:lastModifiedBy>Admin</cp:lastModifiedBy>
  <cp:revision>36</cp:revision>
  <dcterms:created xsi:type="dcterms:W3CDTF">2021-03-15T04:44:50Z</dcterms:created>
  <dcterms:modified xsi:type="dcterms:W3CDTF">2021-03-18T11:03:04Z</dcterms:modified>
</cp:coreProperties>
</file>