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022" y="6470704"/>
            <a:ext cx="5407271" cy="26671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Dr. j. </a:t>
            </a:r>
            <a:r>
              <a:rPr lang="en-US" dirty="0" err="1"/>
              <a:t>florence</a:t>
            </a:r>
            <a:r>
              <a:rPr lang="en-US" dirty="0"/>
              <a:t> </a:t>
            </a:r>
            <a:r>
              <a:rPr lang="en-US" dirty="0" err="1"/>
              <a:t>gnana</a:t>
            </a:r>
            <a:r>
              <a:rPr lang="en-US" dirty="0"/>
              <a:t> Poovathy, asst. prof. </a:t>
            </a:r>
            <a:r>
              <a:rPr lang="en-US" cap="none" dirty="0"/>
              <a:t>(</a:t>
            </a:r>
            <a:r>
              <a:rPr lang="en-US" dirty="0"/>
              <a:t>Sr. gr </a:t>
            </a:r>
            <a:r>
              <a:rPr lang="en-US" dirty="0" err="1"/>
              <a:t>i</a:t>
            </a:r>
            <a:r>
              <a:rPr lang="en-US" dirty="0"/>
              <a:t>), sense, vit Chennai.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1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398DBB-8ADF-44B7-ABC4-646C57C0B6D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0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ptel.ac.in/content/storage2/courses/108105057/Pdf/Lesson-14.pdf" TargetMode="External"/><Relationship Id="rId2" Type="http://schemas.openxmlformats.org/officeDocument/2006/relationships/hyperlink" Target="https://nptel.ac.in/courses/108/107/10810702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0F11F-ED26-409D-BF03-62DA29CFA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 – INTRODUCTION TO PERIPHERAL INTERFACING 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906D6F-C140-4C20-A2C8-2DC7E0232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7791" y="4960137"/>
            <a:ext cx="2796209" cy="1463040"/>
          </a:xfrm>
        </p:spPr>
        <p:txBody>
          <a:bodyPr>
            <a:normAutofit/>
          </a:bodyPr>
          <a:lstStyle/>
          <a:p>
            <a:r>
              <a:rPr lang="en-US" dirty="0"/>
              <a:t>Dr. </a:t>
            </a:r>
            <a:r>
              <a:rPr lang="en-US" dirty="0" smtClean="0"/>
              <a:t>P Nirmala</a:t>
            </a:r>
            <a:endParaRPr lang="en-US" dirty="0"/>
          </a:p>
          <a:p>
            <a:r>
              <a:rPr lang="en-US" dirty="0"/>
              <a:t>Assistant Professor, Sr. Gr. I,</a:t>
            </a:r>
          </a:p>
          <a:p>
            <a:r>
              <a:rPr lang="en-US" dirty="0"/>
              <a:t>SENSE,</a:t>
            </a:r>
          </a:p>
          <a:p>
            <a:r>
              <a:rPr lang="en-US" dirty="0"/>
              <a:t>VIT Chennai Campus.</a:t>
            </a:r>
          </a:p>
        </p:txBody>
      </p:sp>
    </p:spTree>
    <p:extLst>
      <p:ext uri="{BB962C8B-B14F-4D97-AF65-F5344CB8AC3E}">
        <p14:creationId xmlns:p14="http://schemas.microsoft.com/office/powerpoint/2010/main" val="187191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11F59D-9E1D-489F-A355-C595AD8C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A8D9B8-3601-4E44-8306-736A96FB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5" y="2205037"/>
            <a:ext cx="8970957" cy="35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6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0CFC1-855D-43C6-8795-FDE8DD6D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32522"/>
            <a:ext cx="7290054" cy="1179443"/>
          </a:xfrm>
        </p:spPr>
        <p:txBody>
          <a:bodyPr>
            <a:normAutofit/>
          </a:bodyPr>
          <a:lstStyle/>
          <a:p>
            <a:r>
              <a:rPr lang="en-US" dirty="0"/>
              <a:t>Mode 0 – interrupt or terminal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2D6128-62C2-4D3C-B87D-656249D93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179443"/>
            <a:ext cx="7290054" cy="512991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Output is initially low after the mode is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Output remains low even if the count value is loaded in the counter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counter starts decrementing the count after the falling edge of the clock, if the GATE input is high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At each falling edge, the counter decrements till the count becomes 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Once count becomes 0, the output goes high and remains high until the selected control word register or the count register is loaded with a new mode or count respectively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high output can be used to interrupt the processor whenever required by setting a suitable count</a:t>
            </a:r>
          </a:p>
        </p:txBody>
      </p:sp>
    </p:spTree>
    <p:extLst>
      <p:ext uri="{BB962C8B-B14F-4D97-AF65-F5344CB8AC3E}">
        <p14:creationId xmlns:p14="http://schemas.microsoft.com/office/powerpoint/2010/main" val="360934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E1141-C21D-4A6D-BA9A-49D80505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B39A60-23F8-4A1F-8421-81696162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563757"/>
            <a:ext cx="7290054" cy="47456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When the count register is filled with a new count value while the previous count is executing, then the following sequence of operations occur.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first byte of the new count stops the previous count.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second byte, when written, starts the new count by terminating the previous count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For normal counting, the GATE signal should be active high.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When GATE goes low, the counting is terminated and the current count is latched until the GATE goes high again.</a:t>
            </a:r>
          </a:p>
        </p:txBody>
      </p:sp>
    </p:spTree>
    <p:extLst>
      <p:ext uri="{BB962C8B-B14F-4D97-AF65-F5344CB8AC3E}">
        <p14:creationId xmlns:p14="http://schemas.microsoft.com/office/powerpoint/2010/main" val="339291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3E7F08-C35B-40F5-8FB8-1F469497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70F7AF-A4A7-4FE4-90AB-27351092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2" y="2257425"/>
            <a:ext cx="8847172" cy="32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8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77F2F-D6B1-498A-961A-F71D4064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991793"/>
          </a:xfrm>
        </p:spPr>
        <p:txBody>
          <a:bodyPr>
            <a:normAutofit fontScale="90000"/>
          </a:bodyPr>
          <a:lstStyle/>
          <a:p>
            <a:r>
              <a:rPr lang="en-US" dirty="0"/>
              <a:t>Mode 1 – programmable one shot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2F3B60-3506-4CDF-89DD-970163B2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577009"/>
            <a:ext cx="7290054" cy="508883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 this mode, 8253 can be used as a monostable </a:t>
            </a:r>
            <a:r>
              <a:rPr lang="en-US" sz="2800" dirty="0" err="1"/>
              <a:t>multivibrator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duration of the </a:t>
            </a:r>
            <a:r>
              <a:rPr lang="en-US" sz="2800" dirty="0" err="1"/>
              <a:t>quasistable</a:t>
            </a:r>
            <a:r>
              <a:rPr lang="en-US" sz="2800" dirty="0"/>
              <a:t> state of the </a:t>
            </a:r>
            <a:r>
              <a:rPr lang="en-US" sz="2800" dirty="0" err="1"/>
              <a:t>multivibrator</a:t>
            </a:r>
            <a:r>
              <a:rPr lang="en-US" sz="2800" dirty="0"/>
              <a:t> is defined by the count value in the count register.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GATE input is used </a:t>
            </a:r>
            <a:r>
              <a:rPr lang="en-US" sz="2800" dirty="0" smtClean="0"/>
              <a:t>as trigger </a:t>
            </a:r>
            <a:r>
              <a:rPr lang="en-US" sz="2800" dirty="0"/>
              <a:t>input in Mode 1.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output remains high </a:t>
            </a:r>
            <a:r>
              <a:rPr lang="en-US" sz="2800" dirty="0" smtClean="0"/>
              <a:t>till </a:t>
            </a:r>
            <a:r>
              <a:rPr lang="en-US" sz="2800" dirty="0"/>
              <a:t>a suitable count is loaded in the count register and a trigger is applied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After the trigger is applied, the output goes low and remains low till the count becomes 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When a new count value is filled in the count register when a previous count is going on, it </a:t>
            </a:r>
            <a:r>
              <a:rPr lang="en-US" sz="2800" dirty="0" err="1"/>
              <a:t>doesnot</a:t>
            </a:r>
            <a:r>
              <a:rPr lang="en-US" sz="2800" dirty="0"/>
              <a:t> affect the count until there is a trigger given by the GATE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new count starts after the new trigger pulse</a:t>
            </a:r>
          </a:p>
        </p:txBody>
      </p:sp>
    </p:spTree>
    <p:extLst>
      <p:ext uri="{BB962C8B-B14F-4D97-AF65-F5344CB8AC3E}">
        <p14:creationId xmlns:p14="http://schemas.microsoft.com/office/powerpoint/2010/main" val="319904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F50E98-9EA5-4B0A-AB86-5E20CBED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B29320-5110-4086-98B3-9100B56C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1890712"/>
            <a:ext cx="8519969" cy="41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2E580-A568-4F4B-9461-3259A00C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19514"/>
          </a:xfrm>
        </p:spPr>
        <p:txBody>
          <a:bodyPr>
            <a:normAutofit fontScale="90000"/>
          </a:bodyPr>
          <a:lstStyle/>
          <a:p>
            <a:r>
              <a:rPr lang="en-US" dirty="0"/>
              <a:t>Mode 2 – rate generator or divide-by-n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30D014-10E9-4751-B93E-FBC3D48E6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616765"/>
            <a:ext cx="7290054" cy="46925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If N is loaded as the count value, then after N-1 cycles, the output becomes low only for one cycle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count N is reloaded and again the output becomes high and remains for another N-1 cycles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output is normally high after initialization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 low on the GATE signal can also force the output to be high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If the GATE goes high, the counter starts counting from the initial value</a:t>
            </a:r>
          </a:p>
        </p:txBody>
      </p:sp>
    </p:spTree>
    <p:extLst>
      <p:ext uri="{BB962C8B-B14F-4D97-AF65-F5344CB8AC3E}">
        <p14:creationId xmlns:p14="http://schemas.microsoft.com/office/powerpoint/2010/main" val="40167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7910E-D705-4AB7-863D-3D26312F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2C3656-5ED5-4EE0-B4A4-A3B47EE5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count down starts and whenever the count becomes zero, another active low pulse is generated at the output.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They last for one clock cycle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number of input clock pulses between the two active low pulses is equal to the count value</a:t>
            </a:r>
          </a:p>
        </p:txBody>
      </p:sp>
    </p:spTree>
    <p:extLst>
      <p:ext uri="{BB962C8B-B14F-4D97-AF65-F5344CB8AC3E}">
        <p14:creationId xmlns:p14="http://schemas.microsoft.com/office/powerpoint/2010/main" val="244260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0E7B1-4F75-47E2-AEEF-0A1E2F8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AE8605-3146-4DCA-B9C1-2FD0F1C9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8" y="2204209"/>
            <a:ext cx="8647403" cy="43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1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3D9A4-1E49-46BB-857E-4CD973AB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3 – square wave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8F0B14-B76E-47A7-8DB0-8F744158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603513"/>
            <a:ext cx="7290054" cy="502257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When the count N is even then for half of the count the count is high and for the rest half the count is low.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If the count is odd, the first clock pulse decrements it by 1, making it even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Then the output goes high for the first half of the count and goes low for the remaining half, thus generating a square wave.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 case of odd count the output is high for a longer duration and low for a shorter duration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If the loaded count value N is odd, then the output is high for (N+1)/2 cycles and low for (N-1)/2 cycles.</a:t>
            </a:r>
          </a:p>
        </p:txBody>
      </p:sp>
    </p:spTree>
    <p:extLst>
      <p:ext uri="{BB962C8B-B14F-4D97-AF65-F5344CB8AC3E}">
        <p14:creationId xmlns:p14="http://schemas.microsoft.com/office/powerpoint/2010/main" val="305673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9B0EC-9C78-4F7D-ACBC-58EAFC42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3" y="2679192"/>
            <a:ext cx="7290054" cy="1499616"/>
          </a:xfrm>
        </p:spPr>
        <p:txBody>
          <a:bodyPr/>
          <a:lstStyle/>
          <a:p>
            <a:pPr algn="ctr"/>
            <a:r>
              <a:rPr lang="en-US" dirty="0"/>
              <a:t>Timer 8253</a:t>
            </a:r>
          </a:p>
        </p:txBody>
      </p:sp>
    </p:spTree>
    <p:extLst>
      <p:ext uri="{BB962C8B-B14F-4D97-AF65-F5344CB8AC3E}">
        <p14:creationId xmlns:p14="http://schemas.microsoft.com/office/powerpoint/2010/main" val="339945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C84AB-88BA-40E0-9567-EEA1CB94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42FE9A-04AB-491E-B45E-ABEED2BC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2738436"/>
            <a:ext cx="8855538" cy="17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8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31E540-EDCB-4153-A7CC-87B8284B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4 – Software triggered strobe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845B8-CEEA-4978-A8F0-EC9494E8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Once the mode is set, the output goes high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When count is loaded, the count starts.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When count becomes 0, the output goes low for one cycle and then becomes high again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This low pulse can be used as a strobe, while interfacing the microprocessor with other peripheral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When the GATE goes low, the count is latched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If a new count is loaded in the count register when the previous count is in progress, then the new count is accepted after one clock cycle.</a:t>
            </a:r>
          </a:p>
        </p:txBody>
      </p:sp>
    </p:spTree>
    <p:extLst>
      <p:ext uri="{BB962C8B-B14F-4D97-AF65-F5344CB8AC3E}">
        <p14:creationId xmlns:p14="http://schemas.microsoft.com/office/powerpoint/2010/main" val="81479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429FA-156E-4FA1-90C4-3B4EA748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05FAE2-BCCC-43EF-A9FD-ED989568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4" y="1985962"/>
            <a:ext cx="8715628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04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15079-F4F6-46E5-ABF5-1CEA5397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5 – to generate a delayed strobe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9BC15D-5F52-4BDF-B59E-0D19D6E4D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When there is a rising edge at the trigger input, a strobe is created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Once the mode is set and the count is given, the output goes high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counter starts counter after the rising edge of the trigger input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When the count becomes 0, then the output becomes low for one clock cycle.</a:t>
            </a:r>
          </a:p>
        </p:txBody>
      </p:sp>
    </p:spTree>
    <p:extLst>
      <p:ext uri="{BB962C8B-B14F-4D97-AF65-F5344CB8AC3E}">
        <p14:creationId xmlns:p14="http://schemas.microsoft.com/office/powerpoint/2010/main" val="103890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CCE1FF-DA62-4B0A-BBC8-F06AF72A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A6874A-EEE7-4E19-8831-6CBA1A56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41" y="2209799"/>
            <a:ext cx="8623152" cy="32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0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16463-E5A0-45BD-AA8C-F62B4E9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442919-B7AB-47D5-9D73-FB7192D1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https://nptel.ac.in/courses/108/107/108107029/</a:t>
            </a:r>
            <a:endParaRPr lang="en-US" dirty="0"/>
          </a:p>
          <a:p>
            <a:r>
              <a:rPr lang="en-US" dirty="0">
                <a:hlinkClick r:id="rId3"/>
              </a:rPr>
              <a:t>https://nptel.ac.in/content/storage2/courses/108105057/Pdf/Lesson-14.pdf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4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380C5-423C-4BD9-B869-94F1BD9A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190575"/>
          </a:xfrm>
        </p:spPr>
        <p:txBody>
          <a:bodyPr/>
          <a:lstStyle/>
          <a:p>
            <a:r>
              <a:rPr lang="en-US" dirty="0"/>
              <a:t>What is 8253/8254?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5CE1F-499C-447E-B352-497F6373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4" cy="42245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is not possible to create a time delay using delay routines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Intel’s programmable timer 8253/8254 will generate an accurate time delay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While 8253/8254 are capable of taking care of the time delays and timing of the process, the microprocessor can be free from these tasks and perform other tasks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This reduces the software overhead on the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974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2FC89-4FB4-4395-806C-4E4460B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features of 8253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BBF063-BD4B-4655-9BA6-39E38F46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Has three counters each with maximum count rate of 2.6 </a:t>
            </a:r>
            <a:r>
              <a:rPr lang="en-US" sz="2800" dirty="0" err="1"/>
              <a:t>MHz.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Thus, it is possible to maintain 3 separate delays or maintain 3 independent counters simultaneously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8253 communicates with the microprocessor’s bus using D0 to D7 bidirectional data buffer </a:t>
            </a:r>
          </a:p>
        </p:txBody>
      </p:sp>
    </p:spTree>
    <p:extLst>
      <p:ext uri="{BB962C8B-B14F-4D97-AF65-F5344CB8AC3E}">
        <p14:creationId xmlns:p14="http://schemas.microsoft.com/office/powerpoint/2010/main" val="179234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07341-43E9-4C81-8CAC-3DEA5528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pin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B2EB76-90D0-44C8-86FF-51FDE533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75" y="2087010"/>
            <a:ext cx="8584329" cy="41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3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1A770-8D98-4724-B4EA-435182B3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633984"/>
          </a:xfrm>
        </p:spPr>
        <p:txBody>
          <a:bodyPr>
            <a:normAutofit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B5CAFE-A4FC-4484-8671-D8561161A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19200"/>
            <a:ext cx="7290054" cy="5090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three counters are independent of each other but are similar in organization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They are </a:t>
            </a:r>
            <a:r>
              <a:rPr lang="en-US" sz="2800" dirty="0">
                <a:solidFill>
                  <a:srgbClr val="FF0000"/>
                </a:solidFill>
              </a:rPr>
              <a:t>16 bit counters </a:t>
            </a:r>
            <a:r>
              <a:rPr lang="en-US" sz="2800" dirty="0"/>
              <a:t>that can operate either in BCD or Hexadecimal mode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mode control word register </a:t>
            </a:r>
            <a:r>
              <a:rPr lang="en-US" sz="2800" dirty="0"/>
              <a:t>contains the information that is used for writing or reading count value into or from the respective count registers using OUT and IN instructions.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The control word can only be written and cannot be read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When CS’ is low, it enables the Timer 8253</a:t>
            </a:r>
          </a:p>
        </p:txBody>
      </p:sp>
    </p:spTree>
    <p:extLst>
      <p:ext uri="{BB962C8B-B14F-4D97-AF65-F5344CB8AC3E}">
        <p14:creationId xmlns:p14="http://schemas.microsoft.com/office/powerpoint/2010/main" val="163252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138F9-6C2D-49A9-A219-D48AE7AD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control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851F88-537D-485E-B58F-077EA751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9" y="2151358"/>
            <a:ext cx="8289422" cy="41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4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55E34-FAAC-463F-B7E7-BD52E889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87651"/>
            <a:ext cx="7290054" cy="1499616"/>
          </a:xfrm>
        </p:spPr>
        <p:txBody>
          <a:bodyPr/>
          <a:lstStyle/>
          <a:p>
            <a:r>
              <a:rPr lang="en-US" dirty="0"/>
              <a:t>Control word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DDAEE2-A0D9-491D-B119-A6FCB976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537252"/>
            <a:ext cx="7290054" cy="47721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 control word must be written in the respective control register by the microprocessor to initialize the 8253.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Depending upon the control word decided by the user, the counter works independently.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Only after the data is put on the data bus and a falling edge appears in the clock signal of the peripheral device, the count can be written to the counter</a:t>
            </a:r>
          </a:p>
        </p:txBody>
      </p:sp>
    </p:spTree>
    <p:extLst>
      <p:ext uri="{BB962C8B-B14F-4D97-AF65-F5344CB8AC3E}">
        <p14:creationId xmlns:p14="http://schemas.microsoft.com/office/powerpoint/2010/main" val="265011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7E114-BAC5-4BDF-8CAB-5B3028D3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51D5BF-ED32-42A8-9B38-D542EC1C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8" y="1909761"/>
            <a:ext cx="9058407" cy="35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4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FE7ECD25-A351-4FAE-A1AB-92FCC9172438}" vid="{2F00EA29-F9A6-4B11-82D8-E8DE3C791F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 Florence</Template>
  <TotalTime>683</TotalTime>
  <Words>1116</Words>
  <Application>Microsoft Office PowerPoint</Application>
  <PresentationFormat>On-screen Show (4:3)</PresentationFormat>
  <Paragraphs>87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Integral</vt:lpstr>
      <vt:lpstr>MODULE 4 – INTRODUCTION TO PERIPHERAL INTERFACING - I</vt:lpstr>
      <vt:lpstr>Timer 8253</vt:lpstr>
      <vt:lpstr>What is 8253/8254?</vt:lpstr>
      <vt:lpstr>Characteristic features of 8253</vt:lpstr>
      <vt:lpstr>Block and pin diagrams</vt:lpstr>
      <vt:lpstr>continued</vt:lpstr>
      <vt:lpstr>Various control inputs</vt:lpstr>
      <vt:lpstr>Control word register</vt:lpstr>
      <vt:lpstr>continued</vt:lpstr>
      <vt:lpstr>continued</vt:lpstr>
      <vt:lpstr>Mode 0 – interrupt or terminal count</vt:lpstr>
      <vt:lpstr>continued</vt:lpstr>
      <vt:lpstr>continued</vt:lpstr>
      <vt:lpstr>Mode 1 – programmable one shot mode</vt:lpstr>
      <vt:lpstr>continued</vt:lpstr>
      <vt:lpstr>Mode 2 – rate generator or divide-by-n counter</vt:lpstr>
      <vt:lpstr>continued</vt:lpstr>
      <vt:lpstr>continued</vt:lpstr>
      <vt:lpstr>Mode 3 – square wave generator</vt:lpstr>
      <vt:lpstr>continued</vt:lpstr>
      <vt:lpstr>Mode 4 – Software triggered strobe</vt:lpstr>
      <vt:lpstr>Mode 4</vt:lpstr>
      <vt:lpstr>Mode 5 – to generate a delayed strobe</vt:lpstr>
      <vt:lpstr>Mode 5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– INTRODUCTION TO PERIPHERAL INTERFACING - I</dc:title>
  <dc:creator>Florence Gnana Poovathy J</dc:creator>
  <cp:lastModifiedBy>Admin</cp:lastModifiedBy>
  <cp:revision>80</cp:revision>
  <dcterms:created xsi:type="dcterms:W3CDTF">2020-08-20T13:24:18Z</dcterms:created>
  <dcterms:modified xsi:type="dcterms:W3CDTF">2021-04-01T10:26:06Z</dcterms:modified>
</cp:coreProperties>
</file>