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5C88B-D45C-4C41-985A-5B24B98BF22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4BBC3A-EA2C-4DD5-B71F-4D33727B1FAE}">
      <dgm:prSet phldrT="[Text]"/>
      <dgm:spPr/>
      <dgm:t>
        <a:bodyPr/>
        <a:lstStyle/>
        <a:p>
          <a:r>
            <a:rPr lang="en-US" dirty="0"/>
            <a:t>Command words</a:t>
          </a:r>
        </a:p>
      </dgm:t>
    </dgm:pt>
    <dgm:pt modelId="{EDB9308C-47B5-4348-BDF8-D769CF21DF14}" type="parTrans" cxnId="{E847D4FA-0C54-435D-BBC0-29A36F18BAA2}">
      <dgm:prSet/>
      <dgm:spPr/>
      <dgm:t>
        <a:bodyPr/>
        <a:lstStyle/>
        <a:p>
          <a:endParaRPr lang="en-US"/>
        </a:p>
      </dgm:t>
    </dgm:pt>
    <dgm:pt modelId="{AB9A37BF-BB90-4C78-9649-CFDC9CBF9723}" type="sibTrans" cxnId="{E847D4FA-0C54-435D-BBC0-29A36F18BAA2}">
      <dgm:prSet/>
      <dgm:spPr/>
      <dgm:t>
        <a:bodyPr/>
        <a:lstStyle/>
        <a:p>
          <a:endParaRPr lang="en-US"/>
        </a:p>
      </dgm:t>
    </dgm:pt>
    <dgm:pt modelId="{B573B1EA-D263-4C3C-91F3-C061DEB099F5}">
      <dgm:prSet phldrT="[Text]"/>
      <dgm:spPr/>
      <dgm:t>
        <a:bodyPr/>
        <a:lstStyle/>
        <a:p>
          <a:r>
            <a:rPr lang="en-US" dirty="0"/>
            <a:t>Initialization CWs</a:t>
          </a:r>
        </a:p>
      </dgm:t>
    </dgm:pt>
    <dgm:pt modelId="{FD329B52-398C-49B9-BBCC-DAB9787FB0B6}" type="parTrans" cxnId="{6FD68B6E-95CB-42CC-BB48-7FBCB6489DC3}">
      <dgm:prSet/>
      <dgm:spPr/>
      <dgm:t>
        <a:bodyPr/>
        <a:lstStyle/>
        <a:p>
          <a:endParaRPr lang="en-US"/>
        </a:p>
      </dgm:t>
    </dgm:pt>
    <dgm:pt modelId="{66E1CB9F-2303-4A15-8838-D785B1D331A7}" type="sibTrans" cxnId="{6FD68B6E-95CB-42CC-BB48-7FBCB6489DC3}">
      <dgm:prSet/>
      <dgm:spPr/>
      <dgm:t>
        <a:bodyPr/>
        <a:lstStyle/>
        <a:p>
          <a:endParaRPr lang="en-US"/>
        </a:p>
      </dgm:t>
    </dgm:pt>
    <dgm:pt modelId="{DE756610-5763-47C0-A2C4-86E0A447BE85}">
      <dgm:prSet phldrT="[Text]"/>
      <dgm:spPr/>
      <dgm:t>
        <a:bodyPr/>
        <a:lstStyle/>
        <a:p>
          <a:r>
            <a:rPr lang="en-US" dirty="0"/>
            <a:t>Operation CWs</a:t>
          </a:r>
        </a:p>
      </dgm:t>
    </dgm:pt>
    <dgm:pt modelId="{46D516A8-68D0-42D0-88F5-536820146AEA}" type="parTrans" cxnId="{22C30064-C9B0-4740-A945-9CCB2C262E52}">
      <dgm:prSet/>
      <dgm:spPr/>
      <dgm:t>
        <a:bodyPr/>
        <a:lstStyle/>
        <a:p>
          <a:endParaRPr lang="en-US"/>
        </a:p>
      </dgm:t>
    </dgm:pt>
    <dgm:pt modelId="{1C91B946-2966-4D2D-8B66-065A804DD2F2}" type="sibTrans" cxnId="{22C30064-C9B0-4740-A945-9CCB2C262E52}">
      <dgm:prSet/>
      <dgm:spPr/>
      <dgm:t>
        <a:bodyPr/>
        <a:lstStyle/>
        <a:p>
          <a:endParaRPr lang="en-US"/>
        </a:p>
      </dgm:t>
    </dgm:pt>
    <dgm:pt modelId="{42830ADD-1FC8-4699-8265-701C6EF02F1B}" type="pres">
      <dgm:prSet presAssocID="{0915C88B-D45C-4C41-985A-5B24B98BF22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5BEE3E8-B8CC-4D88-9541-BD44157E9C26}" type="pres">
      <dgm:prSet presAssocID="{974BBC3A-EA2C-4DD5-B71F-4D33727B1FAE}" presName="hierRoot1" presStyleCnt="0">
        <dgm:presLayoutVars>
          <dgm:hierBranch val="init"/>
        </dgm:presLayoutVars>
      </dgm:prSet>
      <dgm:spPr/>
    </dgm:pt>
    <dgm:pt modelId="{BA6CEC0D-0267-4603-B97C-CB347D0304DE}" type="pres">
      <dgm:prSet presAssocID="{974BBC3A-EA2C-4DD5-B71F-4D33727B1FAE}" presName="rootComposite1" presStyleCnt="0"/>
      <dgm:spPr/>
    </dgm:pt>
    <dgm:pt modelId="{2DA371D3-3DCD-4230-9D45-ABB03AF049AE}" type="pres">
      <dgm:prSet presAssocID="{974BBC3A-EA2C-4DD5-B71F-4D33727B1FA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10F3C38-84C5-415E-B2BC-C98360204153}" type="pres">
      <dgm:prSet presAssocID="{974BBC3A-EA2C-4DD5-B71F-4D33727B1FAE}" presName="topArc1" presStyleLbl="parChTrans1D1" presStyleIdx="0" presStyleCnt="6"/>
      <dgm:spPr/>
    </dgm:pt>
    <dgm:pt modelId="{2684871F-69A6-442B-A2CE-22489CE55D4A}" type="pres">
      <dgm:prSet presAssocID="{974BBC3A-EA2C-4DD5-B71F-4D33727B1FAE}" presName="bottomArc1" presStyleLbl="parChTrans1D1" presStyleIdx="1" presStyleCnt="6"/>
      <dgm:spPr/>
    </dgm:pt>
    <dgm:pt modelId="{F7F6E036-8242-4D11-B2EB-DBBCDBDC0C96}" type="pres">
      <dgm:prSet presAssocID="{974BBC3A-EA2C-4DD5-B71F-4D33727B1FAE}" presName="topConnNode1" presStyleLbl="node1" presStyleIdx="0" presStyleCnt="0"/>
      <dgm:spPr/>
      <dgm:t>
        <a:bodyPr/>
        <a:lstStyle/>
        <a:p>
          <a:endParaRPr lang="en-IN"/>
        </a:p>
      </dgm:t>
    </dgm:pt>
    <dgm:pt modelId="{15D0DDDB-114A-4645-BFD9-4FCE1C699CC9}" type="pres">
      <dgm:prSet presAssocID="{974BBC3A-EA2C-4DD5-B71F-4D33727B1FAE}" presName="hierChild2" presStyleCnt="0"/>
      <dgm:spPr/>
    </dgm:pt>
    <dgm:pt modelId="{963B7079-9DB2-4AC2-9762-7A632B02D98F}" type="pres">
      <dgm:prSet presAssocID="{FD329B52-398C-49B9-BBCC-DAB9787FB0B6}" presName="Name28" presStyleLbl="parChTrans1D2" presStyleIdx="0" presStyleCnt="2"/>
      <dgm:spPr/>
      <dgm:t>
        <a:bodyPr/>
        <a:lstStyle/>
        <a:p>
          <a:endParaRPr lang="en-IN"/>
        </a:p>
      </dgm:t>
    </dgm:pt>
    <dgm:pt modelId="{885BE588-1A9D-41A0-AE49-BDC1B71E9594}" type="pres">
      <dgm:prSet presAssocID="{B573B1EA-D263-4C3C-91F3-C061DEB099F5}" presName="hierRoot2" presStyleCnt="0">
        <dgm:presLayoutVars>
          <dgm:hierBranch val="init"/>
        </dgm:presLayoutVars>
      </dgm:prSet>
      <dgm:spPr/>
    </dgm:pt>
    <dgm:pt modelId="{3617FD7C-2827-4673-81FA-A05860B1ED88}" type="pres">
      <dgm:prSet presAssocID="{B573B1EA-D263-4C3C-91F3-C061DEB099F5}" presName="rootComposite2" presStyleCnt="0"/>
      <dgm:spPr/>
    </dgm:pt>
    <dgm:pt modelId="{09353C8D-BCDD-4A6D-9BF9-F4AC0A6EF802}" type="pres">
      <dgm:prSet presAssocID="{B573B1EA-D263-4C3C-91F3-C061DEB099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4256DB4-8C26-4A89-8553-AF364061CC11}" type="pres">
      <dgm:prSet presAssocID="{B573B1EA-D263-4C3C-91F3-C061DEB099F5}" presName="topArc2" presStyleLbl="parChTrans1D1" presStyleIdx="2" presStyleCnt="6"/>
      <dgm:spPr/>
    </dgm:pt>
    <dgm:pt modelId="{6FFF4A6E-305C-43A2-B8AD-4F6FD6B2760C}" type="pres">
      <dgm:prSet presAssocID="{B573B1EA-D263-4C3C-91F3-C061DEB099F5}" presName="bottomArc2" presStyleLbl="parChTrans1D1" presStyleIdx="3" presStyleCnt="6"/>
      <dgm:spPr/>
    </dgm:pt>
    <dgm:pt modelId="{DF0E0835-5B34-4213-B398-E1D533CFADCB}" type="pres">
      <dgm:prSet presAssocID="{B573B1EA-D263-4C3C-91F3-C061DEB099F5}" presName="topConnNode2" presStyleLbl="node2" presStyleIdx="0" presStyleCnt="0"/>
      <dgm:spPr/>
      <dgm:t>
        <a:bodyPr/>
        <a:lstStyle/>
        <a:p>
          <a:endParaRPr lang="en-IN"/>
        </a:p>
      </dgm:t>
    </dgm:pt>
    <dgm:pt modelId="{385BA958-CF0D-4379-9811-5931F11E05F1}" type="pres">
      <dgm:prSet presAssocID="{B573B1EA-D263-4C3C-91F3-C061DEB099F5}" presName="hierChild4" presStyleCnt="0"/>
      <dgm:spPr/>
    </dgm:pt>
    <dgm:pt modelId="{F43A7D06-E02F-4A15-9945-9AB23340CF07}" type="pres">
      <dgm:prSet presAssocID="{B573B1EA-D263-4C3C-91F3-C061DEB099F5}" presName="hierChild5" presStyleCnt="0"/>
      <dgm:spPr/>
    </dgm:pt>
    <dgm:pt modelId="{A0EC24E0-3CC9-40D7-96E9-1C3DE71D9ABB}" type="pres">
      <dgm:prSet presAssocID="{46D516A8-68D0-42D0-88F5-536820146AEA}" presName="Name28" presStyleLbl="parChTrans1D2" presStyleIdx="1" presStyleCnt="2"/>
      <dgm:spPr/>
      <dgm:t>
        <a:bodyPr/>
        <a:lstStyle/>
        <a:p>
          <a:endParaRPr lang="en-IN"/>
        </a:p>
      </dgm:t>
    </dgm:pt>
    <dgm:pt modelId="{EED6CF92-61CB-4925-B3DB-C7123ADC542E}" type="pres">
      <dgm:prSet presAssocID="{DE756610-5763-47C0-A2C4-86E0A447BE85}" presName="hierRoot2" presStyleCnt="0">
        <dgm:presLayoutVars>
          <dgm:hierBranch val="init"/>
        </dgm:presLayoutVars>
      </dgm:prSet>
      <dgm:spPr/>
    </dgm:pt>
    <dgm:pt modelId="{AF8D7A62-EE9F-49D8-8E8F-959B002D45A2}" type="pres">
      <dgm:prSet presAssocID="{DE756610-5763-47C0-A2C4-86E0A447BE85}" presName="rootComposite2" presStyleCnt="0"/>
      <dgm:spPr/>
    </dgm:pt>
    <dgm:pt modelId="{DD823ECC-1619-450B-AAC0-EDD32AAB7951}" type="pres">
      <dgm:prSet presAssocID="{DE756610-5763-47C0-A2C4-86E0A447BE8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DC0E6C4-F33E-441C-8A51-9B1ABE5285BE}" type="pres">
      <dgm:prSet presAssocID="{DE756610-5763-47C0-A2C4-86E0A447BE85}" presName="topArc2" presStyleLbl="parChTrans1D1" presStyleIdx="4" presStyleCnt="6"/>
      <dgm:spPr/>
    </dgm:pt>
    <dgm:pt modelId="{FE310536-14C7-4F4C-B3E3-A896E51D77FB}" type="pres">
      <dgm:prSet presAssocID="{DE756610-5763-47C0-A2C4-86E0A447BE85}" presName="bottomArc2" presStyleLbl="parChTrans1D1" presStyleIdx="5" presStyleCnt="6"/>
      <dgm:spPr/>
    </dgm:pt>
    <dgm:pt modelId="{3ACD8F3A-583E-4D79-92BC-CBD9C898F015}" type="pres">
      <dgm:prSet presAssocID="{DE756610-5763-47C0-A2C4-86E0A447BE85}" presName="topConnNode2" presStyleLbl="node2" presStyleIdx="0" presStyleCnt="0"/>
      <dgm:spPr/>
      <dgm:t>
        <a:bodyPr/>
        <a:lstStyle/>
        <a:p>
          <a:endParaRPr lang="en-IN"/>
        </a:p>
      </dgm:t>
    </dgm:pt>
    <dgm:pt modelId="{1523AF67-27B3-4A63-967E-7BF8C487C8F9}" type="pres">
      <dgm:prSet presAssocID="{DE756610-5763-47C0-A2C4-86E0A447BE85}" presName="hierChild4" presStyleCnt="0"/>
      <dgm:spPr/>
    </dgm:pt>
    <dgm:pt modelId="{8A348698-6A17-4F77-92BA-9C4A0A17EBC0}" type="pres">
      <dgm:prSet presAssocID="{DE756610-5763-47C0-A2C4-86E0A447BE85}" presName="hierChild5" presStyleCnt="0"/>
      <dgm:spPr/>
    </dgm:pt>
    <dgm:pt modelId="{DC0A7580-DF1D-48EA-BFE8-3BA83376453B}" type="pres">
      <dgm:prSet presAssocID="{974BBC3A-EA2C-4DD5-B71F-4D33727B1FAE}" presName="hierChild3" presStyleCnt="0"/>
      <dgm:spPr/>
    </dgm:pt>
  </dgm:ptLst>
  <dgm:cxnLst>
    <dgm:cxn modelId="{1AFA2BF0-4919-4547-A400-5273709F36AE}" type="presOf" srcId="{B573B1EA-D263-4C3C-91F3-C061DEB099F5}" destId="{09353C8D-BCDD-4A6D-9BF9-F4AC0A6EF802}" srcOrd="0" destOrd="0" presId="urn:microsoft.com/office/officeart/2008/layout/HalfCircleOrganizationChart"/>
    <dgm:cxn modelId="{A647C10C-A0EC-40B9-82E6-F41E9BC9CB9F}" type="presOf" srcId="{974BBC3A-EA2C-4DD5-B71F-4D33727B1FAE}" destId="{2DA371D3-3DCD-4230-9D45-ABB03AF049AE}" srcOrd="0" destOrd="0" presId="urn:microsoft.com/office/officeart/2008/layout/HalfCircleOrganizationChart"/>
    <dgm:cxn modelId="{08AB2568-C6F8-474B-980D-2AD55217DA7E}" type="presOf" srcId="{974BBC3A-EA2C-4DD5-B71F-4D33727B1FAE}" destId="{F7F6E036-8242-4D11-B2EB-DBBCDBDC0C96}" srcOrd="1" destOrd="0" presId="urn:microsoft.com/office/officeart/2008/layout/HalfCircleOrganizationChart"/>
    <dgm:cxn modelId="{22C30064-C9B0-4740-A945-9CCB2C262E52}" srcId="{974BBC3A-EA2C-4DD5-B71F-4D33727B1FAE}" destId="{DE756610-5763-47C0-A2C4-86E0A447BE85}" srcOrd="1" destOrd="0" parTransId="{46D516A8-68D0-42D0-88F5-536820146AEA}" sibTransId="{1C91B946-2966-4D2D-8B66-065A804DD2F2}"/>
    <dgm:cxn modelId="{0538D3F8-028D-4132-8886-5A9CC40DCF5C}" type="presOf" srcId="{46D516A8-68D0-42D0-88F5-536820146AEA}" destId="{A0EC24E0-3CC9-40D7-96E9-1C3DE71D9ABB}" srcOrd="0" destOrd="0" presId="urn:microsoft.com/office/officeart/2008/layout/HalfCircleOrganizationChart"/>
    <dgm:cxn modelId="{D229C6F8-8B62-4CED-AF08-01B18891EEA9}" type="presOf" srcId="{FD329B52-398C-49B9-BBCC-DAB9787FB0B6}" destId="{963B7079-9DB2-4AC2-9762-7A632B02D98F}" srcOrd="0" destOrd="0" presId="urn:microsoft.com/office/officeart/2008/layout/HalfCircleOrganizationChart"/>
    <dgm:cxn modelId="{6FD68B6E-95CB-42CC-BB48-7FBCB6489DC3}" srcId="{974BBC3A-EA2C-4DD5-B71F-4D33727B1FAE}" destId="{B573B1EA-D263-4C3C-91F3-C061DEB099F5}" srcOrd="0" destOrd="0" parTransId="{FD329B52-398C-49B9-BBCC-DAB9787FB0B6}" sibTransId="{66E1CB9F-2303-4A15-8838-D785B1D331A7}"/>
    <dgm:cxn modelId="{E847D4FA-0C54-435D-BBC0-29A36F18BAA2}" srcId="{0915C88B-D45C-4C41-985A-5B24B98BF229}" destId="{974BBC3A-EA2C-4DD5-B71F-4D33727B1FAE}" srcOrd="0" destOrd="0" parTransId="{EDB9308C-47B5-4348-BDF8-D769CF21DF14}" sibTransId="{AB9A37BF-BB90-4C78-9649-CFDC9CBF9723}"/>
    <dgm:cxn modelId="{7131AAFF-F595-4C63-911F-5E6CE6702E18}" type="presOf" srcId="{0915C88B-D45C-4C41-985A-5B24B98BF229}" destId="{42830ADD-1FC8-4699-8265-701C6EF02F1B}" srcOrd="0" destOrd="0" presId="urn:microsoft.com/office/officeart/2008/layout/HalfCircleOrganizationChart"/>
    <dgm:cxn modelId="{D7B3FBF5-F9C6-4F7A-B90F-D4F595EF7DA7}" type="presOf" srcId="{DE756610-5763-47C0-A2C4-86E0A447BE85}" destId="{3ACD8F3A-583E-4D79-92BC-CBD9C898F015}" srcOrd="1" destOrd="0" presId="urn:microsoft.com/office/officeart/2008/layout/HalfCircleOrganizationChart"/>
    <dgm:cxn modelId="{8C953A1E-1137-4069-A066-A7033A714F7C}" type="presOf" srcId="{B573B1EA-D263-4C3C-91F3-C061DEB099F5}" destId="{DF0E0835-5B34-4213-B398-E1D533CFADCB}" srcOrd="1" destOrd="0" presId="urn:microsoft.com/office/officeart/2008/layout/HalfCircleOrganizationChart"/>
    <dgm:cxn modelId="{829849E2-4C7C-4543-838C-C28E03097774}" type="presOf" srcId="{DE756610-5763-47C0-A2C4-86E0A447BE85}" destId="{DD823ECC-1619-450B-AAC0-EDD32AAB7951}" srcOrd="0" destOrd="0" presId="urn:microsoft.com/office/officeart/2008/layout/HalfCircleOrganizationChart"/>
    <dgm:cxn modelId="{26D2C318-CA73-49F6-A0B7-F4B10F906FF9}" type="presParOf" srcId="{42830ADD-1FC8-4699-8265-701C6EF02F1B}" destId="{B5BEE3E8-B8CC-4D88-9541-BD44157E9C26}" srcOrd="0" destOrd="0" presId="urn:microsoft.com/office/officeart/2008/layout/HalfCircleOrganizationChart"/>
    <dgm:cxn modelId="{D26F0F69-9EBA-40F7-AE07-A5F86F433229}" type="presParOf" srcId="{B5BEE3E8-B8CC-4D88-9541-BD44157E9C26}" destId="{BA6CEC0D-0267-4603-B97C-CB347D0304DE}" srcOrd="0" destOrd="0" presId="urn:microsoft.com/office/officeart/2008/layout/HalfCircleOrganizationChart"/>
    <dgm:cxn modelId="{E8D80EEC-F49A-4580-83D0-A5F045C40C5C}" type="presParOf" srcId="{BA6CEC0D-0267-4603-B97C-CB347D0304DE}" destId="{2DA371D3-3DCD-4230-9D45-ABB03AF049AE}" srcOrd="0" destOrd="0" presId="urn:microsoft.com/office/officeart/2008/layout/HalfCircleOrganizationChart"/>
    <dgm:cxn modelId="{8FCD9D44-4D81-4918-9241-6EE1D0F786C8}" type="presParOf" srcId="{BA6CEC0D-0267-4603-B97C-CB347D0304DE}" destId="{510F3C38-84C5-415E-B2BC-C98360204153}" srcOrd="1" destOrd="0" presId="urn:microsoft.com/office/officeart/2008/layout/HalfCircleOrganizationChart"/>
    <dgm:cxn modelId="{5DB57EC8-8AFB-461B-98D1-5C7F349D2628}" type="presParOf" srcId="{BA6CEC0D-0267-4603-B97C-CB347D0304DE}" destId="{2684871F-69A6-442B-A2CE-22489CE55D4A}" srcOrd="2" destOrd="0" presId="urn:microsoft.com/office/officeart/2008/layout/HalfCircleOrganizationChart"/>
    <dgm:cxn modelId="{38D5D8A7-7F13-4966-A412-9FF5818A5517}" type="presParOf" srcId="{BA6CEC0D-0267-4603-B97C-CB347D0304DE}" destId="{F7F6E036-8242-4D11-B2EB-DBBCDBDC0C96}" srcOrd="3" destOrd="0" presId="urn:microsoft.com/office/officeart/2008/layout/HalfCircleOrganizationChart"/>
    <dgm:cxn modelId="{168B0E3D-93A9-4ECA-A37A-169229BBFE11}" type="presParOf" srcId="{B5BEE3E8-B8CC-4D88-9541-BD44157E9C26}" destId="{15D0DDDB-114A-4645-BFD9-4FCE1C699CC9}" srcOrd="1" destOrd="0" presId="urn:microsoft.com/office/officeart/2008/layout/HalfCircleOrganizationChart"/>
    <dgm:cxn modelId="{D756B572-B606-445D-8A2F-C35D086D2EAD}" type="presParOf" srcId="{15D0DDDB-114A-4645-BFD9-4FCE1C699CC9}" destId="{963B7079-9DB2-4AC2-9762-7A632B02D98F}" srcOrd="0" destOrd="0" presId="urn:microsoft.com/office/officeart/2008/layout/HalfCircleOrganizationChart"/>
    <dgm:cxn modelId="{3FB9CFC0-39A2-48C5-B132-0BDF5C2C7190}" type="presParOf" srcId="{15D0DDDB-114A-4645-BFD9-4FCE1C699CC9}" destId="{885BE588-1A9D-41A0-AE49-BDC1B71E9594}" srcOrd="1" destOrd="0" presId="urn:microsoft.com/office/officeart/2008/layout/HalfCircleOrganizationChart"/>
    <dgm:cxn modelId="{3979500F-9DF5-4FE3-ADB2-5A0F4C657069}" type="presParOf" srcId="{885BE588-1A9D-41A0-AE49-BDC1B71E9594}" destId="{3617FD7C-2827-4673-81FA-A05860B1ED88}" srcOrd="0" destOrd="0" presId="urn:microsoft.com/office/officeart/2008/layout/HalfCircleOrganizationChart"/>
    <dgm:cxn modelId="{8819A9A4-7AB2-426B-9D6A-980DB7CA9AE7}" type="presParOf" srcId="{3617FD7C-2827-4673-81FA-A05860B1ED88}" destId="{09353C8D-BCDD-4A6D-9BF9-F4AC0A6EF802}" srcOrd="0" destOrd="0" presId="urn:microsoft.com/office/officeart/2008/layout/HalfCircleOrganizationChart"/>
    <dgm:cxn modelId="{6473F564-132D-4C8F-B011-F3771B447C2F}" type="presParOf" srcId="{3617FD7C-2827-4673-81FA-A05860B1ED88}" destId="{D4256DB4-8C26-4A89-8553-AF364061CC11}" srcOrd="1" destOrd="0" presId="urn:microsoft.com/office/officeart/2008/layout/HalfCircleOrganizationChart"/>
    <dgm:cxn modelId="{5E822E3F-DE3D-4AA5-B636-53D4425F7791}" type="presParOf" srcId="{3617FD7C-2827-4673-81FA-A05860B1ED88}" destId="{6FFF4A6E-305C-43A2-B8AD-4F6FD6B2760C}" srcOrd="2" destOrd="0" presId="urn:microsoft.com/office/officeart/2008/layout/HalfCircleOrganizationChart"/>
    <dgm:cxn modelId="{77987470-4BDC-47C2-9422-829B2407D5EE}" type="presParOf" srcId="{3617FD7C-2827-4673-81FA-A05860B1ED88}" destId="{DF0E0835-5B34-4213-B398-E1D533CFADCB}" srcOrd="3" destOrd="0" presId="urn:microsoft.com/office/officeart/2008/layout/HalfCircleOrganizationChart"/>
    <dgm:cxn modelId="{7E059B39-A994-417B-A798-5528CDA0C6E6}" type="presParOf" srcId="{885BE588-1A9D-41A0-AE49-BDC1B71E9594}" destId="{385BA958-CF0D-4379-9811-5931F11E05F1}" srcOrd="1" destOrd="0" presId="urn:microsoft.com/office/officeart/2008/layout/HalfCircleOrganizationChart"/>
    <dgm:cxn modelId="{E77E8749-03B2-41C3-A58A-F6DE8AC4BF1E}" type="presParOf" srcId="{885BE588-1A9D-41A0-AE49-BDC1B71E9594}" destId="{F43A7D06-E02F-4A15-9945-9AB23340CF07}" srcOrd="2" destOrd="0" presId="urn:microsoft.com/office/officeart/2008/layout/HalfCircleOrganizationChart"/>
    <dgm:cxn modelId="{B34F54DB-EE40-4B49-B944-812346AEFF1B}" type="presParOf" srcId="{15D0DDDB-114A-4645-BFD9-4FCE1C699CC9}" destId="{A0EC24E0-3CC9-40D7-96E9-1C3DE71D9ABB}" srcOrd="2" destOrd="0" presId="urn:microsoft.com/office/officeart/2008/layout/HalfCircleOrganizationChart"/>
    <dgm:cxn modelId="{674B706C-C42F-4E6B-8967-AF8820AC414A}" type="presParOf" srcId="{15D0DDDB-114A-4645-BFD9-4FCE1C699CC9}" destId="{EED6CF92-61CB-4925-B3DB-C7123ADC542E}" srcOrd="3" destOrd="0" presId="urn:microsoft.com/office/officeart/2008/layout/HalfCircleOrganizationChart"/>
    <dgm:cxn modelId="{FF78BE55-E6BD-4D09-AFB6-9F87F0B4B283}" type="presParOf" srcId="{EED6CF92-61CB-4925-B3DB-C7123ADC542E}" destId="{AF8D7A62-EE9F-49D8-8E8F-959B002D45A2}" srcOrd="0" destOrd="0" presId="urn:microsoft.com/office/officeart/2008/layout/HalfCircleOrganizationChart"/>
    <dgm:cxn modelId="{6683FAC8-DCCB-4F6B-9143-68928D13014D}" type="presParOf" srcId="{AF8D7A62-EE9F-49D8-8E8F-959B002D45A2}" destId="{DD823ECC-1619-450B-AAC0-EDD32AAB7951}" srcOrd="0" destOrd="0" presId="urn:microsoft.com/office/officeart/2008/layout/HalfCircleOrganizationChart"/>
    <dgm:cxn modelId="{CDA09E04-7F44-4A09-A389-6140703EB18D}" type="presParOf" srcId="{AF8D7A62-EE9F-49D8-8E8F-959B002D45A2}" destId="{4DC0E6C4-F33E-441C-8A51-9B1ABE5285BE}" srcOrd="1" destOrd="0" presId="urn:microsoft.com/office/officeart/2008/layout/HalfCircleOrganizationChart"/>
    <dgm:cxn modelId="{3DF59449-FB6B-4F29-93C6-A660E3FF7DE3}" type="presParOf" srcId="{AF8D7A62-EE9F-49D8-8E8F-959B002D45A2}" destId="{FE310536-14C7-4F4C-B3E3-A896E51D77FB}" srcOrd="2" destOrd="0" presId="urn:microsoft.com/office/officeart/2008/layout/HalfCircleOrganizationChart"/>
    <dgm:cxn modelId="{C0E35144-DBFD-4219-A676-F9E325DC30D8}" type="presParOf" srcId="{AF8D7A62-EE9F-49D8-8E8F-959B002D45A2}" destId="{3ACD8F3A-583E-4D79-92BC-CBD9C898F015}" srcOrd="3" destOrd="0" presId="urn:microsoft.com/office/officeart/2008/layout/HalfCircleOrganizationChart"/>
    <dgm:cxn modelId="{12BA05E7-61E2-42D8-B759-85B648D1928C}" type="presParOf" srcId="{EED6CF92-61CB-4925-B3DB-C7123ADC542E}" destId="{1523AF67-27B3-4A63-967E-7BF8C487C8F9}" srcOrd="1" destOrd="0" presId="urn:microsoft.com/office/officeart/2008/layout/HalfCircleOrganizationChart"/>
    <dgm:cxn modelId="{BE4F9626-8BB3-427E-A230-641E51EF8715}" type="presParOf" srcId="{EED6CF92-61CB-4925-B3DB-C7123ADC542E}" destId="{8A348698-6A17-4F77-92BA-9C4A0A17EBC0}" srcOrd="2" destOrd="0" presId="urn:microsoft.com/office/officeart/2008/layout/HalfCircleOrganizationChart"/>
    <dgm:cxn modelId="{08FAC1A8-7475-42AF-8B43-7CC5ADC83C95}" type="presParOf" srcId="{B5BEE3E8-B8CC-4D88-9541-BD44157E9C26}" destId="{DC0A7580-DF1D-48EA-BFE8-3BA83376453B}" srcOrd="2" destOrd="0" presId="urn:microsoft.com/office/officeart/2008/layout/HalfCircle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 – INTRODUCTION TO PERIPHERAL INTERFACING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906D6F-C140-4C20-A2C8-2DC7E023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791" y="4960137"/>
            <a:ext cx="2796209" cy="1463040"/>
          </a:xfrm>
        </p:spPr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 dirty="0" smtClean="0"/>
              <a:t>P. </a:t>
            </a:r>
            <a:r>
              <a:rPr lang="en-US" smtClean="0"/>
              <a:t>Nirmala</a:t>
            </a:r>
            <a:endParaRPr lang="en-US" dirty="0"/>
          </a:p>
          <a:p>
            <a:r>
              <a:rPr lang="en-US" dirty="0"/>
              <a:t>Assistant Professor, Sr. Gr. I,</a:t>
            </a:r>
          </a:p>
          <a:p>
            <a:r>
              <a:rPr lang="en-US" dirty="0"/>
              <a:t>SENSE,</a:t>
            </a:r>
          </a:p>
          <a:p>
            <a:r>
              <a:rPr lang="en-US" dirty="0"/>
              <a:t>VIT Chennai Campus.</a:t>
            </a:r>
          </a:p>
        </p:txBody>
      </p:sp>
    </p:spTree>
    <p:extLst>
      <p:ext uri="{BB962C8B-B14F-4D97-AF65-F5344CB8AC3E}">
        <p14:creationId xmlns:p14="http://schemas.microsoft.com/office/powerpoint/2010/main" val="187191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3C721-4DE8-4ED5-9877-0389242C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58097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67073E5-1151-4EFD-AC04-25460F491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1166190"/>
                <a:ext cx="7290054" cy="569181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CS</a:t>
                </a:r>
                <a:r>
                  <a:rPr lang="en-US" sz="2800" dirty="0"/>
                  <a:t> – active low chip select signal for enabling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𝑅𝐷</m:t>
                        </m:r>
                      </m:e>
                    </m:acc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𝑊𝑅</m:t>
                        </m:r>
                      </m:e>
                    </m:acc>
                  </m:oMath>
                </a14:m>
                <a:r>
                  <a:rPr lang="en-US" sz="2800" dirty="0"/>
                  <a:t> operations.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𝑅𝐷</m:t>
                        </m:r>
                      </m:e>
                    </m:acc>
                  </m:oMath>
                </a14:m>
                <a:r>
                  <a:rPr lang="en-US" sz="2800" dirty="0"/>
                  <a:t> - Active low read enable input.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- This pin is an active low write enable input pin to 8259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- bidirectional data bus that carries  8-bit data either to a control word or from a status word register. This can also carry interrupt vector information.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𝐶𝐴𝑆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𝐶𝐴𝑆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Cascade lines – If more interrupts are required, the 8259A is used in a cascade mode in which one 8259A is the master and 8 other 8259As as slaves, thus forming 64 vectored interrupt. These three lines act as select lines for addressing the slaves.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073E5-1151-4EFD-AC04-25460F491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166190"/>
                <a:ext cx="7290054" cy="5691810"/>
              </a:xfrm>
              <a:blipFill>
                <a:blip r:embed="rId2"/>
                <a:stretch>
                  <a:fillRect l="-1923" t="-2248" r="-1756" b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5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1457A-867F-40D6-A741-0946F831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38274"/>
            <a:ext cx="7290054" cy="62073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BD258D0-4F17-45A1-BC65-687C729C3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859006"/>
                <a:ext cx="7290054" cy="545035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𝑆𝑃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/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sz="2800" dirty="0"/>
                  <a:t> - When the chip is used in buffered mode, it can be used as a buffer enable. Else, this pin is used as an input to designate whether the chip is used as a master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800" dirty="0"/>
                  <a:t> = 1) or a slave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sz="2800" dirty="0"/>
                  <a:t> =0)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INT</a:t>
                </a:r>
                <a:r>
                  <a:rPr lang="en-US" sz="2800" dirty="0"/>
                  <a:t>  - This pin goes high whenever a valid interrupt is received.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800" dirty="0"/>
                  <a:t> - Act as inputs to accept interrupts requests to CPU.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𝐼𝑁𝑇𝐴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- Interrupt acknowledgement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258D0-4F17-45A1-BC65-687C729C3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859006"/>
                <a:ext cx="7290054" cy="5450354"/>
              </a:xfrm>
              <a:blipFill>
                <a:blip r:embed="rId2"/>
                <a:stretch>
                  <a:fillRect l="-2090" t="-1902" r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4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60449-D891-4A28-AC48-E6A2D032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91891"/>
            <a:ext cx="7290054" cy="713497"/>
          </a:xfrm>
        </p:spPr>
        <p:txBody>
          <a:bodyPr/>
          <a:lstStyle/>
          <a:p>
            <a:r>
              <a:rPr lang="en-US" dirty="0"/>
              <a:t>Interrupt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EC64D6C-1AEE-4CFC-88EE-7D7B5E626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905387"/>
                <a:ext cx="7290054" cy="576072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When one or more IR lines go high, the corresponding bits are set in the IRR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It finds the highest priority signal and sends an INT signal to the CPU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CPU acknowledges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𝐼𝑁𝑇𝐴</m:t>
                        </m:r>
                      </m:e>
                    </m:acc>
                  </m:oMath>
                </a14:m>
                <a:r>
                  <a:rPr lang="en-US" sz="2800" dirty="0"/>
                  <a:t> pulse.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Upon reception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𝐼𝑁𝑇𝐴</m:t>
                        </m:r>
                      </m:e>
                    </m:acc>
                  </m:oMath>
                </a14:m>
                <a:r>
                  <a:rPr lang="en-US" sz="2800" dirty="0"/>
                  <a:t> pulse, the highest priority bit of ISR and the corresponding bit of IRR are set.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The 8086 will initiate another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𝐼𝑁𝑇𝐴</m:t>
                        </m:r>
                      </m:e>
                    </m:acc>
                  </m:oMath>
                </a14:m>
                <a:r>
                  <a:rPr lang="en-US" sz="2800" dirty="0"/>
                  <a:t> pulse.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Now, 8259A releases an 8-bit pointer on the data bus from where it is read by the CPU.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If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automatic end of interrupt (AEOI) </a:t>
                </a:r>
                <a:r>
                  <a:rPr lang="en-US" sz="2800" dirty="0"/>
                  <a:t>mode is programmed, the ISR bit is reset by the end of the second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𝐼𝑁𝑇𝐴</m:t>
                        </m:r>
                      </m:e>
                    </m:acc>
                  </m:oMath>
                </a14:m>
                <a:r>
                  <a:rPr lang="en-US" sz="2800" dirty="0"/>
                  <a:t> pulse.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Otherwise, ISR bit remains set until an EOI signal is issued.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64D6C-1AEE-4CFC-88EE-7D7B5E626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905387"/>
                <a:ext cx="7290054" cy="5760721"/>
              </a:xfrm>
              <a:blipFill>
                <a:blip r:embed="rId2"/>
                <a:stretch>
                  <a:fillRect l="-1923" t="-2857" r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40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A8DCF-A6FC-4138-98EE-41E58A06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words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00705EB5-E014-4B51-A93B-4B27EB727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429103"/>
              </p:ext>
            </p:extLst>
          </p:nvPr>
        </p:nvGraphicFramePr>
        <p:xfrm>
          <a:off x="1524000" y="2084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7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9B0EC-9C78-4F7D-ACBC-58EAFC4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3" y="2679192"/>
            <a:ext cx="7290054" cy="1499616"/>
          </a:xfrm>
        </p:spPr>
        <p:txBody>
          <a:bodyPr/>
          <a:lstStyle/>
          <a:p>
            <a:pPr algn="ctr"/>
            <a:r>
              <a:rPr lang="en-US" dirty="0"/>
              <a:t>Programmable interrupt controller microprocessor - 8259</a:t>
            </a:r>
          </a:p>
        </p:txBody>
      </p:sp>
    </p:spTree>
    <p:extLst>
      <p:ext uri="{BB962C8B-B14F-4D97-AF65-F5344CB8AC3E}">
        <p14:creationId xmlns:p14="http://schemas.microsoft.com/office/powerpoint/2010/main" val="33994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380C5-423C-4BD9-B869-94F1BD9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8259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5CE1F-499C-447E-B352-497F6373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590261"/>
            <a:ext cx="7290054" cy="51418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Consider that the CPU is connected with a number of I/O devices that would prefer to transfer data using </a:t>
            </a:r>
            <a:r>
              <a:rPr lang="en-US" sz="2800" dirty="0">
                <a:solidFill>
                  <a:srgbClr val="FF0000"/>
                </a:solidFill>
              </a:rPr>
              <a:t>interrupt driven data transfer mode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 such cases, more number of interrupt pins are required than that are available in the microprocessor.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processor will be subjected to take care of the priorities of the interrupts occurring at each pin.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To overcome these disadvantages, the programmable interrupt controller that is capable of handling number of interrupts is used.</a:t>
            </a:r>
          </a:p>
        </p:txBody>
      </p:sp>
    </p:spTree>
    <p:extLst>
      <p:ext uri="{BB962C8B-B14F-4D97-AF65-F5344CB8AC3E}">
        <p14:creationId xmlns:p14="http://schemas.microsoft.com/office/powerpoint/2010/main" val="974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949AB-FF92-43B9-91A5-F794D72E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5B5A7-FEB9-442E-864A-C64BA6F8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8259 can take care of all the interrupts simultaneously along with their priorities and types.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Intel’s 8259 was compatible with only 8-bit microprocessors but the advanced version of it, 8259A is compatible with 8 as well as 16-bit microprocessors.</a:t>
            </a:r>
          </a:p>
        </p:txBody>
      </p:sp>
    </p:spTree>
    <p:extLst>
      <p:ext uri="{BB962C8B-B14F-4D97-AF65-F5344CB8AC3E}">
        <p14:creationId xmlns:p14="http://schemas.microsoft.com/office/powerpoint/2010/main" val="371404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47F30-AF45-4A9D-A1A5-26AA04F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58152"/>
            <a:ext cx="7290054" cy="58097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8259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1FA251-D9D7-4BC1-B0EF-6F3C4718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5" y="839127"/>
            <a:ext cx="8062289" cy="584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CA03D-B3E3-4AAF-B5D0-2C2889E1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713497"/>
          </a:xfrm>
        </p:spPr>
        <p:txBody>
          <a:bodyPr/>
          <a:lstStyle/>
          <a:p>
            <a:r>
              <a:rPr lang="en-US" dirty="0"/>
              <a:t>Functional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3626F-280B-4B82-B3BD-7A64F3B5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98713"/>
            <a:ext cx="7290054" cy="54068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Interrupt Request Register (IRR) </a:t>
            </a:r>
            <a:r>
              <a:rPr lang="en-US" sz="2800" dirty="0"/>
              <a:t>– The interrupts at IRQ input lines are handled. Stores all the interrupt requests in order to address them one by one as per the priority.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Interrupt Service Register (ISR) </a:t>
            </a:r>
            <a:r>
              <a:rPr lang="en-US" sz="2800" dirty="0"/>
              <a:t>– Keeps track of the requests being served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Priority resolver </a:t>
            </a:r>
            <a:r>
              <a:rPr lang="en-US" sz="2800" dirty="0"/>
              <a:t>– Determines the priorities of the interrupt requests appearing simultaneously. </a:t>
            </a:r>
            <a:r>
              <a:rPr lang="en-US" sz="2800" dirty="0">
                <a:solidFill>
                  <a:srgbClr val="FF0000"/>
                </a:solidFill>
              </a:rPr>
              <a:t>Highest priority interrupt</a:t>
            </a:r>
            <a:r>
              <a:rPr lang="en-US" sz="2800" dirty="0"/>
              <a:t> is selected and stored in the corresponding bit of ISR.</a:t>
            </a:r>
          </a:p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fixed priority </a:t>
            </a:r>
            <a:r>
              <a:rPr lang="en-US" sz="2800" dirty="0"/>
              <a:t>mode, IR0 has highest priority while IR7 has lowest priority.</a:t>
            </a:r>
          </a:p>
          <a:p>
            <a:pPr marL="0" indent="0">
              <a:buNone/>
            </a:pPr>
            <a:r>
              <a:rPr lang="en-US" sz="2800" dirty="0"/>
              <a:t>Priorities can be altered by programming 8259 in </a:t>
            </a:r>
            <a:r>
              <a:rPr lang="en-US" sz="2800" dirty="0">
                <a:solidFill>
                  <a:srgbClr val="FF0000"/>
                </a:solidFill>
              </a:rPr>
              <a:t>rotating priority mode</a:t>
            </a:r>
          </a:p>
        </p:txBody>
      </p:sp>
    </p:spTree>
    <p:extLst>
      <p:ext uri="{BB962C8B-B14F-4D97-AF65-F5344CB8AC3E}">
        <p14:creationId xmlns:p14="http://schemas.microsoft.com/office/powerpoint/2010/main" val="418429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8600B-7D22-4A61-8EC6-7347A84D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38274"/>
            <a:ext cx="7290054" cy="62073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09F43-CC7D-4B3E-963C-0E883319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859006"/>
            <a:ext cx="7290054" cy="54503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Interrupt mask register (IMR) </a:t>
            </a:r>
            <a:r>
              <a:rPr lang="en-US" sz="2800" dirty="0"/>
              <a:t>– Stores the bits required to mask the interrupt inputs. It operates on IRR at the direction of priority resolver.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Interrupt control logic </a:t>
            </a:r>
            <a:r>
              <a:rPr lang="en-US" sz="2800" dirty="0"/>
              <a:t>– Manages the interrupt and interrupt acknowledgement signals to be sent to the CPU. It also accepts INTA signals from the CPU.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Data Bus Buffer </a:t>
            </a:r>
            <a:r>
              <a:rPr lang="en-US" sz="2800" dirty="0"/>
              <a:t>– Interfaces 8259A to the microprocessor system data bus. Control words, status, other information pass through data buffer during Read, Write operations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259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EAA5F-3180-4900-B587-05A300FD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FE076-DACE-43AC-9A3D-006EA769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15548"/>
            <a:ext cx="7290054" cy="4493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Read/write control logic </a:t>
            </a:r>
            <a:r>
              <a:rPr lang="en-US" sz="2800" dirty="0"/>
              <a:t>– Accepts and decodes commands from CPU. Allows status of 8259A to be transferred via the bus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Cascade buffer/comparator </a:t>
            </a:r>
            <a:r>
              <a:rPr lang="en-US" sz="2800" dirty="0"/>
              <a:t>– Stores and compares the IDs of all the 8259As used in the system.</a:t>
            </a:r>
          </a:p>
          <a:p>
            <a:pPr marL="0" indent="0">
              <a:buNone/>
            </a:pPr>
            <a:r>
              <a:rPr lang="en-US" sz="2800" dirty="0"/>
              <a:t>The three pins CAS0-2 are output pins when 8259 acts as master</a:t>
            </a:r>
          </a:p>
          <a:p>
            <a:pPr marL="0" indent="0">
              <a:buNone/>
            </a:pPr>
            <a:r>
              <a:rPr lang="en-US" sz="2800" dirty="0"/>
              <a:t>The same pins are input pins when 8259 acts as slave.</a:t>
            </a:r>
          </a:p>
        </p:txBody>
      </p:sp>
    </p:spTree>
    <p:extLst>
      <p:ext uri="{BB962C8B-B14F-4D97-AF65-F5344CB8AC3E}">
        <p14:creationId xmlns:p14="http://schemas.microsoft.com/office/powerpoint/2010/main" val="258587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0EFF0-A50A-4E80-8B55-CD8EFD76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99027"/>
          </a:xfrm>
        </p:spPr>
        <p:txBody>
          <a:bodyPr/>
          <a:lstStyle/>
          <a:p>
            <a:r>
              <a:rPr lang="en-US" dirty="0"/>
              <a:t>Pin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2245D7-D3FB-40E0-9220-83EC1E2A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390649"/>
            <a:ext cx="4807210" cy="52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218</TotalTime>
  <Words>838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MODULE 4 – INTRODUCTION TO PERIPHERAL INTERFACING - I</vt:lpstr>
      <vt:lpstr>Programmable interrupt controller microprocessor - 8259</vt:lpstr>
      <vt:lpstr>Why 8259</vt:lpstr>
      <vt:lpstr>continued</vt:lpstr>
      <vt:lpstr>Architecture of 8259</vt:lpstr>
      <vt:lpstr>Functional descriptions</vt:lpstr>
      <vt:lpstr>continued</vt:lpstr>
      <vt:lpstr>continued</vt:lpstr>
      <vt:lpstr>Pin diagram</vt:lpstr>
      <vt:lpstr>continued</vt:lpstr>
      <vt:lpstr>continued</vt:lpstr>
      <vt:lpstr>Interrupt sequence</vt:lpstr>
      <vt:lpstr>Command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Gnana Poovathy J</dc:creator>
  <cp:lastModifiedBy>Admin</cp:lastModifiedBy>
  <cp:revision>64</cp:revision>
  <dcterms:created xsi:type="dcterms:W3CDTF">2020-08-23T16:43:10Z</dcterms:created>
  <dcterms:modified xsi:type="dcterms:W3CDTF">2021-04-03T09:35:16Z</dcterms:modified>
</cp:coreProperties>
</file>