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A747-2D60-4A6A-A549-34FABE0C106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7640-E713-4738-B0D9-B5CF7FF4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icroprocessor/microprocessor_8087_numeric_data_processor.htm" TargetMode="External"/><Relationship Id="rId2" Type="http://schemas.openxmlformats.org/officeDocument/2006/relationships/hyperlink" Target="http://www.idc-online.com/technical_references/pdfs/electronic_engineering/8087_Co_Processors_and_Architechtur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DB853-9E8E-4D05-860D-347FDB4C9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6: </a:t>
            </a:r>
            <a:r>
              <a:rPr lang="en-US" dirty="0"/>
              <a:t>Co-Processor </a:t>
            </a:r>
          </a:p>
        </p:txBody>
      </p:sp>
    </p:spTree>
    <p:extLst>
      <p:ext uri="{BB962C8B-B14F-4D97-AF65-F5344CB8AC3E}">
        <p14:creationId xmlns:p14="http://schemas.microsoft.com/office/powerpoint/2010/main" val="74492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5D376-D94B-4141-A713-7F5991A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8087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E55DA7-5788-4938-9E5F-858FEFD8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68" y="1213816"/>
            <a:ext cx="6386063" cy="53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CA2E47-2568-4E07-99F9-25F203B5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1" y="145774"/>
            <a:ext cx="8701918" cy="61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CF683-3AF3-4003-BD36-685FF988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8D259-AF38-4BC7-B84A-9ACEB183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architecture of 8087 has two main units as follows: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Unit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Unit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2167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13423-B54A-4B44-8F09-502606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65349-DE49-4735-82E1-C2300045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of the control unit is to </a:t>
            </a:r>
            <a:r>
              <a:rPr lang="en-US" dirty="0">
                <a:solidFill>
                  <a:srgbClr val="FF0000"/>
                </a:solidFill>
              </a:rPr>
              <a:t>synchronize the operations</a:t>
            </a:r>
            <a:r>
              <a:rPr lang="en-US" dirty="0"/>
              <a:t> of the microprocessor and co-processor. </a:t>
            </a:r>
          </a:p>
          <a:p>
            <a:r>
              <a:rPr lang="en-US" dirty="0"/>
              <a:t>The main components of this unit are the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Control Word,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Status Word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Buffer</a:t>
            </a:r>
            <a:r>
              <a:rPr lang="en-US" dirty="0"/>
              <a:t>. </a:t>
            </a:r>
          </a:p>
          <a:p>
            <a:r>
              <a:rPr lang="en-US" dirty="0"/>
              <a:t>If the given instruction is a co-processor instruction, then, the co-processor executes it, otherwise, the microprocessor executes it. </a:t>
            </a:r>
          </a:p>
        </p:txBody>
      </p:sp>
    </p:spTree>
    <p:extLst>
      <p:ext uri="{BB962C8B-B14F-4D97-AF65-F5344CB8AC3E}">
        <p14:creationId xmlns:p14="http://schemas.microsoft.com/office/powerpoint/2010/main" val="302011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24EC7-2220-4396-BC61-BA5A1066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CFA7A3-E674-474E-B4A0-D82D8319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146852"/>
            <a:ext cx="7985263" cy="47111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entry of the status register is explained as follows:</a:t>
            </a:r>
          </a:p>
          <a:p>
            <a:pPr marL="0" indent="0">
              <a:buNone/>
            </a:pPr>
            <a:r>
              <a:rPr lang="en-US" dirty="0"/>
              <a:t>	C3-C0		-	Condition code bits</a:t>
            </a:r>
          </a:p>
          <a:p>
            <a:pPr marL="0" indent="0">
              <a:buNone/>
            </a:pPr>
            <a:r>
              <a:rPr lang="en-US" dirty="0"/>
              <a:t>	TOP 		-	Top-of-stack (ST)</a:t>
            </a:r>
          </a:p>
          <a:p>
            <a:pPr marL="0" indent="0">
              <a:buNone/>
            </a:pPr>
            <a:r>
              <a:rPr lang="en-US" dirty="0"/>
              <a:t>	ES		-	Error summary</a:t>
            </a:r>
          </a:p>
          <a:p>
            <a:pPr marL="0" indent="0">
              <a:buNone/>
            </a:pPr>
            <a:r>
              <a:rPr lang="en-US" dirty="0"/>
              <a:t>	PE 		-	Precision error</a:t>
            </a:r>
          </a:p>
          <a:p>
            <a:pPr marL="0" indent="0">
              <a:buNone/>
            </a:pPr>
            <a:r>
              <a:rPr lang="en-US" dirty="0"/>
              <a:t>	UE 		-	Under flow error</a:t>
            </a:r>
          </a:p>
          <a:p>
            <a:pPr marL="0" indent="0">
              <a:buNone/>
            </a:pPr>
            <a:r>
              <a:rPr lang="en-US" dirty="0"/>
              <a:t>	OE 		-	Overflow error</a:t>
            </a:r>
          </a:p>
          <a:p>
            <a:pPr marL="0" indent="0">
              <a:buNone/>
            </a:pPr>
            <a:r>
              <a:rPr lang="en-US" dirty="0"/>
              <a:t>	ZE 		-	Zero error</a:t>
            </a:r>
          </a:p>
          <a:p>
            <a:pPr marL="0" indent="0">
              <a:buNone/>
            </a:pPr>
            <a:r>
              <a:rPr lang="en-US" dirty="0"/>
              <a:t>	DE 		-	Denormalized error</a:t>
            </a:r>
          </a:p>
          <a:p>
            <a:pPr marL="0" indent="0">
              <a:buNone/>
            </a:pPr>
            <a:r>
              <a:rPr lang="en-US" dirty="0"/>
              <a:t>	IE 		-	Invalid error</a:t>
            </a:r>
          </a:p>
          <a:p>
            <a:pPr marL="0" indent="0">
              <a:buNone/>
            </a:pPr>
            <a:r>
              <a:rPr lang="en-US" dirty="0"/>
              <a:t>	B 		-	Busy bit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D99123-5A7B-4FE1-8FB5-8C520393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6376"/>
            <a:ext cx="8150008" cy="6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CCD43-9CD8-4CDA-9565-913FA531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59F28B-7B75-403A-9EBA-21C88CA7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079"/>
            <a:ext cx="7886700" cy="4175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IC 	-	Infinity control </a:t>
            </a:r>
          </a:p>
          <a:p>
            <a:pPr marL="0" indent="0">
              <a:buNone/>
            </a:pPr>
            <a:r>
              <a:rPr lang="en-US" dirty="0"/>
              <a:t>	RC 	-	Rounding control</a:t>
            </a:r>
          </a:p>
          <a:p>
            <a:pPr marL="0" indent="0">
              <a:buNone/>
            </a:pPr>
            <a:r>
              <a:rPr lang="en-US" dirty="0"/>
              <a:t>	PC 	-	Precision control</a:t>
            </a:r>
          </a:p>
          <a:p>
            <a:pPr marL="0" indent="0">
              <a:buNone/>
            </a:pPr>
            <a:r>
              <a:rPr lang="en-US" dirty="0"/>
              <a:t>	PM 	-	Precision Mask</a:t>
            </a:r>
          </a:p>
          <a:p>
            <a:pPr marL="0" indent="0">
              <a:buNone/>
            </a:pPr>
            <a:r>
              <a:rPr lang="en-US" dirty="0"/>
              <a:t>	UM 	-	Underflow mask</a:t>
            </a:r>
          </a:p>
          <a:p>
            <a:pPr marL="0" indent="0">
              <a:buNone/>
            </a:pPr>
            <a:r>
              <a:rPr lang="en-US" dirty="0"/>
              <a:t>	OM 	-	Overflow mask</a:t>
            </a:r>
          </a:p>
          <a:p>
            <a:pPr marL="0" indent="0">
              <a:buNone/>
            </a:pPr>
            <a:r>
              <a:rPr lang="en-US" dirty="0"/>
              <a:t>	ZM 	-	Division by zero mask</a:t>
            </a:r>
          </a:p>
          <a:p>
            <a:pPr marL="0" indent="0">
              <a:buNone/>
            </a:pPr>
            <a:r>
              <a:rPr lang="en-US" dirty="0"/>
              <a:t>	DM 	-	Denormalized operand mask</a:t>
            </a:r>
          </a:p>
          <a:p>
            <a:pPr marL="0" indent="0">
              <a:buNone/>
            </a:pPr>
            <a:r>
              <a:rPr lang="en-US" dirty="0"/>
              <a:t>	IM 	-	Invalid operand mask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EB4A6E-A9D7-430F-8914-8DEC0970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1" y="1357314"/>
            <a:ext cx="8107194" cy="5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31727-101B-4475-8541-F1FDB3DE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Execution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A94A8-3E6A-423D-8887-A82CD6C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performs the operations that access the numeric data available in the registers of the co-processor. </a:t>
            </a:r>
          </a:p>
          <a:p>
            <a:r>
              <a:rPr lang="en-US" dirty="0"/>
              <a:t>The Numeric Registers are 80 bits wide. </a:t>
            </a:r>
          </a:p>
          <a:p>
            <a:r>
              <a:rPr lang="en-US" dirty="0"/>
              <a:t>They are present in the NUE which is capable of performing arithmetic, logic and transcendental operations. </a:t>
            </a:r>
          </a:p>
          <a:p>
            <a:r>
              <a:rPr lang="en-US" dirty="0"/>
              <a:t>It can also supply small mathematical constants from its ROM. </a:t>
            </a:r>
          </a:p>
        </p:txBody>
      </p:sp>
    </p:spTree>
    <p:extLst>
      <p:ext uri="{BB962C8B-B14F-4D97-AF65-F5344CB8AC3E}">
        <p14:creationId xmlns:p14="http://schemas.microsoft.com/office/powerpoint/2010/main" val="285990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C3290-B358-482C-81E6-E62F05A8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99F145-E98C-4B46-A8C8-AEBDB1A6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http://www.idc-online.com/technical_references/pdfs/electronic_engineering/8087_Co_Processors_and_Architechture.pdf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https://www.tutorialspoint.com/microprocessor/microprocessor_8087_numeric_data_processor.htm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7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163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Module 6: Co-Processor </vt:lpstr>
      <vt:lpstr>Architecture of 8087</vt:lpstr>
      <vt:lpstr>PowerPoint Presentation</vt:lpstr>
      <vt:lpstr>PowerPoint Presentation</vt:lpstr>
      <vt:lpstr>1. Control Unit</vt:lpstr>
      <vt:lpstr>Status Register</vt:lpstr>
      <vt:lpstr>Control Register</vt:lpstr>
      <vt:lpstr>2. Execution Unit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Co-Processor </dc:title>
  <dc:creator>Florence Gnana Poovathy J</dc:creator>
  <cp:lastModifiedBy>Admin</cp:lastModifiedBy>
  <cp:revision>18</cp:revision>
  <dcterms:created xsi:type="dcterms:W3CDTF">2020-07-08T07:20:07Z</dcterms:created>
  <dcterms:modified xsi:type="dcterms:W3CDTF">2021-05-30T13:07:42Z</dcterms:modified>
</cp:coreProperties>
</file>