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12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4DD5-B698-4224-BAB1-3B9B0A5EF98B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E513-D8DB-4197-AAC8-06C514D47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7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4DD5-B698-4224-BAB1-3B9B0A5EF98B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E513-D8DB-4197-AAC8-06C514D47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0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4DD5-B698-4224-BAB1-3B9B0A5EF98B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E513-D8DB-4197-AAC8-06C514D47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7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4DD5-B698-4224-BAB1-3B9B0A5EF98B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E513-D8DB-4197-AAC8-06C514D47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2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4DD5-B698-4224-BAB1-3B9B0A5EF98B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E513-D8DB-4197-AAC8-06C514D47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8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4DD5-B698-4224-BAB1-3B9B0A5EF98B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E513-D8DB-4197-AAC8-06C514D47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6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4DD5-B698-4224-BAB1-3B9B0A5EF98B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E513-D8DB-4197-AAC8-06C514D47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4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4DD5-B698-4224-BAB1-3B9B0A5EF98B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E513-D8DB-4197-AAC8-06C514D47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3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4DD5-B698-4224-BAB1-3B9B0A5EF98B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E513-D8DB-4197-AAC8-06C514D47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4DD5-B698-4224-BAB1-3B9B0A5EF98B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E513-D8DB-4197-AAC8-06C514D47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2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4DD5-B698-4224-BAB1-3B9B0A5EF98B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E513-D8DB-4197-AAC8-06C514D47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9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64DD5-B698-4224-BAB1-3B9B0A5EF98B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3E513-D8DB-4197-AAC8-06C514D47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math.uni-wuppertal.de/~fpf/Uebungen/GdR-SS02/opcode_f.html" TargetMode="External"/><Relationship Id="rId2" Type="http://schemas.openxmlformats.org/officeDocument/2006/relationships/hyperlink" Target="http://www.psnacet.edu.in/courses/ECE/Microcontroller%20and%20Microprocessor/lecture5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EDB853-9E8E-4D05-860D-347FDB4C94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Module 6: </a:t>
            </a:r>
            <a:r>
              <a:rPr lang="en-US" dirty="0"/>
              <a:t>Co-Processor </a:t>
            </a:r>
          </a:p>
        </p:txBody>
      </p:sp>
    </p:spTree>
    <p:extLst>
      <p:ext uri="{BB962C8B-B14F-4D97-AF65-F5344CB8AC3E}">
        <p14:creationId xmlns:p14="http://schemas.microsoft.com/office/powerpoint/2010/main" val="74492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02D4A0-BC9A-4AE3-B081-DE5F81C63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2766"/>
            <a:ext cx="7886700" cy="74212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Instruction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C83B86-1F2E-4BC2-AC42-F8EE2F678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62608"/>
            <a:ext cx="7886700" cy="61026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mnemonics of the 8087 instruction begins with F so that there will not be any confusion between the instructions of microprocessor and the coprocessor.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 stands for floating point.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an error condition occurs, the 8087 categorizes it as an ‘exception’ and sets the corresponding bit in the status register.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8087-instruction set can be categorized into four functional groups as follows: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DATA TRANSFER INSTRUCTIONS.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ARITHMETIC INSTRUCTIONS.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COMPARE INSTRUCTIONS.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TRANSCENDENTAL INSTRUCTIONS.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566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37D9AB-0A98-4F3C-9F0A-01B0F0D3A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6343"/>
            <a:ext cx="7886700" cy="628787"/>
          </a:xfrm>
        </p:spPr>
        <p:txBody>
          <a:bodyPr>
            <a:normAutofit fontScale="90000"/>
          </a:bodyPr>
          <a:lstStyle/>
          <a:p>
            <a:r>
              <a:rPr lang="en-US" dirty="0"/>
              <a:t>I. Data Transfers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112976-E0FF-4AF5-9322-F7968A56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95130"/>
            <a:ext cx="7886700" cy="5221357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 TRANSFER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FLD Load real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FST Store real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FSTP Store real and pop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FXCH Exchange registers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INTEGER TRANSFER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FILD Load integer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FIST Store integer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FISTP Store integer and pop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PACKED DECIMAL TRANSFER(BCD)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FBLD Load BCD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FBSTP Store BCD and pop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8676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D37181-5640-4FC7-9CB9-04162AD7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6100"/>
            <a:ext cx="7886700" cy="474937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II. Arithmetic Instructions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54BD63-1CF8-4B4B-8A86-A57C9E275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21635"/>
            <a:ext cx="7886700" cy="5355328"/>
          </a:xfrm>
        </p:spPr>
        <p:txBody>
          <a:bodyPr>
            <a:no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Addition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FADD 		Add real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FADDP 	Add real and pop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FIADD 	Add integer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Subtraction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FSUB 		Subtract real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FSUBP 	Subtract real and pop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FISUB 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Subtract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integer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FSUBR 	Subtract real reversed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FSUBRP 	Subtract real and pop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FISUBR 	Subtract integer reversed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00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BB6F55-9659-4789-95C9-6932A6D9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2279"/>
            <a:ext cx="7886700" cy="622852"/>
          </a:xfrm>
        </p:spPr>
        <p:txBody>
          <a:bodyPr>
            <a:normAutofit fontScale="90000"/>
          </a:bodyPr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II. Arithmetic Instructions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36E985-980C-4343-9AC5-624A0A2F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87896"/>
            <a:ext cx="7886700" cy="5289067"/>
          </a:xfrm>
        </p:spPr>
        <p:txBody>
          <a:bodyPr>
            <a:no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Multiplication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FMUL 		Multiply real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FMULP 	Multiply real and pop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FIMUL 	Multiply integer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Advanced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FABS 		Absolute value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FCHS 		Change sign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FPREM 	Partial remainder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FPRNDINT 	Round to integer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FSCALE 	Scale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FSQRT 	Square root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FXTRACT 	Extract exponent and mantissa.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87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66446C-D7D9-4E88-A7A9-5799CAE53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09517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III. Compare Instructions.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234F2D-85D1-4826-A0BE-E89643B1F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5374"/>
            <a:ext cx="7886700" cy="5421589"/>
          </a:xfrm>
        </p:spPr>
        <p:txBody>
          <a:bodyPr/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FCOM 		Compare real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FCOMP 		Compare real and pop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FCOMPP 		Compare real and pop twice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FICOM 		Compare integer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FICOMP 		Compare integer and pop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FTST 			Test ST against +0.0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FXAM 		Examine ST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69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53F64E-380F-4498-9EE9-F7BF54AB3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291395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IV. Transcendental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DE816B-1291-4FAB-B301-511D90EB5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3757"/>
            <a:ext cx="7886700" cy="4613206"/>
          </a:xfrm>
        </p:spPr>
        <p:txBody>
          <a:bodyPr/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FPTAN 	Partial tangent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FPATAN 	Partial arctangent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F2XM1 	2x - 1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FYL2X 	Y log2X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FYL2XP1 	Y log2(X+1)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49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C4EC8-C6E1-4112-98D5-B783632C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42039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Constant Instructions.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4E6AE0-387D-4D0A-8256-D8A79695A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34887"/>
            <a:ext cx="7886700" cy="5342076"/>
          </a:xfrm>
        </p:spPr>
        <p:txBody>
          <a:bodyPr/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FLDZ 	Load +0.0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FLDI 		Load+1.0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FLDPI 	Load π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FLDL2T 	Load log210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FLDL2E 	Load log2e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FLDLG2 	Load log102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FLDLN2 	Load loge2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333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14EEF9-9BFE-4A70-91B4-AC25B859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18E67A-74B1-43CD-B230-97D37259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http://www.psnacet.edu.in/courses/ECE/Microcontroller%20and%20Microprocessor/lecture5.pdf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u="sng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http://www2.math.uni-wuppertal.de/~fpf/Uebungen/GdR-SS02/opcode_f.html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6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158</Words>
  <Application>Microsoft Office PowerPoint</Application>
  <PresentationFormat>On-screen Show (4:3)</PresentationFormat>
  <Paragraphs>73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Module 6: Co-Processor </vt:lpstr>
      <vt:lpstr>Instruction Set</vt:lpstr>
      <vt:lpstr>I. Data Transfers Instructions</vt:lpstr>
      <vt:lpstr>II. Arithmetic Instructions</vt:lpstr>
      <vt:lpstr>II. Arithmetic Instructions</vt:lpstr>
      <vt:lpstr>III. Compare Instructions. </vt:lpstr>
      <vt:lpstr>IV. Transcendental </vt:lpstr>
      <vt:lpstr>Constant Instructions. </vt:lpstr>
      <vt:lpstr>Weblinks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2: Co-Processor </dc:title>
  <dc:creator>Florence Gnana Poovathy J</dc:creator>
  <cp:lastModifiedBy>Admin</cp:lastModifiedBy>
  <cp:revision>16</cp:revision>
  <dcterms:created xsi:type="dcterms:W3CDTF">2020-07-08T10:02:15Z</dcterms:created>
  <dcterms:modified xsi:type="dcterms:W3CDTF">2021-05-30T13:07:56Z</dcterms:modified>
</cp:coreProperties>
</file>