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12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1E62-9206-4BCB-95D1-BFB17028F768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B6A9-2D48-4B9A-B4E6-57A18BDD4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0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1E62-9206-4BCB-95D1-BFB17028F768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B6A9-2D48-4B9A-B4E6-57A18BDD4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8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1E62-9206-4BCB-95D1-BFB17028F768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B6A9-2D48-4B9A-B4E6-57A18BDD4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0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1E62-9206-4BCB-95D1-BFB17028F768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B6A9-2D48-4B9A-B4E6-57A18BDD4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3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1E62-9206-4BCB-95D1-BFB17028F768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B6A9-2D48-4B9A-B4E6-57A18BDD4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1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1E62-9206-4BCB-95D1-BFB17028F768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B6A9-2D48-4B9A-B4E6-57A18BDD4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9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1E62-9206-4BCB-95D1-BFB17028F768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B6A9-2D48-4B9A-B4E6-57A18BDD4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1E62-9206-4BCB-95D1-BFB17028F768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B6A9-2D48-4B9A-B4E6-57A18BDD4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0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1E62-9206-4BCB-95D1-BFB17028F768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B6A9-2D48-4B9A-B4E6-57A18BDD4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8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1E62-9206-4BCB-95D1-BFB17028F768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B6A9-2D48-4B9A-B4E6-57A18BDD4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5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1E62-9206-4BCB-95D1-BFB17028F768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B6A9-2D48-4B9A-B4E6-57A18BDD4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4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D1E62-9206-4BCB-95D1-BFB17028F768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2B6A9-2D48-4B9A-B4E6-57A18BDD4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2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tanayseven/3901640" TargetMode="External"/><Relationship Id="rId2" Type="http://schemas.openxmlformats.org/officeDocument/2006/relationships/hyperlink" Target="http://www.bitsavers.org/pdf/intel/ISIS_II/121703-003_ASM86_Language_Reference_Manual_Nov83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EDB853-9E8E-4D05-860D-347FDB4C94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Module 6: </a:t>
            </a:r>
            <a:r>
              <a:rPr lang="en-US" dirty="0"/>
              <a:t>Co-Processor </a:t>
            </a:r>
          </a:p>
        </p:txBody>
      </p:sp>
    </p:spTree>
    <p:extLst>
      <p:ext uri="{BB962C8B-B14F-4D97-AF65-F5344CB8AC3E}">
        <p14:creationId xmlns:p14="http://schemas.microsoft.com/office/powerpoint/2010/main" val="74492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3A2DA9-ED2A-42D4-80A3-237A502F2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6343"/>
            <a:ext cx="7886700" cy="920335"/>
          </a:xfrm>
        </p:spPr>
        <p:txBody>
          <a:bodyPr/>
          <a:lstStyle/>
          <a:p>
            <a:r>
              <a:rPr lang="en-US" dirty="0"/>
              <a:t>ALP Programming </a:t>
            </a:r>
            <a:r>
              <a:rPr lang="en-US"/>
              <a:t>with 8087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8D4335-3478-42A5-8C9D-1EC4F1FD8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25" y="940905"/>
            <a:ext cx="7886700" cy="5588278"/>
          </a:xfrm>
        </p:spPr>
        <p:txBody>
          <a:bodyPr>
            <a:normAutofit/>
          </a:bodyPr>
          <a:lstStyle/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a program to add three numbers and store the result.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</a:t>
            </a:r>
            <a:endParaRPr lang="en-US" sz="2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finit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Initialize the coprocessor to start at the 				beginning of the stack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fld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		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Load X into ST(0); ST(0) = X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fld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		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ST(0) = Y, ST(1) = X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fld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Z		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ST(0) = Z, ST(1) = Y, ST(2) = Z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fadd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ST(1)	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Add Y and Z and store the result in ST(0)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fadd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ST(2)	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Add X and Y+Z and store the result in 				ST(0)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fst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sum		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Store the added result in the memory 				location named ‘sum’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5881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EECDB1C3-09A5-43E5-ABAC-791C5F80D6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728870"/>
                <a:ext cx="7886700" cy="5448093"/>
              </a:xfrm>
            </p:spPr>
            <p:txBody>
              <a:bodyPr/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 Write a program to verify the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for any given value of ‘x’.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CDB1C3-09A5-43E5-ABAC-791C5F80D6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728870"/>
                <a:ext cx="7886700" cy="5448093"/>
              </a:xfrm>
              <a:blipFill>
                <a:blip r:embed="rId2"/>
                <a:stretch>
                  <a:fillRect l="-618" t="-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5B75E98-5BAE-4A2A-99B2-8EC67DB1C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971" y="1132113"/>
            <a:ext cx="2542525" cy="558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9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865C71A-C6E3-4F8C-BBE2-6C20F9668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194" y="355166"/>
            <a:ext cx="3600947" cy="543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68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AB452E-3701-4443-8B8D-C9974527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FA54D6-7FF6-4BDE-A685-8E34274D2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http://www.bitsavers.org/pdf/intel/ISIS_II/121703-003_ASM86_Language_Reference_Manual_Nov83.pdf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u="sng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https://gist.github.com/tanayseven/3901640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32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61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Module 6: Co-Processor </vt:lpstr>
      <vt:lpstr>ALP Programming with 8087</vt:lpstr>
      <vt:lpstr>PowerPoint Presentation</vt:lpstr>
      <vt:lpstr>PowerPoint Presentation</vt:lpstr>
      <vt:lpstr>Weblinks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2: Co-Processor </dc:title>
  <dc:creator>Florence Gnana Poovathy J</dc:creator>
  <cp:lastModifiedBy>Admin</cp:lastModifiedBy>
  <cp:revision>11</cp:revision>
  <dcterms:created xsi:type="dcterms:W3CDTF">2020-07-08T11:01:36Z</dcterms:created>
  <dcterms:modified xsi:type="dcterms:W3CDTF">2021-05-30T13:08:19Z</dcterms:modified>
</cp:coreProperties>
</file>