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labpro.com/guide/basics-of-microcontroller/#:~:text=A%20microcontroller%20is%20an%20electronic,64%20bit%20to%20128%20b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wiki/Microcontroller_Archite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 – INTRODUCTION TO Arduino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791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1C28B-0C1E-4307-A9BA-9500052A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8051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856C3C-AB25-4315-8DB3-817B4C5C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42052"/>
            <a:ext cx="7290054" cy="4467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Introduced by Intel in 1981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40 kB internal ROM and 128 byte 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68 kB of external memory can be interfaced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Four parallel 8-bit 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Crystal oscillator is present that creates a clock frequency of 12 MHz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Serial port – 8 bit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Two 16 bit timers</a:t>
            </a:r>
          </a:p>
        </p:txBody>
      </p:sp>
    </p:spTree>
    <p:extLst>
      <p:ext uri="{BB962C8B-B14F-4D97-AF65-F5344CB8AC3E}">
        <p14:creationId xmlns:p14="http://schemas.microsoft.com/office/powerpoint/2010/main" val="154421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E35134-CD1B-4184-9B1E-3742BB5A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8051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1DFA72-E697-4EBA-BF35-D9B4701F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Robotics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Bio-medical equipment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Communication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Automobiles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Fire detection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Light and temperature sensing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Industrial automation devices etc.</a:t>
            </a:r>
          </a:p>
        </p:txBody>
      </p:sp>
    </p:spTree>
    <p:extLst>
      <p:ext uri="{BB962C8B-B14F-4D97-AF65-F5344CB8AC3E}">
        <p14:creationId xmlns:p14="http://schemas.microsoft.com/office/powerpoint/2010/main" val="230524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5AFF33-F75B-432D-8565-F3901ED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A8038D-CC83-4F6A-8531-8FCF4B31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https://openlabpro.com/guide/basics-of-microcontroller/#:~:text=A%20microcontroller%20is%20an%20electronic,64%20bit%20to%20128%20bit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01491"/>
            <a:ext cx="7290054" cy="660488"/>
          </a:xfrm>
        </p:spPr>
        <p:txBody>
          <a:bodyPr/>
          <a:lstStyle/>
          <a:p>
            <a:r>
              <a:rPr lang="en-US" dirty="0"/>
              <a:t>Introduction to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70C90-75B0-4389-817B-5D5AF88B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43270"/>
            <a:ext cx="7290054" cy="49963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 microcontroller is an electronic device that belongs to the microcomputing family.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are fabricated using VLSI technology on a single chip.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Components – memory, peripherals and processor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gadget or instrument that has to perform calculation, control, measure, display, consists of a microcontroller chip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Present in almost all present day appliances from toys to traffic light signals.</a:t>
            </a:r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5C864-1B1E-4E96-9AB2-322F3715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0"/>
            <a:ext cx="7290054" cy="1499616"/>
          </a:xfrm>
        </p:spPr>
        <p:txBody>
          <a:bodyPr/>
          <a:lstStyle/>
          <a:p>
            <a:r>
              <a:rPr lang="en-US" dirty="0"/>
              <a:t>Microcontroller architecture</a:t>
            </a:r>
          </a:p>
        </p:txBody>
      </p:sp>
      <p:pic>
        <p:nvPicPr>
          <p:cNvPr id="1026" name="Picture 2" descr="Microcontroller Architecture - CCRMA Wiki">
            <a:extLst>
              <a:ext uri="{FF2B5EF4-FFF2-40B4-BE49-F238E27FC236}">
                <a16:creationId xmlns="" xmlns:a16="http://schemas.microsoft.com/office/drawing/2014/main" id="{038FDEAE-14BC-4A6B-B3E2-491CE5A4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80" y="1050235"/>
            <a:ext cx="6118639" cy="52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BA913A-108A-4389-87A0-405ED9BE5943}"/>
              </a:ext>
            </a:extLst>
          </p:cNvPr>
          <p:cNvSpPr txBox="1"/>
          <p:nvPr/>
        </p:nvSpPr>
        <p:spPr>
          <a:xfrm>
            <a:off x="1606485" y="6411748"/>
            <a:ext cx="5931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https://ccrma.stanford.edu/wiki/Microcontroller_Architecture</a:t>
            </a:r>
            <a:r>
              <a:rPr lang="en-US" sz="1200" dirty="0"/>
              <a:t> as on 08 Oct 2020</a:t>
            </a:r>
          </a:p>
        </p:txBody>
      </p:sp>
    </p:spTree>
    <p:extLst>
      <p:ext uri="{BB962C8B-B14F-4D97-AF65-F5344CB8AC3E}">
        <p14:creationId xmlns:p14="http://schemas.microsoft.com/office/powerpoint/2010/main" val="123323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D468-922B-4F1C-8EA6-B78DF4B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E9143-9310-4FB1-9CF4-48BAB061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Most important part of microcontroller is CPU.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Word length ranges from 4 bit to 64 bits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 timer and watchdog timer are present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Memory space such as RAM, ROM, EPROM, EEPROM are present</a:t>
            </a:r>
          </a:p>
        </p:txBody>
      </p:sp>
    </p:spTree>
    <p:extLst>
      <p:ext uri="{BB962C8B-B14F-4D97-AF65-F5344CB8AC3E}">
        <p14:creationId xmlns:p14="http://schemas.microsoft.com/office/powerpoint/2010/main" val="159282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4A315-739E-41EB-94C2-326E0E28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753254"/>
          </a:xfrm>
        </p:spPr>
        <p:txBody>
          <a:bodyPr/>
          <a:lstStyle/>
          <a:p>
            <a:r>
              <a:rPr lang="en-US" dirty="0"/>
              <a:t>Functions of each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137F1D-B9D8-424A-9627-786425E3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45704"/>
            <a:ext cx="7290054" cy="5063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CPU – fetches decodes and executes instructions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I/O ports – to interface various peripherals such as printer, external memories, LEDs and LCDs.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Memory – RAM, ROM, EPROM, EEPROM. Also has flash memory to store program source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Timers and counters – For processes like modulation, clock functions, frequency generation and measuring, pulse generation.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ADCs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DACs</a:t>
            </a:r>
          </a:p>
        </p:txBody>
      </p:sp>
    </p:spTree>
    <p:extLst>
      <p:ext uri="{BB962C8B-B14F-4D97-AF65-F5344CB8AC3E}">
        <p14:creationId xmlns:p14="http://schemas.microsoft.com/office/powerpoint/2010/main" val="12389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CB40A-8087-4151-B591-EAC3819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900A8B-69EC-499C-A41F-A8A639F9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CISC architecture is used in modern microcontrollers – macro type instructions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Lesser power consumption, working voltage is 1.8 – 5.5 volts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Advanced memory – use of ROM such as EPROM and EEPROM makes it user friendly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EPROM is faster – easy and faster erase/write cycles</a:t>
            </a:r>
          </a:p>
        </p:txBody>
      </p:sp>
    </p:spTree>
    <p:extLst>
      <p:ext uri="{BB962C8B-B14F-4D97-AF65-F5344CB8AC3E}">
        <p14:creationId xmlns:p14="http://schemas.microsoft.com/office/powerpoint/2010/main" val="57413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6982C-296C-4E1F-8E4D-F90507C3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EC26F6-238E-45A9-8DD1-71526E11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30017"/>
            <a:ext cx="7290054" cy="4679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Low cost with all integral parts mounted on a single chip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More compact and easy to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Easy maintenance and hence more reliable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All pins in a microcontroller are programmable and hence user friendly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Simple while interfacing RAM, ROM, I/O devices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Easiness in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97940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4AD96-B3E2-4E82-8F01-30125C0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69B4A0-6C3C-4A58-8E35-95A4FB4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All components on a single chip – so complex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Cannot interface high power devices directly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can only perform limited number of operations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56986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D57F9-2913-41E7-83F1-3AD4288C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microprocessor and microcontroller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06866FF-14C4-4DF2-BE97-40B70067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97221"/>
              </p:ext>
            </p:extLst>
          </p:nvPr>
        </p:nvGraphicFramePr>
        <p:xfrm>
          <a:off x="926973" y="2084832"/>
          <a:ext cx="7290054" cy="44683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45027">
                  <a:extLst>
                    <a:ext uri="{9D8B030D-6E8A-4147-A177-3AD203B41FA5}">
                      <a16:colId xmlns="" xmlns:a16="http://schemas.microsoft.com/office/drawing/2014/main" val="4082506912"/>
                    </a:ext>
                  </a:extLst>
                </a:gridCol>
                <a:gridCol w="3645027">
                  <a:extLst>
                    <a:ext uri="{9D8B030D-6E8A-4147-A177-3AD203B41FA5}">
                      <a16:colId xmlns="" xmlns:a16="http://schemas.microsoft.com/office/drawing/2014/main" val="2915217635"/>
                    </a:ext>
                  </a:extLst>
                </a:gridCol>
              </a:tblGrid>
              <a:tr h="411482">
                <a:tc>
                  <a:txBody>
                    <a:bodyPr/>
                    <a:lstStyle/>
                    <a:p>
                      <a:r>
                        <a:rPr lang="en-US" sz="2000" dirty="0"/>
                        <a:t>Microprocessor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9237118"/>
                  </a:ext>
                </a:extLst>
              </a:tr>
              <a:tr h="1014614">
                <a:tc>
                  <a:txBody>
                    <a:bodyPr/>
                    <a:lstStyle/>
                    <a:p>
                      <a:r>
                        <a:rPr lang="en-US" sz="2000" dirty="0"/>
                        <a:t>It has only the processor. Designer has to add them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has processor, memory unit and other peripheral devices embedded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8295914"/>
                  </a:ext>
                </a:extLst>
              </a:tr>
              <a:tr h="1086295">
                <a:tc>
                  <a:txBody>
                    <a:bodyPr/>
                    <a:lstStyle/>
                    <a:p>
                      <a:r>
                        <a:rPr lang="en-US" sz="2000" dirty="0"/>
                        <a:t>Applications are where the tasks are unspecific, </a:t>
                      </a:r>
                      <a:r>
                        <a:rPr lang="en-US" sz="2000" dirty="0" err="1"/>
                        <a:t>e.g</a:t>
                      </a:r>
                      <a:r>
                        <a:rPr lang="en-US" sz="2000" dirty="0"/>
                        <a:t>, developing software, games, websites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Designed to perform specific tasks where relationship between the input and output is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7530972"/>
                  </a:ext>
                </a:extLst>
              </a:tr>
              <a:tr h="710230">
                <a:tc>
                  <a:txBody>
                    <a:bodyPr/>
                    <a:lstStyle/>
                    <a:p>
                      <a:r>
                        <a:rPr lang="en-US" sz="2000" dirty="0"/>
                        <a:t>System with microprocessors are costlier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4436255"/>
                  </a:ext>
                </a:extLst>
              </a:tr>
              <a:tr h="535474">
                <a:tc>
                  <a:txBody>
                    <a:bodyPr/>
                    <a:lstStyle/>
                    <a:p>
                      <a:r>
                        <a:rPr lang="en-US" sz="2000" dirty="0"/>
                        <a:t>Can operate above 1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Clock speed is from 30 – 50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4303419"/>
                  </a:ext>
                </a:extLst>
              </a:tr>
              <a:tr h="71023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Eg.</a:t>
                      </a:r>
                      <a:r>
                        <a:rPr lang="en-US" sz="2000" dirty="0"/>
                        <a:t>, Laptops, notepads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ATMEL, Microchip, TI, Philips, Motorola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615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237</TotalTime>
  <Words>557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MODULE 7 – INTRODUCTION TO Arduino boards</vt:lpstr>
      <vt:lpstr>Introduction to microcontrollers</vt:lpstr>
      <vt:lpstr>Microcontroller architecture</vt:lpstr>
      <vt:lpstr>Continued…</vt:lpstr>
      <vt:lpstr>Functions of each block</vt:lpstr>
      <vt:lpstr>features</vt:lpstr>
      <vt:lpstr>Advantages </vt:lpstr>
      <vt:lpstr>disadvantages</vt:lpstr>
      <vt:lpstr>Difference between microprocessor and microcontroller</vt:lpstr>
      <vt:lpstr>8051 microcontroller</vt:lpstr>
      <vt:lpstr>Applications of 8051</vt:lpstr>
      <vt:lpstr>Weblink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71</cp:revision>
  <dcterms:created xsi:type="dcterms:W3CDTF">2020-08-31T09:46:57Z</dcterms:created>
  <dcterms:modified xsi:type="dcterms:W3CDTF">2021-06-03T08:42:46Z</dcterms:modified>
</cp:coreProperties>
</file>