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4"/>
  </p:notesMasterIdLst>
  <p:sldIdLst>
    <p:sldId id="256" r:id="rId2"/>
    <p:sldId id="285" r:id="rId3"/>
    <p:sldId id="286" r:id="rId4"/>
    <p:sldId id="318" r:id="rId5"/>
    <p:sldId id="319" r:id="rId6"/>
    <p:sldId id="288" r:id="rId7"/>
    <p:sldId id="320" r:id="rId8"/>
    <p:sldId id="321" r:id="rId9"/>
    <p:sldId id="292" r:id="rId10"/>
    <p:sldId id="322" r:id="rId11"/>
    <p:sldId id="273" r:id="rId12"/>
    <p:sldId id="274" r:id="rId13"/>
    <p:sldId id="279" r:id="rId14"/>
    <p:sldId id="324" r:id="rId15"/>
    <p:sldId id="282" r:id="rId16"/>
    <p:sldId id="323" r:id="rId17"/>
    <p:sldId id="283" r:id="rId18"/>
    <p:sldId id="325" r:id="rId19"/>
    <p:sldId id="326" r:id="rId20"/>
    <p:sldId id="327" r:id="rId21"/>
    <p:sldId id="298" r:id="rId22"/>
    <p:sldId id="304" r:id="rId23"/>
    <p:sldId id="302" r:id="rId24"/>
    <p:sldId id="299" r:id="rId25"/>
    <p:sldId id="306" r:id="rId26"/>
    <p:sldId id="309" r:id="rId27"/>
    <p:sldId id="310" r:id="rId28"/>
    <p:sldId id="311" r:id="rId29"/>
    <p:sldId id="312" r:id="rId30"/>
    <p:sldId id="313" r:id="rId31"/>
    <p:sldId id="314" r:id="rId32"/>
    <p:sldId id="315" r:id="rId33"/>
    <p:sldId id="316" r:id="rId34"/>
    <p:sldId id="317" r:id="rId35"/>
    <p:sldId id="328" r:id="rId36"/>
    <p:sldId id="329" r:id="rId37"/>
    <p:sldId id="330" r:id="rId38"/>
    <p:sldId id="331" r:id="rId39"/>
    <p:sldId id="332" r:id="rId40"/>
    <p:sldId id="339" r:id="rId41"/>
    <p:sldId id="340" r:id="rId42"/>
    <p:sldId id="341" r:id="rId43"/>
    <p:sldId id="342" r:id="rId44"/>
    <p:sldId id="343" r:id="rId45"/>
    <p:sldId id="333" r:id="rId46"/>
    <p:sldId id="334" r:id="rId47"/>
    <p:sldId id="335" r:id="rId48"/>
    <p:sldId id="345" r:id="rId49"/>
    <p:sldId id="336" r:id="rId50"/>
    <p:sldId id="344" r:id="rId51"/>
    <p:sldId id="337" r:id="rId52"/>
    <p:sldId id="338" r:id="rId5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07"/>
    <p:restoredTop sz="85943" autoAdjust="0"/>
  </p:normalViewPr>
  <p:slideViewPr>
    <p:cSldViewPr>
      <p:cViewPr varScale="1">
        <p:scale>
          <a:sx n="98" d="100"/>
          <a:sy n="98" d="100"/>
        </p:scale>
        <p:origin x="-906" y="-10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0C33E9-E422-5A4E-A8BB-4008DD4CE55A}" type="doc">
      <dgm:prSet loTypeId="urn:microsoft.com/office/officeart/2005/8/layout/orgChart1" loCatId="" qsTypeId="urn:microsoft.com/office/officeart/2005/8/quickstyle/simple1" qsCatId="simple" csTypeId="urn:microsoft.com/office/officeart/2005/8/colors/accent2_1" csCatId="accent2" phldr="1"/>
      <dgm:spPr/>
      <dgm:t>
        <a:bodyPr/>
        <a:lstStyle/>
        <a:p>
          <a:endParaRPr lang="en-US"/>
        </a:p>
      </dgm:t>
    </dgm:pt>
    <dgm:pt modelId="{4977EBA5-9619-254C-B5EE-9E38333606C7}">
      <dgm:prSet phldrT="[Text]" custT="1"/>
      <dgm:spPr/>
      <dgm:t>
        <a:bodyPr/>
        <a:lstStyle/>
        <a:p>
          <a:r>
            <a:rPr lang="en-US" sz="1400" dirty="0"/>
            <a:t>Multiple Access Protocols</a:t>
          </a:r>
        </a:p>
      </dgm:t>
    </dgm:pt>
    <dgm:pt modelId="{F863E20A-B0D0-614C-AA6E-70C4545520FE}" type="parTrans" cxnId="{C364470C-3FEA-774E-BA7B-3697C71DE8AB}">
      <dgm:prSet/>
      <dgm:spPr/>
      <dgm:t>
        <a:bodyPr/>
        <a:lstStyle/>
        <a:p>
          <a:endParaRPr lang="en-US" sz="2000"/>
        </a:p>
      </dgm:t>
    </dgm:pt>
    <dgm:pt modelId="{388D40F6-1ABA-F244-973C-6663A198C321}" type="sibTrans" cxnId="{C364470C-3FEA-774E-BA7B-3697C71DE8AB}">
      <dgm:prSet/>
      <dgm:spPr/>
      <dgm:t>
        <a:bodyPr/>
        <a:lstStyle/>
        <a:p>
          <a:endParaRPr lang="en-US" sz="2000"/>
        </a:p>
      </dgm:t>
    </dgm:pt>
    <dgm:pt modelId="{5423CB4B-B3A8-9842-8AA0-5E39876E336F}">
      <dgm:prSet phldrT="[Text]" custT="1"/>
      <dgm:spPr/>
      <dgm:t>
        <a:bodyPr/>
        <a:lstStyle/>
        <a:p>
          <a:r>
            <a:rPr lang="en-US" sz="1400" dirty="0"/>
            <a:t>Random Access Protocols</a:t>
          </a:r>
        </a:p>
      </dgm:t>
    </dgm:pt>
    <dgm:pt modelId="{12B42038-0524-4242-BFCC-DBE2D4BB0BB5}" type="parTrans" cxnId="{6AC13356-309B-C341-9B1A-C157A99943D0}">
      <dgm:prSet/>
      <dgm:spPr/>
      <dgm:t>
        <a:bodyPr/>
        <a:lstStyle/>
        <a:p>
          <a:endParaRPr lang="en-US" sz="2000"/>
        </a:p>
      </dgm:t>
    </dgm:pt>
    <dgm:pt modelId="{FD7768CB-9768-0849-B374-B5757597D5A1}" type="sibTrans" cxnId="{6AC13356-309B-C341-9B1A-C157A99943D0}">
      <dgm:prSet/>
      <dgm:spPr/>
      <dgm:t>
        <a:bodyPr/>
        <a:lstStyle/>
        <a:p>
          <a:endParaRPr lang="en-US" sz="2000"/>
        </a:p>
      </dgm:t>
    </dgm:pt>
    <dgm:pt modelId="{2A525881-8181-8C44-AF14-ECA4BA9ED9D1}">
      <dgm:prSet phldrT="[Text]" custT="1"/>
      <dgm:spPr/>
      <dgm:t>
        <a:bodyPr/>
        <a:lstStyle/>
        <a:p>
          <a:r>
            <a:rPr lang="en-US" sz="1400" dirty="0"/>
            <a:t>Controlled Access Protocols</a:t>
          </a:r>
        </a:p>
      </dgm:t>
    </dgm:pt>
    <dgm:pt modelId="{044DDDC3-39CE-A94E-8D98-0851FC02B617}" type="parTrans" cxnId="{254F089A-4067-6C43-B991-8972B63F448D}">
      <dgm:prSet/>
      <dgm:spPr/>
      <dgm:t>
        <a:bodyPr/>
        <a:lstStyle/>
        <a:p>
          <a:endParaRPr lang="en-US" sz="2000"/>
        </a:p>
      </dgm:t>
    </dgm:pt>
    <dgm:pt modelId="{DDEC0527-6C49-6645-9804-5945688CC32E}" type="sibTrans" cxnId="{254F089A-4067-6C43-B991-8972B63F448D}">
      <dgm:prSet/>
      <dgm:spPr/>
      <dgm:t>
        <a:bodyPr/>
        <a:lstStyle/>
        <a:p>
          <a:endParaRPr lang="en-US" sz="2000"/>
        </a:p>
      </dgm:t>
    </dgm:pt>
    <dgm:pt modelId="{A9A3A977-703E-D247-B87E-859B33E47651}">
      <dgm:prSet phldrT="[Text]" custT="1"/>
      <dgm:spPr/>
      <dgm:t>
        <a:bodyPr/>
        <a:lstStyle/>
        <a:p>
          <a:r>
            <a:rPr lang="en-US" sz="1400" dirty="0"/>
            <a:t>Channelization Protocols</a:t>
          </a:r>
        </a:p>
      </dgm:t>
    </dgm:pt>
    <dgm:pt modelId="{27F41CF6-6731-8446-971F-E48E1D72896C}" type="parTrans" cxnId="{E1223A68-D29A-3F4A-90BB-55EEC4E25729}">
      <dgm:prSet/>
      <dgm:spPr/>
      <dgm:t>
        <a:bodyPr/>
        <a:lstStyle/>
        <a:p>
          <a:endParaRPr lang="en-US" sz="2000"/>
        </a:p>
      </dgm:t>
    </dgm:pt>
    <dgm:pt modelId="{532BAC18-E57A-F447-9FB6-3EC647DE5432}" type="sibTrans" cxnId="{E1223A68-D29A-3F4A-90BB-55EEC4E25729}">
      <dgm:prSet/>
      <dgm:spPr/>
      <dgm:t>
        <a:bodyPr/>
        <a:lstStyle/>
        <a:p>
          <a:endParaRPr lang="en-US" sz="2000"/>
        </a:p>
      </dgm:t>
    </dgm:pt>
    <dgm:pt modelId="{CF282680-53EA-0841-861A-DC26AAB4252A}">
      <dgm:prSet phldrT="[Text]" custT="1"/>
      <dgm:spPr/>
      <dgm:t>
        <a:bodyPr/>
        <a:lstStyle/>
        <a:p>
          <a:pPr algn="ctr">
            <a:buFont typeface="Arial" panose="020B0604020202020204" pitchFamily="34" charset="0"/>
            <a:buNone/>
          </a:pPr>
          <a:r>
            <a:rPr lang="en-US" sz="1400" dirty="0"/>
            <a:t>Aloha</a:t>
          </a:r>
        </a:p>
      </dgm:t>
    </dgm:pt>
    <dgm:pt modelId="{CB0C6288-AAF8-F649-865E-4FA4DFE6CF7D}" type="parTrans" cxnId="{B2489E13-D83A-4849-AFDD-A802C15DCA43}">
      <dgm:prSet/>
      <dgm:spPr/>
      <dgm:t>
        <a:bodyPr/>
        <a:lstStyle/>
        <a:p>
          <a:endParaRPr lang="en-US" sz="2000"/>
        </a:p>
      </dgm:t>
    </dgm:pt>
    <dgm:pt modelId="{D55A9FE1-160B-804E-968A-C7B19E9E4525}" type="sibTrans" cxnId="{B2489E13-D83A-4849-AFDD-A802C15DCA43}">
      <dgm:prSet/>
      <dgm:spPr/>
      <dgm:t>
        <a:bodyPr/>
        <a:lstStyle/>
        <a:p>
          <a:endParaRPr lang="en-US" sz="2000"/>
        </a:p>
      </dgm:t>
    </dgm:pt>
    <dgm:pt modelId="{EF37C817-FD8F-2B43-B9D7-64AD324DD79A}">
      <dgm:prSet phldrT="[Text]" custT="1"/>
      <dgm:spPr/>
      <dgm:t>
        <a:bodyPr/>
        <a:lstStyle/>
        <a:p>
          <a:pPr algn="ctr">
            <a:buFont typeface="Arial" panose="020B0604020202020204" pitchFamily="34" charset="0"/>
            <a:buNone/>
          </a:pPr>
          <a:r>
            <a:rPr lang="en-US" sz="1400" dirty="0"/>
            <a:t>CSMA</a:t>
          </a:r>
        </a:p>
      </dgm:t>
    </dgm:pt>
    <dgm:pt modelId="{7FFCB593-E40C-3D46-B3B7-CCC342436841}" type="parTrans" cxnId="{D007921B-72FB-B149-B397-7D076DF00A2D}">
      <dgm:prSet/>
      <dgm:spPr/>
      <dgm:t>
        <a:bodyPr/>
        <a:lstStyle/>
        <a:p>
          <a:endParaRPr lang="en-US" sz="2000"/>
        </a:p>
      </dgm:t>
    </dgm:pt>
    <dgm:pt modelId="{4840A4D0-C1F8-4844-BA9C-002018492374}" type="sibTrans" cxnId="{D007921B-72FB-B149-B397-7D076DF00A2D}">
      <dgm:prSet/>
      <dgm:spPr/>
      <dgm:t>
        <a:bodyPr/>
        <a:lstStyle/>
        <a:p>
          <a:endParaRPr lang="en-US" sz="2000"/>
        </a:p>
      </dgm:t>
    </dgm:pt>
    <dgm:pt modelId="{5DA8EB0E-C86E-3D42-8C88-B84B67F0725F}">
      <dgm:prSet phldrT="[Text]" custT="1"/>
      <dgm:spPr/>
      <dgm:t>
        <a:bodyPr/>
        <a:lstStyle/>
        <a:p>
          <a:pPr algn="ctr">
            <a:buFont typeface="Arial" panose="020B0604020202020204" pitchFamily="34" charset="0"/>
            <a:buNone/>
          </a:pPr>
          <a:r>
            <a:rPr lang="en-US" sz="1400" dirty="0"/>
            <a:t>CSMA-CD</a:t>
          </a:r>
        </a:p>
      </dgm:t>
    </dgm:pt>
    <dgm:pt modelId="{BE7D198F-F082-D749-8B77-6223F4E3B7D6}" type="parTrans" cxnId="{433916D5-8E71-0B4E-963F-9DBC463CF242}">
      <dgm:prSet/>
      <dgm:spPr/>
      <dgm:t>
        <a:bodyPr/>
        <a:lstStyle/>
        <a:p>
          <a:endParaRPr lang="en-US" sz="2000"/>
        </a:p>
      </dgm:t>
    </dgm:pt>
    <dgm:pt modelId="{73F64BAB-1C11-3C42-9BA0-0A6625C7D741}" type="sibTrans" cxnId="{433916D5-8E71-0B4E-963F-9DBC463CF242}">
      <dgm:prSet/>
      <dgm:spPr/>
      <dgm:t>
        <a:bodyPr/>
        <a:lstStyle/>
        <a:p>
          <a:endParaRPr lang="en-US" sz="2000"/>
        </a:p>
      </dgm:t>
    </dgm:pt>
    <dgm:pt modelId="{D77E76E3-9CD3-1940-BFD6-8B27349AE8C0}">
      <dgm:prSet phldrT="[Text]" custT="1"/>
      <dgm:spPr/>
      <dgm:t>
        <a:bodyPr/>
        <a:lstStyle/>
        <a:p>
          <a:pPr algn="ctr">
            <a:buFont typeface="Arial" panose="020B0604020202020204" pitchFamily="34" charset="0"/>
            <a:buNone/>
          </a:pPr>
          <a:r>
            <a:rPr lang="en-US" sz="1400" dirty="0"/>
            <a:t>CSMA-CA</a:t>
          </a:r>
        </a:p>
      </dgm:t>
    </dgm:pt>
    <dgm:pt modelId="{75DFDCBB-F291-124A-B606-D2BF6E64D94C}" type="parTrans" cxnId="{D737F07D-467D-9142-B542-0B0400376423}">
      <dgm:prSet/>
      <dgm:spPr/>
      <dgm:t>
        <a:bodyPr/>
        <a:lstStyle/>
        <a:p>
          <a:endParaRPr lang="en-US" sz="2000"/>
        </a:p>
      </dgm:t>
    </dgm:pt>
    <dgm:pt modelId="{054EF020-E6F5-8845-90A4-90BD3DB79D21}" type="sibTrans" cxnId="{D737F07D-467D-9142-B542-0B0400376423}">
      <dgm:prSet/>
      <dgm:spPr/>
      <dgm:t>
        <a:bodyPr/>
        <a:lstStyle/>
        <a:p>
          <a:endParaRPr lang="en-US" sz="2000"/>
        </a:p>
      </dgm:t>
    </dgm:pt>
    <dgm:pt modelId="{2E0A74AA-D0CB-FC47-8B3E-0AB945FD82E9}">
      <dgm:prSet phldrT="[Text]" custT="1"/>
      <dgm:spPr/>
      <dgm:t>
        <a:bodyPr/>
        <a:lstStyle/>
        <a:p>
          <a:pPr algn="ctr"/>
          <a:r>
            <a:rPr lang="en-US" sz="1400" dirty="0"/>
            <a:t>Reservation</a:t>
          </a:r>
        </a:p>
      </dgm:t>
    </dgm:pt>
    <dgm:pt modelId="{272BE842-F4E4-7540-AC63-ABBD23AF2798}" type="parTrans" cxnId="{4C12BC7D-5168-1646-9B43-054FFEEA6818}">
      <dgm:prSet/>
      <dgm:spPr/>
      <dgm:t>
        <a:bodyPr/>
        <a:lstStyle/>
        <a:p>
          <a:endParaRPr lang="en-US" sz="2000"/>
        </a:p>
      </dgm:t>
    </dgm:pt>
    <dgm:pt modelId="{EEA26D26-E0B4-614F-B8A2-18D7474E9E69}" type="sibTrans" cxnId="{4C12BC7D-5168-1646-9B43-054FFEEA6818}">
      <dgm:prSet/>
      <dgm:spPr/>
      <dgm:t>
        <a:bodyPr/>
        <a:lstStyle/>
        <a:p>
          <a:endParaRPr lang="en-US" sz="2000"/>
        </a:p>
      </dgm:t>
    </dgm:pt>
    <dgm:pt modelId="{85CB53CD-689D-EE48-B942-7DEF3FE5E9DD}">
      <dgm:prSet phldrT="[Text]" custT="1"/>
      <dgm:spPr/>
      <dgm:t>
        <a:bodyPr/>
        <a:lstStyle/>
        <a:p>
          <a:pPr algn="ctr"/>
          <a:r>
            <a:rPr lang="en-US" sz="1400" dirty="0"/>
            <a:t>Polling</a:t>
          </a:r>
        </a:p>
      </dgm:t>
    </dgm:pt>
    <dgm:pt modelId="{E630F7AB-AD70-6446-AB2D-5F8AEC292345}" type="parTrans" cxnId="{D558452F-D41A-E34C-8CC1-98A8C41C2BF3}">
      <dgm:prSet/>
      <dgm:spPr/>
      <dgm:t>
        <a:bodyPr/>
        <a:lstStyle/>
        <a:p>
          <a:endParaRPr lang="en-US" sz="2000"/>
        </a:p>
      </dgm:t>
    </dgm:pt>
    <dgm:pt modelId="{4A1D362E-3266-0344-9A77-439752DE8476}" type="sibTrans" cxnId="{D558452F-D41A-E34C-8CC1-98A8C41C2BF3}">
      <dgm:prSet/>
      <dgm:spPr/>
      <dgm:t>
        <a:bodyPr/>
        <a:lstStyle/>
        <a:p>
          <a:endParaRPr lang="en-US" sz="2000"/>
        </a:p>
      </dgm:t>
    </dgm:pt>
    <dgm:pt modelId="{E78E0B0F-5318-4441-B3FC-30F8D73ADBFF}">
      <dgm:prSet phldrT="[Text]" custT="1"/>
      <dgm:spPr/>
      <dgm:t>
        <a:bodyPr/>
        <a:lstStyle/>
        <a:p>
          <a:pPr algn="ctr"/>
          <a:r>
            <a:rPr lang="en-US" sz="1400" dirty="0"/>
            <a:t>Token Passing</a:t>
          </a:r>
        </a:p>
      </dgm:t>
    </dgm:pt>
    <dgm:pt modelId="{C0FE611A-5824-374F-A841-DFA9787E4026}" type="parTrans" cxnId="{2D9B02EE-46B6-F74F-84DC-6CBDA6A8526C}">
      <dgm:prSet/>
      <dgm:spPr/>
      <dgm:t>
        <a:bodyPr/>
        <a:lstStyle/>
        <a:p>
          <a:endParaRPr lang="en-US" sz="2000"/>
        </a:p>
      </dgm:t>
    </dgm:pt>
    <dgm:pt modelId="{09612405-14A0-3042-905E-3AA7BDC44EA4}" type="sibTrans" cxnId="{2D9B02EE-46B6-F74F-84DC-6CBDA6A8526C}">
      <dgm:prSet/>
      <dgm:spPr/>
      <dgm:t>
        <a:bodyPr/>
        <a:lstStyle/>
        <a:p>
          <a:endParaRPr lang="en-US" sz="2000"/>
        </a:p>
      </dgm:t>
    </dgm:pt>
    <dgm:pt modelId="{EED66244-A5BC-5A47-8C16-61E4B8C5A81B}">
      <dgm:prSet phldrT="[Text]" custT="1"/>
      <dgm:spPr/>
      <dgm:t>
        <a:bodyPr/>
        <a:lstStyle/>
        <a:p>
          <a:r>
            <a:rPr lang="en-US" sz="1400" dirty="0"/>
            <a:t>FDMA</a:t>
          </a:r>
        </a:p>
      </dgm:t>
    </dgm:pt>
    <dgm:pt modelId="{33BFB871-EE48-734F-8B6A-4FADFCAC0E01}" type="parTrans" cxnId="{02A7E3DF-BC4F-9148-8F87-3DE145C59FEF}">
      <dgm:prSet/>
      <dgm:spPr/>
      <dgm:t>
        <a:bodyPr/>
        <a:lstStyle/>
        <a:p>
          <a:endParaRPr lang="en-US" sz="2000"/>
        </a:p>
      </dgm:t>
    </dgm:pt>
    <dgm:pt modelId="{FDE03231-F62F-AB4E-88E3-DFD15B9C873C}" type="sibTrans" cxnId="{02A7E3DF-BC4F-9148-8F87-3DE145C59FEF}">
      <dgm:prSet/>
      <dgm:spPr/>
      <dgm:t>
        <a:bodyPr/>
        <a:lstStyle/>
        <a:p>
          <a:endParaRPr lang="en-US" sz="2000"/>
        </a:p>
      </dgm:t>
    </dgm:pt>
    <dgm:pt modelId="{1A54E9DF-24EF-5E4D-8E92-B443614BAE2D}">
      <dgm:prSet phldrT="[Text]" custT="1"/>
      <dgm:spPr/>
      <dgm:t>
        <a:bodyPr/>
        <a:lstStyle/>
        <a:p>
          <a:r>
            <a:rPr lang="en-US" sz="1400" dirty="0"/>
            <a:t>TDMA</a:t>
          </a:r>
        </a:p>
      </dgm:t>
    </dgm:pt>
    <dgm:pt modelId="{7CB8A03C-7BCB-674F-B9EC-C01C0CC19BE9}" type="parTrans" cxnId="{8BAA84ED-BBB6-5C44-BF29-B4360949B38F}">
      <dgm:prSet/>
      <dgm:spPr/>
      <dgm:t>
        <a:bodyPr/>
        <a:lstStyle/>
        <a:p>
          <a:endParaRPr lang="en-US" sz="2000"/>
        </a:p>
      </dgm:t>
    </dgm:pt>
    <dgm:pt modelId="{0C897B3C-2701-5A4E-BB8F-4CC0289131D3}" type="sibTrans" cxnId="{8BAA84ED-BBB6-5C44-BF29-B4360949B38F}">
      <dgm:prSet/>
      <dgm:spPr/>
      <dgm:t>
        <a:bodyPr/>
        <a:lstStyle/>
        <a:p>
          <a:endParaRPr lang="en-US" sz="2000"/>
        </a:p>
      </dgm:t>
    </dgm:pt>
    <dgm:pt modelId="{7119BCFB-2E0D-D145-9C63-F1E8CDE2E5D1}">
      <dgm:prSet phldrT="[Text]" custT="1"/>
      <dgm:spPr/>
      <dgm:t>
        <a:bodyPr/>
        <a:lstStyle/>
        <a:p>
          <a:r>
            <a:rPr lang="en-US" sz="1400" dirty="0"/>
            <a:t>CDMA</a:t>
          </a:r>
        </a:p>
      </dgm:t>
    </dgm:pt>
    <dgm:pt modelId="{98C01AA2-5744-844E-8A34-912D3EF77AF0}" type="parTrans" cxnId="{B6644AD4-6446-EE40-91FE-788672944867}">
      <dgm:prSet/>
      <dgm:spPr/>
      <dgm:t>
        <a:bodyPr/>
        <a:lstStyle/>
        <a:p>
          <a:endParaRPr lang="en-US" sz="2000"/>
        </a:p>
      </dgm:t>
    </dgm:pt>
    <dgm:pt modelId="{45A9712D-6D7C-1B49-BC26-216503E9CFE3}" type="sibTrans" cxnId="{B6644AD4-6446-EE40-91FE-788672944867}">
      <dgm:prSet/>
      <dgm:spPr/>
      <dgm:t>
        <a:bodyPr/>
        <a:lstStyle/>
        <a:p>
          <a:endParaRPr lang="en-US" sz="2000"/>
        </a:p>
      </dgm:t>
    </dgm:pt>
    <dgm:pt modelId="{D5CD22E0-A71E-1C4D-8853-638DC8E7799B}" type="pres">
      <dgm:prSet presAssocID="{960C33E9-E422-5A4E-A8BB-4008DD4CE55A}" presName="hierChild1" presStyleCnt="0">
        <dgm:presLayoutVars>
          <dgm:orgChart val="1"/>
          <dgm:chPref val="1"/>
          <dgm:dir/>
          <dgm:animOne val="branch"/>
          <dgm:animLvl val="lvl"/>
          <dgm:resizeHandles/>
        </dgm:presLayoutVars>
      </dgm:prSet>
      <dgm:spPr/>
      <dgm:t>
        <a:bodyPr/>
        <a:lstStyle/>
        <a:p>
          <a:endParaRPr lang="en-US"/>
        </a:p>
      </dgm:t>
    </dgm:pt>
    <dgm:pt modelId="{201C6D44-7669-DB42-AA73-723889D2C624}" type="pres">
      <dgm:prSet presAssocID="{4977EBA5-9619-254C-B5EE-9E38333606C7}" presName="hierRoot1" presStyleCnt="0">
        <dgm:presLayoutVars>
          <dgm:hierBranch val="init"/>
        </dgm:presLayoutVars>
      </dgm:prSet>
      <dgm:spPr/>
    </dgm:pt>
    <dgm:pt modelId="{1F5F9DA3-2C5E-FA42-9C56-2CE3E3485010}" type="pres">
      <dgm:prSet presAssocID="{4977EBA5-9619-254C-B5EE-9E38333606C7}" presName="rootComposite1" presStyleCnt="0"/>
      <dgm:spPr/>
    </dgm:pt>
    <dgm:pt modelId="{1C4134A8-9E77-884C-B6AD-73A193D7F93F}" type="pres">
      <dgm:prSet presAssocID="{4977EBA5-9619-254C-B5EE-9E38333606C7}" presName="rootText1" presStyleLbl="node0" presStyleIdx="0" presStyleCnt="1" custScaleX="208174">
        <dgm:presLayoutVars>
          <dgm:chPref val="3"/>
        </dgm:presLayoutVars>
      </dgm:prSet>
      <dgm:spPr/>
      <dgm:t>
        <a:bodyPr/>
        <a:lstStyle/>
        <a:p>
          <a:endParaRPr lang="en-US"/>
        </a:p>
      </dgm:t>
    </dgm:pt>
    <dgm:pt modelId="{BB15EB10-B9B5-BF42-AFEB-D11E33DA0D4B}" type="pres">
      <dgm:prSet presAssocID="{4977EBA5-9619-254C-B5EE-9E38333606C7}" presName="rootConnector1" presStyleLbl="node1" presStyleIdx="0" presStyleCnt="0"/>
      <dgm:spPr/>
      <dgm:t>
        <a:bodyPr/>
        <a:lstStyle/>
        <a:p>
          <a:endParaRPr lang="en-US"/>
        </a:p>
      </dgm:t>
    </dgm:pt>
    <dgm:pt modelId="{96B940DE-E88A-A745-8298-2594F238BB0E}" type="pres">
      <dgm:prSet presAssocID="{4977EBA5-9619-254C-B5EE-9E38333606C7}" presName="hierChild2" presStyleCnt="0"/>
      <dgm:spPr/>
    </dgm:pt>
    <dgm:pt modelId="{16B0DB73-8B68-5147-B32A-37F52EE4C85A}" type="pres">
      <dgm:prSet presAssocID="{12B42038-0524-4242-BFCC-DBE2D4BB0BB5}" presName="Name37" presStyleLbl="parChTrans1D2" presStyleIdx="0" presStyleCnt="3"/>
      <dgm:spPr/>
      <dgm:t>
        <a:bodyPr/>
        <a:lstStyle/>
        <a:p>
          <a:endParaRPr lang="en-US"/>
        </a:p>
      </dgm:t>
    </dgm:pt>
    <dgm:pt modelId="{49A3B6DB-68EB-A247-BCD9-5C5FB673AC1D}" type="pres">
      <dgm:prSet presAssocID="{5423CB4B-B3A8-9842-8AA0-5E39876E336F}" presName="hierRoot2" presStyleCnt="0">
        <dgm:presLayoutVars>
          <dgm:hierBranch val="init"/>
        </dgm:presLayoutVars>
      </dgm:prSet>
      <dgm:spPr/>
    </dgm:pt>
    <dgm:pt modelId="{9991DBDF-277D-D245-B5BC-3356978F5C32}" type="pres">
      <dgm:prSet presAssocID="{5423CB4B-B3A8-9842-8AA0-5E39876E336F}" presName="rootComposite" presStyleCnt="0"/>
      <dgm:spPr/>
    </dgm:pt>
    <dgm:pt modelId="{50606D5F-BDAC-0E4B-AB8B-DC7C1BA2637E}" type="pres">
      <dgm:prSet presAssocID="{5423CB4B-B3A8-9842-8AA0-5E39876E336F}" presName="rootText" presStyleLbl="node2" presStyleIdx="0" presStyleCnt="3" custScaleX="138401">
        <dgm:presLayoutVars>
          <dgm:chPref val="3"/>
        </dgm:presLayoutVars>
      </dgm:prSet>
      <dgm:spPr/>
      <dgm:t>
        <a:bodyPr/>
        <a:lstStyle/>
        <a:p>
          <a:endParaRPr lang="en-US"/>
        </a:p>
      </dgm:t>
    </dgm:pt>
    <dgm:pt modelId="{BB139BA9-90B0-3B42-BDEF-109EBB8B95F2}" type="pres">
      <dgm:prSet presAssocID="{5423CB4B-B3A8-9842-8AA0-5E39876E336F}" presName="rootConnector" presStyleLbl="node2" presStyleIdx="0" presStyleCnt="3"/>
      <dgm:spPr/>
      <dgm:t>
        <a:bodyPr/>
        <a:lstStyle/>
        <a:p>
          <a:endParaRPr lang="en-US"/>
        </a:p>
      </dgm:t>
    </dgm:pt>
    <dgm:pt modelId="{3BD0F0D5-DF9F-744E-95F0-BED0B5ABBDCE}" type="pres">
      <dgm:prSet presAssocID="{5423CB4B-B3A8-9842-8AA0-5E39876E336F}" presName="hierChild4" presStyleCnt="0"/>
      <dgm:spPr/>
    </dgm:pt>
    <dgm:pt modelId="{5DF81C0B-08F9-6541-9583-9D383D38B47D}" type="pres">
      <dgm:prSet presAssocID="{CB0C6288-AAF8-F649-865E-4FA4DFE6CF7D}" presName="Name37" presStyleLbl="parChTrans1D3" presStyleIdx="0" presStyleCnt="10"/>
      <dgm:spPr/>
      <dgm:t>
        <a:bodyPr/>
        <a:lstStyle/>
        <a:p>
          <a:endParaRPr lang="en-US"/>
        </a:p>
      </dgm:t>
    </dgm:pt>
    <dgm:pt modelId="{667C1615-7594-4644-B457-557F4C89A801}" type="pres">
      <dgm:prSet presAssocID="{CF282680-53EA-0841-861A-DC26AAB4252A}" presName="hierRoot2" presStyleCnt="0">
        <dgm:presLayoutVars>
          <dgm:hierBranch val="init"/>
        </dgm:presLayoutVars>
      </dgm:prSet>
      <dgm:spPr/>
    </dgm:pt>
    <dgm:pt modelId="{6964D7B0-E710-5F43-B202-C459C477571C}" type="pres">
      <dgm:prSet presAssocID="{CF282680-53EA-0841-861A-DC26AAB4252A}" presName="rootComposite" presStyleCnt="0"/>
      <dgm:spPr/>
    </dgm:pt>
    <dgm:pt modelId="{81040639-FEDB-D84F-8C64-76B460AEA9D6}" type="pres">
      <dgm:prSet presAssocID="{CF282680-53EA-0841-861A-DC26AAB4252A}" presName="rootText" presStyleLbl="node3" presStyleIdx="0" presStyleCnt="10">
        <dgm:presLayoutVars>
          <dgm:chPref val="3"/>
        </dgm:presLayoutVars>
      </dgm:prSet>
      <dgm:spPr/>
      <dgm:t>
        <a:bodyPr/>
        <a:lstStyle/>
        <a:p>
          <a:endParaRPr lang="en-US"/>
        </a:p>
      </dgm:t>
    </dgm:pt>
    <dgm:pt modelId="{4690F573-22C7-DD46-8EE2-138B598640AC}" type="pres">
      <dgm:prSet presAssocID="{CF282680-53EA-0841-861A-DC26AAB4252A}" presName="rootConnector" presStyleLbl="node3" presStyleIdx="0" presStyleCnt="10"/>
      <dgm:spPr/>
      <dgm:t>
        <a:bodyPr/>
        <a:lstStyle/>
        <a:p>
          <a:endParaRPr lang="en-US"/>
        </a:p>
      </dgm:t>
    </dgm:pt>
    <dgm:pt modelId="{4908877F-7331-9248-81B5-596AAA304FD1}" type="pres">
      <dgm:prSet presAssocID="{CF282680-53EA-0841-861A-DC26AAB4252A}" presName="hierChild4" presStyleCnt="0"/>
      <dgm:spPr/>
    </dgm:pt>
    <dgm:pt modelId="{59588402-584B-C14D-B213-B09027AE9201}" type="pres">
      <dgm:prSet presAssocID="{CF282680-53EA-0841-861A-DC26AAB4252A}" presName="hierChild5" presStyleCnt="0"/>
      <dgm:spPr/>
    </dgm:pt>
    <dgm:pt modelId="{DC356E67-F43A-0E4D-B4DF-FC7439A4B5B3}" type="pres">
      <dgm:prSet presAssocID="{7FFCB593-E40C-3D46-B3B7-CCC342436841}" presName="Name37" presStyleLbl="parChTrans1D3" presStyleIdx="1" presStyleCnt="10"/>
      <dgm:spPr/>
      <dgm:t>
        <a:bodyPr/>
        <a:lstStyle/>
        <a:p>
          <a:endParaRPr lang="en-US"/>
        </a:p>
      </dgm:t>
    </dgm:pt>
    <dgm:pt modelId="{B699DD7F-83E3-E942-9566-0685012097C3}" type="pres">
      <dgm:prSet presAssocID="{EF37C817-FD8F-2B43-B9D7-64AD324DD79A}" presName="hierRoot2" presStyleCnt="0">
        <dgm:presLayoutVars>
          <dgm:hierBranch val="init"/>
        </dgm:presLayoutVars>
      </dgm:prSet>
      <dgm:spPr/>
    </dgm:pt>
    <dgm:pt modelId="{2B94C252-64DE-C042-A94D-C540491D7DBC}" type="pres">
      <dgm:prSet presAssocID="{EF37C817-FD8F-2B43-B9D7-64AD324DD79A}" presName="rootComposite" presStyleCnt="0"/>
      <dgm:spPr/>
    </dgm:pt>
    <dgm:pt modelId="{F87B9CB0-04EF-3C49-849E-BD6433998FB0}" type="pres">
      <dgm:prSet presAssocID="{EF37C817-FD8F-2B43-B9D7-64AD324DD79A}" presName="rootText" presStyleLbl="node3" presStyleIdx="1" presStyleCnt="10">
        <dgm:presLayoutVars>
          <dgm:chPref val="3"/>
        </dgm:presLayoutVars>
      </dgm:prSet>
      <dgm:spPr/>
      <dgm:t>
        <a:bodyPr/>
        <a:lstStyle/>
        <a:p>
          <a:endParaRPr lang="en-US"/>
        </a:p>
      </dgm:t>
    </dgm:pt>
    <dgm:pt modelId="{9BCDCC02-0DEC-4947-9CE0-4D553298C028}" type="pres">
      <dgm:prSet presAssocID="{EF37C817-FD8F-2B43-B9D7-64AD324DD79A}" presName="rootConnector" presStyleLbl="node3" presStyleIdx="1" presStyleCnt="10"/>
      <dgm:spPr/>
      <dgm:t>
        <a:bodyPr/>
        <a:lstStyle/>
        <a:p>
          <a:endParaRPr lang="en-US"/>
        </a:p>
      </dgm:t>
    </dgm:pt>
    <dgm:pt modelId="{8B06661D-AEFE-614E-8C75-62E0B9BEE1D9}" type="pres">
      <dgm:prSet presAssocID="{EF37C817-FD8F-2B43-B9D7-64AD324DD79A}" presName="hierChild4" presStyleCnt="0"/>
      <dgm:spPr/>
    </dgm:pt>
    <dgm:pt modelId="{80AEF0B7-BA73-0743-AFB0-4A7949B40047}" type="pres">
      <dgm:prSet presAssocID="{EF37C817-FD8F-2B43-B9D7-64AD324DD79A}" presName="hierChild5" presStyleCnt="0"/>
      <dgm:spPr/>
    </dgm:pt>
    <dgm:pt modelId="{0C8E504E-F89B-7D47-86CE-5E35F7200CDF}" type="pres">
      <dgm:prSet presAssocID="{BE7D198F-F082-D749-8B77-6223F4E3B7D6}" presName="Name37" presStyleLbl="parChTrans1D3" presStyleIdx="2" presStyleCnt="10"/>
      <dgm:spPr/>
      <dgm:t>
        <a:bodyPr/>
        <a:lstStyle/>
        <a:p>
          <a:endParaRPr lang="en-US"/>
        </a:p>
      </dgm:t>
    </dgm:pt>
    <dgm:pt modelId="{9DE8353B-C7C7-6147-8B23-F7BEF919E829}" type="pres">
      <dgm:prSet presAssocID="{5DA8EB0E-C86E-3D42-8C88-B84B67F0725F}" presName="hierRoot2" presStyleCnt="0">
        <dgm:presLayoutVars>
          <dgm:hierBranch val="init"/>
        </dgm:presLayoutVars>
      </dgm:prSet>
      <dgm:spPr/>
    </dgm:pt>
    <dgm:pt modelId="{9EF8F46E-013A-9F47-BEB9-FDF13DFA35E9}" type="pres">
      <dgm:prSet presAssocID="{5DA8EB0E-C86E-3D42-8C88-B84B67F0725F}" presName="rootComposite" presStyleCnt="0"/>
      <dgm:spPr/>
    </dgm:pt>
    <dgm:pt modelId="{FAC19C67-8999-284C-975C-C6B9B1EA4433}" type="pres">
      <dgm:prSet presAssocID="{5DA8EB0E-C86E-3D42-8C88-B84B67F0725F}" presName="rootText" presStyleLbl="node3" presStyleIdx="2" presStyleCnt="10">
        <dgm:presLayoutVars>
          <dgm:chPref val="3"/>
        </dgm:presLayoutVars>
      </dgm:prSet>
      <dgm:spPr/>
      <dgm:t>
        <a:bodyPr/>
        <a:lstStyle/>
        <a:p>
          <a:endParaRPr lang="en-US"/>
        </a:p>
      </dgm:t>
    </dgm:pt>
    <dgm:pt modelId="{6FA995C1-A7AF-AE48-9CB0-7EA662530D7E}" type="pres">
      <dgm:prSet presAssocID="{5DA8EB0E-C86E-3D42-8C88-B84B67F0725F}" presName="rootConnector" presStyleLbl="node3" presStyleIdx="2" presStyleCnt="10"/>
      <dgm:spPr/>
      <dgm:t>
        <a:bodyPr/>
        <a:lstStyle/>
        <a:p>
          <a:endParaRPr lang="en-US"/>
        </a:p>
      </dgm:t>
    </dgm:pt>
    <dgm:pt modelId="{ADF16C17-E6D7-2943-9FA6-C1DDB0F61A3C}" type="pres">
      <dgm:prSet presAssocID="{5DA8EB0E-C86E-3D42-8C88-B84B67F0725F}" presName="hierChild4" presStyleCnt="0"/>
      <dgm:spPr/>
    </dgm:pt>
    <dgm:pt modelId="{BE20D240-FB30-B746-A10A-CB0DDB215011}" type="pres">
      <dgm:prSet presAssocID="{5DA8EB0E-C86E-3D42-8C88-B84B67F0725F}" presName="hierChild5" presStyleCnt="0"/>
      <dgm:spPr/>
    </dgm:pt>
    <dgm:pt modelId="{2A4A30D8-7FBB-EF48-B0CA-85203AB2E953}" type="pres">
      <dgm:prSet presAssocID="{75DFDCBB-F291-124A-B606-D2BF6E64D94C}" presName="Name37" presStyleLbl="parChTrans1D3" presStyleIdx="3" presStyleCnt="10"/>
      <dgm:spPr/>
      <dgm:t>
        <a:bodyPr/>
        <a:lstStyle/>
        <a:p>
          <a:endParaRPr lang="en-US"/>
        </a:p>
      </dgm:t>
    </dgm:pt>
    <dgm:pt modelId="{20F679E7-BE3F-4846-A178-3E5A315C2872}" type="pres">
      <dgm:prSet presAssocID="{D77E76E3-9CD3-1940-BFD6-8B27349AE8C0}" presName="hierRoot2" presStyleCnt="0">
        <dgm:presLayoutVars>
          <dgm:hierBranch val="init"/>
        </dgm:presLayoutVars>
      </dgm:prSet>
      <dgm:spPr/>
    </dgm:pt>
    <dgm:pt modelId="{81D601A4-F903-0748-8D6E-9C1DA246E61A}" type="pres">
      <dgm:prSet presAssocID="{D77E76E3-9CD3-1940-BFD6-8B27349AE8C0}" presName="rootComposite" presStyleCnt="0"/>
      <dgm:spPr/>
    </dgm:pt>
    <dgm:pt modelId="{492EB07F-0215-4143-AD00-FCD1F2AE3DDE}" type="pres">
      <dgm:prSet presAssocID="{D77E76E3-9CD3-1940-BFD6-8B27349AE8C0}" presName="rootText" presStyleLbl="node3" presStyleIdx="3" presStyleCnt="10" custScaleX="100661">
        <dgm:presLayoutVars>
          <dgm:chPref val="3"/>
        </dgm:presLayoutVars>
      </dgm:prSet>
      <dgm:spPr/>
      <dgm:t>
        <a:bodyPr/>
        <a:lstStyle/>
        <a:p>
          <a:endParaRPr lang="en-US"/>
        </a:p>
      </dgm:t>
    </dgm:pt>
    <dgm:pt modelId="{FA699D5B-428E-9749-9D4C-84678179BAB6}" type="pres">
      <dgm:prSet presAssocID="{D77E76E3-9CD3-1940-BFD6-8B27349AE8C0}" presName="rootConnector" presStyleLbl="node3" presStyleIdx="3" presStyleCnt="10"/>
      <dgm:spPr/>
      <dgm:t>
        <a:bodyPr/>
        <a:lstStyle/>
        <a:p>
          <a:endParaRPr lang="en-US"/>
        </a:p>
      </dgm:t>
    </dgm:pt>
    <dgm:pt modelId="{8AE80A4E-C3EF-9D43-874C-C7DCE5BF8D4C}" type="pres">
      <dgm:prSet presAssocID="{D77E76E3-9CD3-1940-BFD6-8B27349AE8C0}" presName="hierChild4" presStyleCnt="0"/>
      <dgm:spPr/>
    </dgm:pt>
    <dgm:pt modelId="{52C3F411-18DE-E848-8BE2-C5AB8575F4B4}" type="pres">
      <dgm:prSet presAssocID="{D77E76E3-9CD3-1940-BFD6-8B27349AE8C0}" presName="hierChild5" presStyleCnt="0"/>
      <dgm:spPr/>
    </dgm:pt>
    <dgm:pt modelId="{6DE30EA4-F521-A041-A277-02441458BA83}" type="pres">
      <dgm:prSet presAssocID="{5423CB4B-B3A8-9842-8AA0-5E39876E336F}" presName="hierChild5" presStyleCnt="0"/>
      <dgm:spPr/>
    </dgm:pt>
    <dgm:pt modelId="{6C62236C-70BD-F743-A197-CD6501626F1E}" type="pres">
      <dgm:prSet presAssocID="{044DDDC3-39CE-A94E-8D98-0851FC02B617}" presName="Name37" presStyleLbl="parChTrans1D2" presStyleIdx="1" presStyleCnt="3"/>
      <dgm:spPr/>
      <dgm:t>
        <a:bodyPr/>
        <a:lstStyle/>
        <a:p>
          <a:endParaRPr lang="en-US"/>
        </a:p>
      </dgm:t>
    </dgm:pt>
    <dgm:pt modelId="{B4964E92-A196-2846-9F41-DDBFC9EF704E}" type="pres">
      <dgm:prSet presAssocID="{2A525881-8181-8C44-AF14-ECA4BA9ED9D1}" presName="hierRoot2" presStyleCnt="0">
        <dgm:presLayoutVars>
          <dgm:hierBranch val="init"/>
        </dgm:presLayoutVars>
      </dgm:prSet>
      <dgm:spPr/>
    </dgm:pt>
    <dgm:pt modelId="{2F984349-346F-9746-AAF0-712461EE7A95}" type="pres">
      <dgm:prSet presAssocID="{2A525881-8181-8C44-AF14-ECA4BA9ED9D1}" presName="rootComposite" presStyleCnt="0"/>
      <dgm:spPr/>
    </dgm:pt>
    <dgm:pt modelId="{47A40B9C-5FD8-FE44-A4AC-E9C82A218CDE}" type="pres">
      <dgm:prSet presAssocID="{2A525881-8181-8C44-AF14-ECA4BA9ED9D1}" presName="rootText" presStyleLbl="node2" presStyleIdx="1" presStyleCnt="3" custScaleX="189506">
        <dgm:presLayoutVars>
          <dgm:chPref val="3"/>
        </dgm:presLayoutVars>
      </dgm:prSet>
      <dgm:spPr/>
      <dgm:t>
        <a:bodyPr/>
        <a:lstStyle/>
        <a:p>
          <a:endParaRPr lang="en-US"/>
        </a:p>
      </dgm:t>
    </dgm:pt>
    <dgm:pt modelId="{6844AD50-D10A-8940-94AD-F9BF6FC216EE}" type="pres">
      <dgm:prSet presAssocID="{2A525881-8181-8C44-AF14-ECA4BA9ED9D1}" presName="rootConnector" presStyleLbl="node2" presStyleIdx="1" presStyleCnt="3"/>
      <dgm:spPr/>
      <dgm:t>
        <a:bodyPr/>
        <a:lstStyle/>
        <a:p>
          <a:endParaRPr lang="en-US"/>
        </a:p>
      </dgm:t>
    </dgm:pt>
    <dgm:pt modelId="{FDB82025-942B-7D4A-9BC7-677F49A68991}" type="pres">
      <dgm:prSet presAssocID="{2A525881-8181-8C44-AF14-ECA4BA9ED9D1}" presName="hierChild4" presStyleCnt="0"/>
      <dgm:spPr/>
    </dgm:pt>
    <dgm:pt modelId="{59D84212-3849-B643-9A60-E3DF2CDF7150}" type="pres">
      <dgm:prSet presAssocID="{272BE842-F4E4-7540-AC63-ABBD23AF2798}" presName="Name37" presStyleLbl="parChTrans1D3" presStyleIdx="4" presStyleCnt="10"/>
      <dgm:spPr/>
      <dgm:t>
        <a:bodyPr/>
        <a:lstStyle/>
        <a:p>
          <a:endParaRPr lang="en-US"/>
        </a:p>
      </dgm:t>
    </dgm:pt>
    <dgm:pt modelId="{7D46D333-AFB3-BE4F-8C27-B92E16D0134C}" type="pres">
      <dgm:prSet presAssocID="{2E0A74AA-D0CB-FC47-8B3E-0AB945FD82E9}" presName="hierRoot2" presStyleCnt="0">
        <dgm:presLayoutVars>
          <dgm:hierBranch val="init"/>
        </dgm:presLayoutVars>
      </dgm:prSet>
      <dgm:spPr/>
    </dgm:pt>
    <dgm:pt modelId="{D5CA4C7A-234D-B247-A274-066488A87C68}" type="pres">
      <dgm:prSet presAssocID="{2E0A74AA-D0CB-FC47-8B3E-0AB945FD82E9}" presName="rootComposite" presStyleCnt="0"/>
      <dgm:spPr/>
    </dgm:pt>
    <dgm:pt modelId="{F4616C60-8C00-CD4F-AC24-E11B8A3E3D79}" type="pres">
      <dgm:prSet presAssocID="{2E0A74AA-D0CB-FC47-8B3E-0AB945FD82E9}" presName="rootText" presStyleLbl="node3" presStyleIdx="4" presStyleCnt="10" custScaleX="120595">
        <dgm:presLayoutVars>
          <dgm:chPref val="3"/>
        </dgm:presLayoutVars>
      </dgm:prSet>
      <dgm:spPr/>
      <dgm:t>
        <a:bodyPr/>
        <a:lstStyle/>
        <a:p>
          <a:endParaRPr lang="en-US"/>
        </a:p>
      </dgm:t>
    </dgm:pt>
    <dgm:pt modelId="{0CA56B61-DFF5-C64B-84C2-62111EBD7CB1}" type="pres">
      <dgm:prSet presAssocID="{2E0A74AA-D0CB-FC47-8B3E-0AB945FD82E9}" presName="rootConnector" presStyleLbl="node3" presStyleIdx="4" presStyleCnt="10"/>
      <dgm:spPr/>
      <dgm:t>
        <a:bodyPr/>
        <a:lstStyle/>
        <a:p>
          <a:endParaRPr lang="en-US"/>
        </a:p>
      </dgm:t>
    </dgm:pt>
    <dgm:pt modelId="{3B5FE1A4-966B-7A4A-96BD-A1C3DA20F894}" type="pres">
      <dgm:prSet presAssocID="{2E0A74AA-D0CB-FC47-8B3E-0AB945FD82E9}" presName="hierChild4" presStyleCnt="0"/>
      <dgm:spPr/>
    </dgm:pt>
    <dgm:pt modelId="{73C4ADAF-A579-C647-9C40-1BE392FBCBF0}" type="pres">
      <dgm:prSet presAssocID="{2E0A74AA-D0CB-FC47-8B3E-0AB945FD82E9}" presName="hierChild5" presStyleCnt="0"/>
      <dgm:spPr/>
    </dgm:pt>
    <dgm:pt modelId="{6965645D-48DD-854F-91DD-44B52D9C7EC0}" type="pres">
      <dgm:prSet presAssocID="{E630F7AB-AD70-6446-AB2D-5F8AEC292345}" presName="Name37" presStyleLbl="parChTrans1D3" presStyleIdx="5" presStyleCnt="10"/>
      <dgm:spPr/>
      <dgm:t>
        <a:bodyPr/>
        <a:lstStyle/>
        <a:p>
          <a:endParaRPr lang="en-US"/>
        </a:p>
      </dgm:t>
    </dgm:pt>
    <dgm:pt modelId="{2B7BFAEC-A6BC-DA4B-AFC2-CA96C1EAD3CD}" type="pres">
      <dgm:prSet presAssocID="{85CB53CD-689D-EE48-B942-7DEF3FE5E9DD}" presName="hierRoot2" presStyleCnt="0">
        <dgm:presLayoutVars>
          <dgm:hierBranch val="init"/>
        </dgm:presLayoutVars>
      </dgm:prSet>
      <dgm:spPr/>
    </dgm:pt>
    <dgm:pt modelId="{489B2C69-13A5-B046-9004-008838ACB875}" type="pres">
      <dgm:prSet presAssocID="{85CB53CD-689D-EE48-B942-7DEF3FE5E9DD}" presName="rootComposite" presStyleCnt="0"/>
      <dgm:spPr/>
    </dgm:pt>
    <dgm:pt modelId="{DA7D620D-3771-7A44-A667-802236A17EB3}" type="pres">
      <dgm:prSet presAssocID="{85CB53CD-689D-EE48-B942-7DEF3FE5E9DD}" presName="rootText" presStyleLbl="node3" presStyleIdx="5" presStyleCnt="10" custScaleX="117633">
        <dgm:presLayoutVars>
          <dgm:chPref val="3"/>
        </dgm:presLayoutVars>
      </dgm:prSet>
      <dgm:spPr/>
      <dgm:t>
        <a:bodyPr/>
        <a:lstStyle/>
        <a:p>
          <a:endParaRPr lang="en-US"/>
        </a:p>
      </dgm:t>
    </dgm:pt>
    <dgm:pt modelId="{77C13D23-ACF5-BC40-850E-ECB4E92FF6AB}" type="pres">
      <dgm:prSet presAssocID="{85CB53CD-689D-EE48-B942-7DEF3FE5E9DD}" presName="rootConnector" presStyleLbl="node3" presStyleIdx="5" presStyleCnt="10"/>
      <dgm:spPr/>
      <dgm:t>
        <a:bodyPr/>
        <a:lstStyle/>
        <a:p>
          <a:endParaRPr lang="en-US"/>
        </a:p>
      </dgm:t>
    </dgm:pt>
    <dgm:pt modelId="{A8957106-39B6-C342-BF0A-33789E2F2574}" type="pres">
      <dgm:prSet presAssocID="{85CB53CD-689D-EE48-B942-7DEF3FE5E9DD}" presName="hierChild4" presStyleCnt="0"/>
      <dgm:spPr/>
    </dgm:pt>
    <dgm:pt modelId="{60D680F1-8CD7-7948-8E5B-725B1F812E05}" type="pres">
      <dgm:prSet presAssocID="{85CB53CD-689D-EE48-B942-7DEF3FE5E9DD}" presName="hierChild5" presStyleCnt="0"/>
      <dgm:spPr/>
    </dgm:pt>
    <dgm:pt modelId="{3695F50F-75A2-8645-8380-17019819077C}" type="pres">
      <dgm:prSet presAssocID="{C0FE611A-5824-374F-A841-DFA9787E4026}" presName="Name37" presStyleLbl="parChTrans1D3" presStyleIdx="6" presStyleCnt="10"/>
      <dgm:spPr/>
      <dgm:t>
        <a:bodyPr/>
        <a:lstStyle/>
        <a:p>
          <a:endParaRPr lang="en-US"/>
        </a:p>
      </dgm:t>
    </dgm:pt>
    <dgm:pt modelId="{B627F150-CB08-404B-BD9F-F211F481A352}" type="pres">
      <dgm:prSet presAssocID="{E78E0B0F-5318-4441-B3FC-30F8D73ADBFF}" presName="hierRoot2" presStyleCnt="0">
        <dgm:presLayoutVars>
          <dgm:hierBranch val="init"/>
        </dgm:presLayoutVars>
      </dgm:prSet>
      <dgm:spPr/>
    </dgm:pt>
    <dgm:pt modelId="{F428E9AE-1F04-8540-BC48-A84A632B5367}" type="pres">
      <dgm:prSet presAssocID="{E78E0B0F-5318-4441-B3FC-30F8D73ADBFF}" presName="rootComposite" presStyleCnt="0"/>
      <dgm:spPr/>
    </dgm:pt>
    <dgm:pt modelId="{77175BB6-25DE-C847-BC1E-B28C09AF0414}" type="pres">
      <dgm:prSet presAssocID="{E78E0B0F-5318-4441-B3FC-30F8D73ADBFF}" presName="rootText" presStyleLbl="node3" presStyleIdx="6" presStyleCnt="10" custScaleX="120595">
        <dgm:presLayoutVars>
          <dgm:chPref val="3"/>
        </dgm:presLayoutVars>
      </dgm:prSet>
      <dgm:spPr/>
      <dgm:t>
        <a:bodyPr/>
        <a:lstStyle/>
        <a:p>
          <a:endParaRPr lang="en-US"/>
        </a:p>
      </dgm:t>
    </dgm:pt>
    <dgm:pt modelId="{FE79903C-5E3B-4E4C-BD4F-42F37DEEFB83}" type="pres">
      <dgm:prSet presAssocID="{E78E0B0F-5318-4441-B3FC-30F8D73ADBFF}" presName="rootConnector" presStyleLbl="node3" presStyleIdx="6" presStyleCnt="10"/>
      <dgm:spPr/>
      <dgm:t>
        <a:bodyPr/>
        <a:lstStyle/>
        <a:p>
          <a:endParaRPr lang="en-US"/>
        </a:p>
      </dgm:t>
    </dgm:pt>
    <dgm:pt modelId="{703BEFF6-F8BD-EF43-A2E9-F83E48258D2D}" type="pres">
      <dgm:prSet presAssocID="{E78E0B0F-5318-4441-B3FC-30F8D73ADBFF}" presName="hierChild4" presStyleCnt="0"/>
      <dgm:spPr/>
    </dgm:pt>
    <dgm:pt modelId="{5D1E049B-4A22-7249-8C04-EC9A58B2296D}" type="pres">
      <dgm:prSet presAssocID="{E78E0B0F-5318-4441-B3FC-30F8D73ADBFF}" presName="hierChild5" presStyleCnt="0"/>
      <dgm:spPr/>
    </dgm:pt>
    <dgm:pt modelId="{6970FA8F-BE7C-344E-88CF-3464E64FCBFE}" type="pres">
      <dgm:prSet presAssocID="{2A525881-8181-8C44-AF14-ECA4BA9ED9D1}" presName="hierChild5" presStyleCnt="0"/>
      <dgm:spPr/>
    </dgm:pt>
    <dgm:pt modelId="{9B7505BC-9B68-5646-945D-4BC9AED3F73C}" type="pres">
      <dgm:prSet presAssocID="{27F41CF6-6731-8446-971F-E48E1D72896C}" presName="Name37" presStyleLbl="parChTrans1D2" presStyleIdx="2" presStyleCnt="3"/>
      <dgm:spPr/>
      <dgm:t>
        <a:bodyPr/>
        <a:lstStyle/>
        <a:p>
          <a:endParaRPr lang="en-US"/>
        </a:p>
      </dgm:t>
    </dgm:pt>
    <dgm:pt modelId="{21B61622-66C4-0045-AD12-EFB1E1A1DC9C}" type="pres">
      <dgm:prSet presAssocID="{A9A3A977-703E-D247-B87E-859B33E47651}" presName="hierRoot2" presStyleCnt="0">
        <dgm:presLayoutVars>
          <dgm:hierBranch val="init"/>
        </dgm:presLayoutVars>
      </dgm:prSet>
      <dgm:spPr/>
    </dgm:pt>
    <dgm:pt modelId="{9B4F9D04-A6D9-E14E-B774-6597352025C3}" type="pres">
      <dgm:prSet presAssocID="{A9A3A977-703E-D247-B87E-859B33E47651}" presName="rootComposite" presStyleCnt="0"/>
      <dgm:spPr/>
    </dgm:pt>
    <dgm:pt modelId="{0CF4FF2E-38A9-104B-9792-9EAF0C91A5E5}" type="pres">
      <dgm:prSet presAssocID="{A9A3A977-703E-D247-B87E-859B33E47651}" presName="rootText" presStyleLbl="node2" presStyleIdx="2" presStyleCnt="3" custScaleX="150607">
        <dgm:presLayoutVars>
          <dgm:chPref val="3"/>
        </dgm:presLayoutVars>
      </dgm:prSet>
      <dgm:spPr/>
      <dgm:t>
        <a:bodyPr/>
        <a:lstStyle/>
        <a:p>
          <a:endParaRPr lang="en-US"/>
        </a:p>
      </dgm:t>
    </dgm:pt>
    <dgm:pt modelId="{54FAC9AE-0859-AF40-B8D2-BEBE68040DBD}" type="pres">
      <dgm:prSet presAssocID="{A9A3A977-703E-D247-B87E-859B33E47651}" presName="rootConnector" presStyleLbl="node2" presStyleIdx="2" presStyleCnt="3"/>
      <dgm:spPr/>
      <dgm:t>
        <a:bodyPr/>
        <a:lstStyle/>
        <a:p>
          <a:endParaRPr lang="en-US"/>
        </a:p>
      </dgm:t>
    </dgm:pt>
    <dgm:pt modelId="{88645509-E078-2A48-A9E3-B22661EE2746}" type="pres">
      <dgm:prSet presAssocID="{A9A3A977-703E-D247-B87E-859B33E47651}" presName="hierChild4" presStyleCnt="0"/>
      <dgm:spPr/>
    </dgm:pt>
    <dgm:pt modelId="{EE19DBFF-E619-A847-B124-CB8F4A7B1F5B}" type="pres">
      <dgm:prSet presAssocID="{33BFB871-EE48-734F-8B6A-4FADFCAC0E01}" presName="Name37" presStyleLbl="parChTrans1D3" presStyleIdx="7" presStyleCnt="10"/>
      <dgm:spPr/>
      <dgm:t>
        <a:bodyPr/>
        <a:lstStyle/>
        <a:p>
          <a:endParaRPr lang="en-US"/>
        </a:p>
      </dgm:t>
    </dgm:pt>
    <dgm:pt modelId="{6231EE37-4921-6345-BD89-7E2F95875515}" type="pres">
      <dgm:prSet presAssocID="{EED66244-A5BC-5A47-8C16-61E4B8C5A81B}" presName="hierRoot2" presStyleCnt="0">
        <dgm:presLayoutVars>
          <dgm:hierBranch val="init"/>
        </dgm:presLayoutVars>
      </dgm:prSet>
      <dgm:spPr/>
    </dgm:pt>
    <dgm:pt modelId="{DE50C440-3D88-8F44-8D03-E6CC117C9394}" type="pres">
      <dgm:prSet presAssocID="{EED66244-A5BC-5A47-8C16-61E4B8C5A81B}" presName="rootComposite" presStyleCnt="0"/>
      <dgm:spPr/>
    </dgm:pt>
    <dgm:pt modelId="{00399282-890B-4A4C-A8FC-F3566A377372}" type="pres">
      <dgm:prSet presAssocID="{EED66244-A5BC-5A47-8C16-61E4B8C5A81B}" presName="rootText" presStyleLbl="node3" presStyleIdx="7" presStyleCnt="10">
        <dgm:presLayoutVars>
          <dgm:chPref val="3"/>
        </dgm:presLayoutVars>
      </dgm:prSet>
      <dgm:spPr/>
      <dgm:t>
        <a:bodyPr/>
        <a:lstStyle/>
        <a:p>
          <a:endParaRPr lang="en-US"/>
        </a:p>
      </dgm:t>
    </dgm:pt>
    <dgm:pt modelId="{4455A078-EDD3-3C4B-87A2-3B2188F7BA6F}" type="pres">
      <dgm:prSet presAssocID="{EED66244-A5BC-5A47-8C16-61E4B8C5A81B}" presName="rootConnector" presStyleLbl="node3" presStyleIdx="7" presStyleCnt="10"/>
      <dgm:spPr/>
      <dgm:t>
        <a:bodyPr/>
        <a:lstStyle/>
        <a:p>
          <a:endParaRPr lang="en-US"/>
        </a:p>
      </dgm:t>
    </dgm:pt>
    <dgm:pt modelId="{76545221-882F-1F4E-B137-C53DDB271280}" type="pres">
      <dgm:prSet presAssocID="{EED66244-A5BC-5A47-8C16-61E4B8C5A81B}" presName="hierChild4" presStyleCnt="0"/>
      <dgm:spPr/>
    </dgm:pt>
    <dgm:pt modelId="{98715EAD-92EA-8C40-AC0C-6F50D1AF1B09}" type="pres">
      <dgm:prSet presAssocID="{EED66244-A5BC-5A47-8C16-61E4B8C5A81B}" presName="hierChild5" presStyleCnt="0"/>
      <dgm:spPr/>
    </dgm:pt>
    <dgm:pt modelId="{6B003CBB-CFD3-FF4E-881B-422BD4B700E1}" type="pres">
      <dgm:prSet presAssocID="{7CB8A03C-7BCB-674F-B9EC-C01C0CC19BE9}" presName="Name37" presStyleLbl="parChTrans1D3" presStyleIdx="8" presStyleCnt="10"/>
      <dgm:spPr/>
      <dgm:t>
        <a:bodyPr/>
        <a:lstStyle/>
        <a:p>
          <a:endParaRPr lang="en-US"/>
        </a:p>
      </dgm:t>
    </dgm:pt>
    <dgm:pt modelId="{29D8FB7B-07CD-4348-AAAA-A169BC2DAE7A}" type="pres">
      <dgm:prSet presAssocID="{1A54E9DF-24EF-5E4D-8E92-B443614BAE2D}" presName="hierRoot2" presStyleCnt="0">
        <dgm:presLayoutVars>
          <dgm:hierBranch val="init"/>
        </dgm:presLayoutVars>
      </dgm:prSet>
      <dgm:spPr/>
    </dgm:pt>
    <dgm:pt modelId="{2CA435A9-775F-DB48-823D-7A4CF4216860}" type="pres">
      <dgm:prSet presAssocID="{1A54E9DF-24EF-5E4D-8E92-B443614BAE2D}" presName="rootComposite" presStyleCnt="0"/>
      <dgm:spPr/>
    </dgm:pt>
    <dgm:pt modelId="{7374D3A7-4500-0C4E-AE30-D2BB9310141B}" type="pres">
      <dgm:prSet presAssocID="{1A54E9DF-24EF-5E4D-8E92-B443614BAE2D}" presName="rootText" presStyleLbl="node3" presStyleIdx="8" presStyleCnt="10">
        <dgm:presLayoutVars>
          <dgm:chPref val="3"/>
        </dgm:presLayoutVars>
      </dgm:prSet>
      <dgm:spPr/>
      <dgm:t>
        <a:bodyPr/>
        <a:lstStyle/>
        <a:p>
          <a:endParaRPr lang="en-US"/>
        </a:p>
      </dgm:t>
    </dgm:pt>
    <dgm:pt modelId="{18195AA5-9365-1D41-AE94-6EA054B745D4}" type="pres">
      <dgm:prSet presAssocID="{1A54E9DF-24EF-5E4D-8E92-B443614BAE2D}" presName="rootConnector" presStyleLbl="node3" presStyleIdx="8" presStyleCnt="10"/>
      <dgm:spPr/>
      <dgm:t>
        <a:bodyPr/>
        <a:lstStyle/>
        <a:p>
          <a:endParaRPr lang="en-US"/>
        </a:p>
      </dgm:t>
    </dgm:pt>
    <dgm:pt modelId="{6CA0941C-D490-E240-88DD-6096AB900649}" type="pres">
      <dgm:prSet presAssocID="{1A54E9DF-24EF-5E4D-8E92-B443614BAE2D}" presName="hierChild4" presStyleCnt="0"/>
      <dgm:spPr/>
    </dgm:pt>
    <dgm:pt modelId="{AF1BD470-89E4-F94C-9366-87B9D501519F}" type="pres">
      <dgm:prSet presAssocID="{1A54E9DF-24EF-5E4D-8E92-B443614BAE2D}" presName="hierChild5" presStyleCnt="0"/>
      <dgm:spPr/>
    </dgm:pt>
    <dgm:pt modelId="{8321882C-5520-3A40-8BD9-59F924D3B1BF}" type="pres">
      <dgm:prSet presAssocID="{98C01AA2-5744-844E-8A34-912D3EF77AF0}" presName="Name37" presStyleLbl="parChTrans1D3" presStyleIdx="9" presStyleCnt="10"/>
      <dgm:spPr/>
      <dgm:t>
        <a:bodyPr/>
        <a:lstStyle/>
        <a:p>
          <a:endParaRPr lang="en-US"/>
        </a:p>
      </dgm:t>
    </dgm:pt>
    <dgm:pt modelId="{68B707AE-91C6-1446-A928-D78891A97B4A}" type="pres">
      <dgm:prSet presAssocID="{7119BCFB-2E0D-D145-9C63-F1E8CDE2E5D1}" presName="hierRoot2" presStyleCnt="0">
        <dgm:presLayoutVars>
          <dgm:hierBranch val="init"/>
        </dgm:presLayoutVars>
      </dgm:prSet>
      <dgm:spPr/>
    </dgm:pt>
    <dgm:pt modelId="{F933CAA9-8243-E840-8E14-9FE314AD7AB5}" type="pres">
      <dgm:prSet presAssocID="{7119BCFB-2E0D-D145-9C63-F1E8CDE2E5D1}" presName="rootComposite" presStyleCnt="0"/>
      <dgm:spPr/>
    </dgm:pt>
    <dgm:pt modelId="{8AF1A9DA-013B-CD4F-8C3E-C6ACFE977944}" type="pres">
      <dgm:prSet presAssocID="{7119BCFB-2E0D-D145-9C63-F1E8CDE2E5D1}" presName="rootText" presStyleLbl="node3" presStyleIdx="9" presStyleCnt="10">
        <dgm:presLayoutVars>
          <dgm:chPref val="3"/>
        </dgm:presLayoutVars>
      </dgm:prSet>
      <dgm:spPr/>
      <dgm:t>
        <a:bodyPr/>
        <a:lstStyle/>
        <a:p>
          <a:endParaRPr lang="en-US"/>
        </a:p>
      </dgm:t>
    </dgm:pt>
    <dgm:pt modelId="{8205C319-B42E-814F-97D3-6D241B9C6E41}" type="pres">
      <dgm:prSet presAssocID="{7119BCFB-2E0D-D145-9C63-F1E8CDE2E5D1}" presName="rootConnector" presStyleLbl="node3" presStyleIdx="9" presStyleCnt="10"/>
      <dgm:spPr/>
      <dgm:t>
        <a:bodyPr/>
        <a:lstStyle/>
        <a:p>
          <a:endParaRPr lang="en-US"/>
        </a:p>
      </dgm:t>
    </dgm:pt>
    <dgm:pt modelId="{CDC1C8E2-9823-464F-B504-21792D6498D0}" type="pres">
      <dgm:prSet presAssocID="{7119BCFB-2E0D-D145-9C63-F1E8CDE2E5D1}" presName="hierChild4" presStyleCnt="0"/>
      <dgm:spPr/>
    </dgm:pt>
    <dgm:pt modelId="{1E2E0D53-A7BC-7442-BB19-359B0886BE2D}" type="pres">
      <dgm:prSet presAssocID="{7119BCFB-2E0D-D145-9C63-F1E8CDE2E5D1}" presName="hierChild5" presStyleCnt="0"/>
      <dgm:spPr/>
    </dgm:pt>
    <dgm:pt modelId="{8B41E69B-1523-CB4E-9630-512A83AB8DE1}" type="pres">
      <dgm:prSet presAssocID="{A9A3A977-703E-D247-B87E-859B33E47651}" presName="hierChild5" presStyleCnt="0"/>
      <dgm:spPr/>
    </dgm:pt>
    <dgm:pt modelId="{77BBAEBA-E428-C649-B795-9E28AA25156C}" type="pres">
      <dgm:prSet presAssocID="{4977EBA5-9619-254C-B5EE-9E38333606C7}" presName="hierChild3" presStyleCnt="0"/>
      <dgm:spPr/>
    </dgm:pt>
  </dgm:ptLst>
  <dgm:cxnLst>
    <dgm:cxn modelId="{6AC13356-309B-C341-9B1A-C157A99943D0}" srcId="{4977EBA5-9619-254C-B5EE-9E38333606C7}" destId="{5423CB4B-B3A8-9842-8AA0-5E39876E336F}" srcOrd="0" destOrd="0" parTransId="{12B42038-0524-4242-BFCC-DBE2D4BB0BB5}" sibTransId="{FD7768CB-9768-0849-B374-B5757597D5A1}"/>
    <dgm:cxn modelId="{C0314116-43D8-E142-9C8A-B228FE596B78}" type="presOf" srcId="{EED66244-A5BC-5A47-8C16-61E4B8C5A81B}" destId="{00399282-890B-4A4C-A8FC-F3566A377372}" srcOrd="0" destOrd="0" presId="urn:microsoft.com/office/officeart/2005/8/layout/orgChart1"/>
    <dgm:cxn modelId="{41000062-BC70-9C4C-B5E2-68C639C1D454}" type="presOf" srcId="{5DA8EB0E-C86E-3D42-8C88-B84B67F0725F}" destId="{6FA995C1-A7AF-AE48-9CB0-7EA662530D7E}" srcOrd="1" destOrd="0" presId="urn:microsoft.com/office/officeart/2005/8/layout/orgChart1"/>
    <dgm:cxn modelId="{D007921B-72FB-B149-B397-7D076DF00A2D}" srcId="{5423CB4B-B3A8-9842-8AA0-5E39876E336F}" destId="{EF37C817-FD8F-2B43-B9D7-64AD324DD79A}" srcOrd="1" destOrd="0" parTransId="{7FFCB593-E40C-3D46-B3B7-CCC342436841}" sibTransId="{4840A4D0-C1F8-4844-BA9C-002018492374}"/>
    <dgm:cxn modelId="{71523172-B413-8346-8E14-C4F4A1F7E3F9}" type="presOf" srcId="{CF282680-53EA-0841-861A-DC26AAB4252A}" destId="{81040639-FEDB-D84F-8C64-76B460AEA9D6}" srcOrd="0" destOrd="0" presId="urn:microsoft.com/office/officeart/2005/8/layout/orgChart1"/>
    <dgm:cxn modelId="{254F089A-4067-6C43-B991-8972B63F448D}" srcId="{4977EBA5-9619-254C-B5EE-9E38333606C7}" destId="{2A525881-8181-8C44-AF14-ECA4BA9ED9D1}" srcOrd="1" destOrd="0" parTransId="{044DDDC3-39CE-A94E-8D98-0851FC02B617}" sibTransId="{DDEC0527-6C49-6645-9804-5945688CC32E}"/>
    <dgm:cxn modelId="{C66D13A3-BFCA-0143-9205-5883C2BB126E}" type="presOf" srcId="{EF37C817-FD8F-2B43-B9D7-64AD324DD79A}" destId="{9BCDCC02-0DEC-4947-9CE0-4D553298C028}" srcOrd="1" destOrd="0" presId="urn:microsoft.com/office/officeart/2005/8/layout/orgChart1"/>
    <dgm:cxn modelId="{D2C5DFCF-0003-BD43-AEF8-145F4890B87C}" type="presOf" srcId="{5423CB4B-B3A8-9842-8AA0-5E39876E336F}" destId="{BB139BA9-90B0-3B42-BDEF-109EBB8B95F2}" srcOrd="1" destOrd="0" presId="urn:microsoft.com/office/officeart/2005/8/layout/orgChart1"/>
    <dgm:cxn modelId="{0CD5BABF-1D62-4A4B-BE0B-09EF0E48816D}" type="presOf" srcId="{C0FE611A-5824-374F-A841-DFA9787E4026}" destId="{3695F50F-75A2-8645-8380-17019819077C}" srcOrd="0" destOrd="0" presId="urn:microsoft.com/office/officeart/2005/8/layout/orgChart1"/>
    <dgm:cxn modelId="{D66231AD-857A-6A42-BF6C-4234CD03EFF1}" type="presOf" srcId="{1A54E9DF-24EF-5E4D-8E92-B443614BAE2D}" destId="{18195AA5-9365-1D41-AE94-6EA054B745D4}" srcOrd="1" destOrd="0" presId="urn:microsoft.com/office/officeart/2005/8/layout/orgChart1"/>
    <dgm:cxn modelId="{165AF0DF-D594-2146-ABEC-7A6E18CBD801}" type="presOf" srcId="{BE7D198F-F082-D749-8B77-6223F4E3B7D6}" destId="{0C8E504E-F89B-7D47-86CE-5E35F7200CDF}" srcOrd="0" destOrd="0" presId="urn:microsoft.com/office/officeart/2005/8/layout/orgChart1"/>
    <dgm:cxn modelId="{2346EE0E-07F5-9147-8351-789D133091F4}" type="presOf" srcId="{5423CB4B-B3A8-9842-8AA0-5E39876E336F}" destId="{50606D5F-BDAC-0E4B-AB8B-DC7C1BA2637E}" srcOrd="0" destOrd="0" presId="urn:microsoft.com/office/officeart/2005/8/layout/orgChart1"/>
    <dgm:cxn modelId="{29AC738D-008A-6A4C-9E73-1DF186FE7BF5}" type="presOf" srcId="{98C01AA2-5744-844E-8A34-912D3EF77AF0}" destId="{8321882C-5520-3A40-8BD9-59F924D3B1BF}" srcOrd="0" destOrd="0" presId="urn:microsoft.com/office/officeart/2005/8/layout/orgChart1"/>
    <dgm:cxn modelId="{2CFB3A39-FEEE-8841-B7DF-A2914DCC35A0}" type="presOf" srcId="{27F41CF6-6731-8446-971F-E48E1D72896C}" destId="{9B7505BC-9B68-5646-945D-4BC9AED3F73C}" srcOrd="0" destOrd="0" presId="urn:microsoft.com/office/officeart/2005/8/layout/orgChart1"/>
    <dgm:cxn modelId="{B6644AD4-6446-EE40-91FE-788672944867}" srcId="{A9A3A977-703E-D247-B87E-859B33E47651}" destId="{7119BCFB-2E0D-D145-9C63-F1E8CDE2E5D1}" srcOrd="2" destOrd="0" parTransId="{98C01AA2-5744-844E-8A34-912D3EF77AF0}" sibTransId="{45A9712D-6D7C-1B49-BC26-216503E9CFE3}"/>
    <dgm:cxn modelId="{2CF2B7FA-117E-1346-BFE5-451C814720B1}" type="presOf" srcId="{7CB8A03C-7BCB-674F-B9EC-C01C0CC19BE9}" destId="{6B003CBB-CFD3-FF4E-881B-422BD4B700E1}" srcOrd="0" destOrd="0" presId="urn:microsoft.com/office/officeart/2005/8/layout/orgChart1"/>
    <dgm:cxn modelId="{02A7E3DF-BC4F-9148-8F87-3DE145C59FEF}" srcId="{A9A3A977-703E-D247-B87E-859B33E47651}" destId="{EED66244-A5BC-5A47-8C16-61E4B8C5A81B}" srcOrd="0" destOrd="0" parTransId="{33BFB871-EE48-734F-8B6A-4FADFCAC0E01}" sibTransId="{FDE03231-F62F-AB4E-88E3-DFD15B9C873C}"/>
    <dgm:cxn modelId="{CDAAE69F-CF10-984D-A5D8-5A6DA9C988AE}" type="presOf" srcId="{CF282680-53EA-0841-861A-DC26AAB4252A}" destId="{4690F573-22C7-DD46-8EE2-138B598640AC}" srcOrd="1" destOrd="0" presId="urn:microsoft.com/office/officeart/2005/8/layout/orgChart1"/>
    <dgm:cxn modelId="{6446FD3F-F2A6-404B-9E96-F0E59F5E83CB}" type="presOf" srcId="{1A54E9DF-24EF-5E4D-8E92-B443614BAE2D}" destId="{7374D3A7-4500-0C4E-AE30-D2BB9310141B}" srcOrd="0" destOrd="0" presId="urn:microsoft.com/office/officeart/2005/8/layout/orgChart1"/>
    <dgm:cxn modelId="{27AC5571-0D51-AA4C-9B30-3D838135BE81}" type="presOf" srcId="{2A525881-8181-8C44-AF14-ECA4BA9ED9D1}" destId="{6844AD50-D10A-8940-94AD-F9BF6FC216EE}" srcOrd="1" destOrd="0" presId="urn:microsoft.com/office/officeart/2005/8/layout/orgChart1"/>
    <dgm:cxn modelId="{E1223A68-D29A-3F4A-90BB-55EEC4E25729}" srcId="{4977EBA5-9619-254C-B5EE-9E38333606C7}" destId="{A9A3A977-703E-D247-B87E-859B33E47651}" srcOrd="2" destOrd="0" parTransId="{27F41CF6-6731-8446-971F-E48E1D72896C}" sibTransId="{532BAC18-E57A-F447-9FB6-3EC647DE5432}"/>
    <dgm:cxn modelId="{DEC15469-8142-7444-A55C-27C222EAC679}" type="presOf" srcId="{A9A3A977-703E-D247-B87E-859B33E47651}" destId="{0CF4FF2E-38A9-104B-9792-9EAF0C91A5E5}" srcOrd="0" destOrd="0" presId="urn:microsoft.com/office/officeart/2005/8/layout/orgChart1"/>
    <dgm:cxn modelId="{5BB0974F-851D-194D-910C-1EBCC797ED88}" type="presOf" srcId="{7FFCB593-E40C-3D46-B3B7-CCC342436841}" destId="{DC356E67-F43A-0E4D-B4DF-FC7439A4B5B3}" srcOrd="0" destOrd="0" presId="urn:microsoft.com/office/officeart/2005/8/layout/orgChart1"/>
    <dgm:cxn modelId="{38BE3229-1365-3743-A534-4375A216D731}" type="presOf" srcId="{12B42038-0524-4242-BFCC-DBE2D4BB0BB5}" destId="{16B0DB73-8B68-5147-B32A-37F52EE4C85A}" srcOrd="0" destOrd="0" presId="urn:microsoft.com/office/officeart/2005/8/layout/orgChart1"/>
    <dgm:cxn modelId="{D737F07D-467D-9142-B542-0B0400376423}" srcId="{5423CB4B-B3A8-9842-8AA0-5E39876E336F}" destId="{D77E76E3-9CD3-1940-BFD6-8B27349AE8C0}" srcOrd="3" destOrd="0" parTransId="{75DFDCBB-F291-124A-B606-D2BF6E64D94C}" sibTransId="{054EF020-E6F5-8845-90A4-90BD3DB79D21}"/>
    <dgm:cxn modelId="{42B1956E-E4D4-E64C-8117-1AAF8500AE40}" type="presOf" srcId="{EF37C817-FD8F-2B43-B9D7-64AD324DD79A}" destId="{F87B9CB0-04EF-3C49-849E-BD6433998FB0}" srcOrd="0" destOrd="0" presId="urn:microsoft.com/office/officeart/2005/8/layout/orgChart1"/>
    <dgm:cxn modelId="{651C3B5D-6314-DA4F-859B-9E8404513B45}" type="presOf" srcId="{D77E76E3-9CD3-1940-BFD6-8B27349AE8C0}" destId="{492EB07F-0215-4143-AD00-FCD1F2AE3DDE}" srcOrd="0" destOrd="0" presId="urn:microsoft.com/office/officeart/2005/8/layout/orgChart1"/>
    <dgm:cxn modelId="{E087D766-F691-CD4B-A650-06F2A60CE330}" type="presOf" srcId="{33BFB871-EE48-734F-8B6A-4FADFCAC0E01}" destId="{EE19DBFF-E619-A847-B124-CB8F4A7B1F5B}" srcOrd="0" destOrd="0" presId="urn:microsoft.com/office/officeart/2005/8/layout/orgChart1"/>
    <dgm:cxn modelId="{4C12BC7D-5168-1646-9B43-054FFEEA6818}" srcId="{2A525881-8181-8C44-AF14-ECA4BA9ED9D1}" destId="{2E0A74AA-D0CB-FC47-8B3E-0AB945FD82E9}" srcOrd="0" destOrd="0" parTransId="{272BE842-F4E4-7540-AC63-ABBD23AF2798}" sibTransId="{EEA26D26-E0B4-614F-B8A2-18D7474E9E69}"/>
    <dgm:cxn modelId="{B029BA7F-4ED6-DB43-9C23-02EE008D164A}" type="presOf" srcId="{2E0A74AA-D0CB-FC47-8B3E-0AB945FD82E9}" destId="{F4616C60-8C00-CD4F-AC24-E11B8A3E3D79}" srcOrd="0" destOrd="0" presId="urn:microsoft.com/office/officeart/2005/8/layout/orgChart1"/>
    <dgm:cxn modelId="{B2489E13-D83A-4849-AFDD-A802C15DCA43}" srcId="{5423CB4B-B3A8-9842-8AA0-5E39876E336F}" destId="{CF282680-53EA-0841-861A-DC26AAB4252A}" srcOrd="0" destOrd="0" parTransId="{CB0C6288-AAF8-F649-865E-4FA4DFE6CF7D}" sibTransId="{D55A9FE1-160B-804E-968A-C7B19E9E4525}"/>
    <dgm:cxn modelId="{1C163EAF-C61A-6C49-BFAD-873C6351CF24}" type="presOf" srcId="{2A525881-8181-8C44-AF14-ECA4BA9ED9D1}" destId="{47A40B9C-5FD8-FE44-A4AC-E9C82A218CDE}" srcOrd="0" destOrd="0" presId="urn:microsoft.com/office/officeart/2005/8/layout/orgChart1"/>
    <dgm:cxn modelId="{1E832B17-C9E8-084A-9017-D0A09452C853}" type="presOf" srcId="{A9A3A977-703E-D247-B87E-859B33E47651}" destId="{54FAC9AE-0859-AF40-B8D2-BEBE68040DBD}" srcOrd="1" destOrd="0" presId="urn:microsoft.com/office/officeart/2005/8/layout/orgChart1"/>
    <dgm:cxn modelId="{AC1E35A8-9E72-5141-9ED3-6D08FC12B607}" type="presOf" srcId="{85CB53CD-689D-EE48-B942-7DEF3FE5E9DD}" destId="{77C13D23-ACF5-BC40-850E-ECB4E92FF6AB}" srcOrd="1" destOrd="0" presId="urn:microsoft.com/office/officeart/2005/8/layout/orgChart1"/>
    <dgm:cxn modelId="{2D9B02EE-46B6-F74F-84DC-6CBDA6A8526C}" srcId="{2A525881-8181-8C44-AF14-ECA4BA9ED9D1}" destId="{E78E0B0F-5318-4441-B3FC-30F8D73ADBFF}" srcOrd="2" destOrd="0" parTransId="{C0FE611A-5824-374F-A841-DFA9787E4026}" sibTransId="{09612405-14A0-3042-905E-3AA7BDC44EA4}"/>
    <dgm:cxn modelId="{DA6DE571-4AE6-2E46-8040-D650C103DD93}" type="presOf" srcId="{EED66244-A5BC-5A47-8C16-61E4B8C5A81B}" destId="{4455A078-EDD3-3C4B-87A2-3B2188F7BA6F}" srcOrd="1" destOrd="0" presId="urn:microsoft.com/office/officeart/2005/8/layout/orgChart1"/>
    <dgm:cxn modelId="{D400FF46-2715-B64E-BB96-B6A88F3B5911}" type="presOf" srcId="{E78E0B0F-5318-4441-B3FC-30F8D73ADBFF}" destId="{77175BB6-25DE-C847-BC1E-B28C09AF0414}" srcOrd="0" destOrd="0" presId="urn:microsoft.com/office/officeart/2005/8/layout/orgChart1"/>
    <dgm:cxn modelId="{FF745E0F-1DF3-DB41-971A-8F10C07C6835}" type="presOf" srcId="{4977EBA5-9619-254C-B5EE-9E38333606C7}" destId="{1C4134A8-9E77-884C-B6AD-73A193D7F93F}" srcOrd="0" destOrd="0" presId="urn:microsoft.com/office/officeart/2005/8/layout/orgChart1"/>
    <dgm:cxn modelId="{433916D5-8E71-0B4E-963F-9DBC463CF242}" srcId="{5423CB4B-B3A8-9842-8AA0-5E39876E336F}" destId="{5DA8EB0E-C86E-3D42-8C88-B84B67F0725F}" srcOrd="2" destOrd="0" parTransId="{BE7D198F-F082-D749-8B77-6223F4E3B7D6}" sibTransId="{73F64BAB-1C11-3C42-9BA0-0A6625C7D741}"/>
    <dgm:cxn modelId="{C20FC015-4A12-1A43-ADD1-E3B0D8896BF6}" type="presOf" srcId="{7119BCFB-2E0D-D145-9C63-F1E8CDE2E5D1}" destId="{8205C319-B42E-814F-97D3-6D241B9C6E41}" srcOrd="1" destOrd="0" presId="urn:microsoft.com/office/officeart/2005/8/layout/orgChart1"/>
    <dgm:cxn modelId="{C2AF372E-74E3-8845-BA2C-5BF0AE198095}" type="presOf" srcId="{2E0A74AA-D0CB-FC47-8B3E-0AB945FD82E9}" destId="{0CA56B61-DFF5-C64B-84C2-62111EBD7CB1}" srcOrd="1" destOrd="0" presId="urn:microsoft.com/office/officeart/2005/8/layout/orgChart1"/>
    <dgm:cxn modelId="{F7D7F333-2EC2-2B4C-A15F-D237D7E0CB60}" type="presOf" srcId="{E78E0B0F-5318-4441-B3FC-30F8D73ADBFF}" destId="{FE79903C-5E3B-4E4C-BD4F-42F37DEEFB83}" srcOrd="1" destOrd="0" presId="urn:microsoft.com/office/officeart/2005/8/layout/orgChart1"/>
    <dgm:cxn modelId="{D558452F-D41A-E34C-8CC1-98A8C41C2BF3}" srcId="{2A525881-8181-8C44-AF14-ECA4BA9ED9D1}" destId="{85CB53CD-689D-EE48-B942-7DEF3FE5E9DD}" srcOrd="1" destOrd="0" parTransId="{E630F7AB-AD70-6446-AB2D-5F8AEC292345}" sibTransId="{4A1D362E-3266-0344-9A77-439752DE8476}"/>
    <dgm:cxn modelId="{2EA82901-E3C9-A64B-A354-87F081FDE76B}" type="presOf" srcId="{960C33E9-E422-5A4E-A8BB-4008DD4CE55A}" destId="{D5CD22E0-A71E-1C4D-8853-638DC8E7799B}" srcOrd="0" destOrd="0" presId="urn:microsoft.com/office/officeart/2005/8/layout/orgChart1"/>
    <dgm:cxn modelId="{1BE4E205-9F70-CC45-863C-7FC1AD3CDB86}" type="presOf" srcId="{75DFDCBB-F291-124A-B606-D2BF6E64D94C}" destId="{2A4A30D8-7FBB-EF48-B0CA-85203AB2E953}" srcOrd="0" destOrd="0" presId="urn:microsoft.com/office/officeart/2005/8/layout/orgChart1"/>
    <dgm:cxn modelId="{6987B5A7-26FF-4545-9268-82D2C6C430D0}" type="presOf" srcId="{044DDDC3-39CE-A94E-8D98-0851FC02B617}" destId="{6C62236C-70BD-F743-A197-CD6501626F1E}" srcOrd="0" destOrd="0" presId="urn:microsoft.com/office/officeart/2005/8/layout/orgChart1"/>
    <dgm:cxn modelId="{CBD9AC06-A765-6144-A331-4830712493BC}" type="presOf" srcId="{7119BCFB-2E0D-D145-9C63-F1E8CDE2E5D1}" destId="{8AF1A9DA-013B-CD4F-8C3E-C6ACFE977944}" srcOrd="0" destOrd="0" presId="urn:microsoft.com/office/officeart/2005/8/layout/orgChart1"/>
    <dgm:cxn modelId="{6D9781ED-7731-AB47-BFF6-0BFC308D7112}" type="presOf" srcId="{4977EBA5-9619-254C-B5EE-9E38333606C7}" destId="{BB15EB10-B9B5-BF42-AFEB-D11E33DA0D4B}" srcOrd="1" destOrd="0" presId="urn:microsoft.com/office/officeart/2005/8/layout/orgChart1"/>
    <dgm:cxn modelId="{56320AF8-1EAE-6B49-8436-375A7536B9C3}" type="presOf" srcId="{D77E76E3-9CD3-1940-BFD6-8B27349AE8C0}" destId="{FA699D5B-428E-9749-9D4C-84678179BAB6}" srcOrd="1" destOrd="0" presId="urn:microsoft.com/office/officeart/2005/8/layout/orgChart1"/>
    <dgm:cxn modelId="{31F14A0A-928B-DF48-BEF0-8564710521F1}" type="presOf" srcId="{CB0C6288-AAF8-F649-865E-4FA4DFE6CF7D}" destId="{5DF81C0B-08F9-6541-9583-9D383D38B47D}" srcOrd="0" destOrd="0" presId="urn:microsoft.com/office/officeart/2005/8/layout/orgChart1"/>
    <dgm:cxn modelId="{4B452C9F-81C4-BC49-8A81-79228FBD86A0}" type="presOf" srcId="{E630F7AB-AD70-6446-AB2D-5F8AEC292345}" destId="{6965645D-48DD-854F-91DD-44B52D9C7EC0}" srcOrd="0" destOrd="0" presId="urn:microsoft.com/office/officeart/2005/8/layout/orgChart1"/>
    <dgm:cxn modelId="{185644A4-5D0F-D342-85A8-AD9F1E9BF072}" type="presOf" srcId="{85CB53CD-689D-EE48-B942-7DEF3FE5E9DD}" destId="{DA7D620D-3771-7A44-A667-802236A17EB3}" srcOrd="0" destOrd="0" presId="urn:microsoft.com/office/officeart/2005/8/layout/orgChart1"/>
    <dgm:cxn modelId="{8BAA84ED-BBB6-5C44-BF29-B4360949B38F}" srcId="{A9A3A977-703E-D247-B87E-859B33E47651}" destId="{1A54E9DF-24EF-5E4D-8E92-B443614BAE2D}" srcOrd="1" destOrd="0" parTransId="{7CB8A03C-7BCB-674F-B9EC-C01C0CC19BE9}" sibTransId="{0C897B3C-2701-5A4E-BB8F-4CC0289131D3}"/>
    <dgm:cxn modelId="{C364470C-3FEA-774E-BA7B-3697C71DE8AB}" srcId="{960C33E9-E422-5A4E-A8BB-4008DD4CE55A}" destId="{4977EBA5-9619-254C-B5EE-9E38333606C7}" srcOrd="0" destOrd="0" parTransId="{F863E20A-B0D0-614C-AA6E-70C4545520FE}" sibTransId="{388D40F6-1ABA-F244-973C-6663A198C321}"/>
    <dgm:cxn modelId="{234445D7-065F-D64E-894A-D59B95C468A0}" type="presOf" srcId="{272BE842-F4E4-7540-AC63-ABBD23AF2798}" destId="{59D84212-3849-B643-9A60-E3DF2CDF7150}" srcOrd="0" destOrd="0" presId="urn:microsoft.com/office/officeart/2005/8/layout/orgChart1"/>
    <dgm:cxn modelId="{E71FBB2B-A247-9B46-B457-0A476DDE6CB1}" type="presOf" srcId="{5DA8EB0E-C86E-3D42-8C88-B84B67F0725F}" destId="{FAC19C67-8999-284C-975C-C6B9B1EA4433}" srcOrd="0" destOrd="0" presId="urn:microsoft.com/office/officeart/2005/8/layout/orgChart1"/>
    <dgm:cxn modelId="{0C828448-EAE6-1B40-8282-187050572234}" type="presParOf" srcId="{D5CD22E0-A71E-1C4D-8853-638DC8E7799B}" destId="{201C6D44-7669-DB42-AA73-723889D2C624}" srcOrd="0" destOrd="0" presId="urn:microsoft.com/office/officeart/2005/8/layout/orgChart1"/>
    <dgm:cxn modelId="{83A72A58-D6CE-8643-B540-F8800AECFAEA}" type="presParOf" srcId="{201C6D44-7669-DB42-AA73-723889D2C624}" destId="{1F5F9DA3-2C5E-FA42-9C56-2CE3E3485010}" srcOrd="0" destOrd="0" presId="urn:microsoft.com/office/officeart/2005/8/layout/orgChart1"/>
    <dgm:cxn modelId="{AD7C6B78-D5A6-EA44-A3A6-6C0B89689796}" type="presParOf" srcId="{1F5F9DA3-2C5E-FA42-9C56-2CE3E3485010}" destId="{1C4134A8-9E77-884C-B6AD-73A193D7F93F}" srcOrd="0" destOrd="0" presId="urn:microsoft.com/office/officeart/2005/8/layout/orgChart1"/>
    <dgm:cxn modelId="{61D7501B-BDB2-554A-93E8-2AA5CA9D3705}" type="presParOf" srcId="{1F5F9DA3-2C5E-FA42-9C56-2CE3E3485010}" destId="{BB15EB10-B9B5-BF42-AFEB-D11E33DA0D4B}" srcOrd="1" destOrd="0" presId="urn:microsoft.com/office/officeart/2005/8/layout/orgChart1"/>
    <dgm:cxn modelId="{01164429-CB17-664E-8B1F-65593CD18267}" type="presParOf" srcId="{201C6D44-7669-DB42-AA73-723889D2C624}" destId="{96B940DE-E88A-A745-8298-2594F238BB0E}" srcOrd="1" destOrd="0" presId="urn:microsoft.com/office/officeart/2005/8/layout/orgChart1"/>
    <dgm:cxn modelId="{FE036D23-F7FD-714C-8C9A-F6C88AB259B4}" type="presParOf" srcId="{96B940DE-E88A-A745-8298-2594F238BB0E}" destId="{16B0DB73-8B68-5147-B32A-37F52EE4C85A}" srcOrd="0" destOrd="0" presId="urn:microsoft.com/office/officeart/2005/8/layout/orgChart1"/>
    <dgm:cxn modelId="{439E3EAD-9C59-EE4F-83E0-569B4D8FB4B3}" type="presParOf" srcId="{96B940DE-E88A-A745-8298-2594F238BB0E}" destId="{49A3B6DB-68EB-A247-BCD9-5C5FB673AC1D}" srcOrd="1" destOrd="0" presId="urn:microsoft.com/office/officeart/2005/8/layout/orgChart1"/>
    <dgm:cxn modelId="{CE196592-7B09-4549-ABD6-5D150B58CB7B}" type="presParOf" srcId="{49A3B6DB-68EB-A247-BCD9-5C5FB673AC1D}" destId="{9991DBDF-277D-D245-B5BC-3356978F5C32}" srcOrd="0" destOrd="0" presId="urn:microsoft.com/office/officeart/2005/8/layout/orgChart1"/>
    <dgm:cxn modelId="{CD9DCE87-3FA0-0543-A760-F44B171F4F62}" type="presParOf" srcId="{9991DBDF-277D-D245-B5BC-3356978F5C32}" destId="{50606D5F-BDAC-0E4B-AB8B-DC7C1BA2637E}" srcOrd="0" destOrd="0" presId="urn:microsoft.com/office/officeart/2005/8/layout/orgChart1"/>
    <dgm:cxn modelId="{5FF0C2F7-042F-134F-A5DF-2D3BB0688801}" type="presParOf" srcId="{9991DBDF-277D-D245-B5BC-3356978F5C32}" destId="{BB139BA9-90B0-3B42-BDEF-109EBB8B95F2}" srcOrd="1" destOrd="0" presId="urn:microsoft.com/office/officeart/2005/8/layout/orgChart1"/>
    <dgm:cxn modelId="{80F9D17D-6F01-FA44-BA24-42E287800E70}" type="presParOf" srcId="{49A3B6DB-68EB-A247-BCD9-5C5FB673AC1D}" destId="{3BD0F0D5-DF9F-744E-95F0-BED0B5ABBDCE}" srcOrd="1" destOrd="0" presId="urn:microsoft.com/office/officeart/2005/8/layout/orgChart1"/>
    <dgm:cxn modelId="{45D59F23-4F6F-7448-9C45-FDDFEE77DE88}" type="presParOf" srcId="{3BD0F0D5-DF9F-744E-95F0-BED0B5ABBDCE}" destId="{5DF81C0B-08F9-6541-9583-9D383D38B47D}" srcOrd="0" destOrd="0" presId="urn:microsoft.com/office/officeart/2005/8/layout/orgChart1"/>
    <dgm:cxn modelId="{86AC7D47-0AE7-5440-94C0-FAD681136E16}" type="presParOf" srcId="{3BD0F0D5-DF9F-744E-95F0-BED0B5ABBDCE}" destId="{667C1615-7594-4644-B457-557F4C89A801}" srcOrd="1" destOrd="0" presId="urn:microsoft.com/office/officeart/2005/8/layout/orgChart1"/>
    <dgm:cxn modelId="{D83AE0C8-FC9A-A748-AA4C-FF53FB90B0B2}" type="presParOf" srcId="{667C1615-7594-4644-B457-557F4C89A801}" destId="{6964D7B0-E710-5F43-B202-C459C477571C}" srcOrd="0" destOrd="0" presId="urn:microsoft.com/office/officeart/2005/8/layout/orgChart1"/>
    <dgm:cxn modelId="{08340F63-0696-B842-8551-DADC27B40779}" type="presParOf" srcId="{6964D7B0-E710-5F43-B202-C459C477571C}" destId="{81040639-FEDB-D84F-8C64-76B460AEA9D6}" srcOrd="0" destOrd="0" presId="urn:microsoft.com/office/officeart/2005/8/layout/orgChart1"/>
    <dgm:cxn modelId="{4A08E4FA-EB98-E443-AE02-C2B64E349ED1}" type="presParOf" srcId="{6964D7B0-E710-5F43-B202-C459C477571C}" destId="{4690F573-22C7-DD46-8EE2-138B598640AC}" srcOrd="1" destOrd="0" presId="urn:microsoft.com/office/officeart/2005/8/layout/orgChart1"/>
    <dgm:cxn modelId="{766D200C-FEF3-B641-8BE1-0AB827B7678C}" type="presParOf" srcId="{667C1615-7594-4644-B457-557F4C89A801}" destId="{4908877F-7331-9248-81B5-596AAA304FD1}" srcOrd="1" destOrd="0" presId="urn:microsoft.com/office/officeart/2005/8/layout/orgChart1"/>
    <dgm:cxn modelId="{5F5445FD-3C63-8D44-A38E-87E2A2AE0DD6}" type="presParOf" srcId="{667C1615-7594-4644-B457-557F4C89A801}" destId="{59588402-584B-C14D-B213-B09027AE9201}" srcOrd="2" destOrd="0" presId="urn:microsoft.com/office/officeart/2005/8/layout/orgChart1"/>
    <dgm:cxn modelId="{147D06C0-7A32-E345-8BCC-CCC6C742DDD6}" type="presParOf" srcId="{3BD0F0D5-DF9F-744E-95F0-BED0B5ABBDCE}" destId="{DC356E67-F43A-0E4D-B4DF-FC7439A4B5B3}" srcOrd="2" destOrd="0" presId="urn:microsoft.com/office/officeart/2005/8/layout/orgChart1"/>
    <dgm:cxn modelId="{8B8DB836-E2D9-BE47-B02D-5E09DAEBD08E}" type="presParOf" srcId="{3BD0F0D5-DF9F-744E-95F0-BED0B5ABBDCE}" destId="{B699DD7F-83E3-E942-9566-0685012097C3}" srcOrd="3" destOrd="0" presId="urn:microsoft.com/office/officeart/2005/8/layout/orgChart1"/>
    <dgm:cxn modelId="{1BA58342-0913-E343-A423-86F959BF09A8}" type="presParOf" srcId="{B699DD7F-83E3-E942-9566-0685012097C3}" destId="{2B94C252-64DE-C042-A94D-C540491D7DBC}" srcOrd="0" destOrd="0" presId="urn:microsoft.com/office/officeart/2005/8/layout/orgChart1"/>
    <dgm:cxn modelId="{49B1F8F7-CF14-6747-A62B-D696D584F8BC}" type="presParOf" srcId="{2B94C252-64DE-C042-A94D-C540491D7DBC}" destId="{F87B9CB0-04EF-3C49-849E-BD6433998FB0}" srcOrd="0" destOrd="0" presId="urn:microsoft.com/office/officeart/2005/8/layout/orgChart1"/>
    <dgm:cxn modelId="{0C3A4D37-201A-C049-A9E7-048337FB516A}" type="presParOf" srcId="{2B94C252-64DE-C042-A94D-C540491D7DBC}" destId="{9BCDCC02-0DEC-4947-9CE0-4D553298C028}" srcOrd="1" destOrd="0" presId="urn:microsoft.com/office/officeart/2005/8/layout/orgChart1"/>
    <dgm:cxn modelId="{6DFB4F86-FAD5-364E-9843-5B03AB8EF5B1}" type="presParOf" srcId="{B699DD7F-83E3-E942-9566-0685012097C3}" destId="{8B06661D-AEFE-614E-8C75-62E0B9BEE1D9}" srcOrd="1" destOrd="0" presId="urn:microsoft.com/office/officeart/2005/8/layout/orgChart1"/>
    <dgm:cxn modelId="{BF2A9ED6-A40E-1B42-B1F8-FB984E6A4724}" type="presParOf" srcId="{B699DD7F-83E3-E942-9566-0685012097C3}" destId="{80AEF0B7-BA73-0743-AFB0-4A7949B40047}" srcOrd="2" destOrd="0" presId="urn:microsoft.com/office/officeart/2005/8/layout/orgChart1"/>
    <dgm:cxn modelId="{13CA02E6-DC42-A04B-B57F-4C6217D2BCEF}" type="presParOf" srcId="{3BD0F0D5-DF9F-744E-95F0-BED0B5ABBDCE}" destId="{0C8E504E-F89B-7D47-86CE-5E35F7200CDF}" srcOrd="4" destOrd="0" presId="urn:microsoft.com/office/officeart/2005/8/layout/orgChart1"/>
    <dgm:cxn modelId="{DF22A874-03A2-4A42-B324-73C0C89478B9}" type="presParOf" srcId="{3BD0F0D5-DF9F-744E-95F0-BED0B5ABBDCE}" destId="{9DE8353B-C7C7-6147-8B23-F7BEF919E829}" srcOrd="5" destOrd="0" presId="urn:microsoft.com/office/officeart/2005/8/layout/orgChart1"/>
    <dgm:cxn modelId="{5FC44256-47C3-2741-B39D-640A77C32041}" type="presParOf" srcId="{9DE8353B-C7C7-6147-8B23-F7BEF919E829}" destId="{9EF8F46E-013A-9F47-BEB9-FDF13DFA35E9}" srcOrd="0" destOrd="0" presId="urn:microsoft.com/office/officeart/2005/8/layout/orgChart1"/>
    <dgm:cxn modelId="{AF70F6C0-5565-A34A-B602-7096BF754C43}" type="presParOf" srcId="{9EF8F46E-013A-9F47-BEB9-FDF13DFA35E9}" destId="{FAC19C67-8999-284C-975C-C6B9B1EA4433}" srcOrd="0" destOrd="0" presId="urn:microsoft.com/office/officeart/2005/8/layout/orgChart1"/>
    <dgm:cxn modelId="{35628980-A98A-5648-A21B-ED82044A65D7}" type="presParOf" srcId="{9EF8F46E-013A-9F47-BEB9-FDF13DFA35E9}" destId="{6FA995C1-A7AF-AE48-9CB0-7EA662530D7E}" srcOrd="1" destOrd="0" presId="urn:microsoft.com/office/officeart/2005/8/layout/orgChart1"/>
    <dgm:cxn modelId="{9A3F7D26-004D-FC40-902B-FD86934EA6A9}" type="presParOf" srcId="{9DE8353B-C7C7-6147-8B23-F7BEF919E829}" destId="{ADF16C17-E6D7-2943-9FA6-C1DDB0F61A3C}" srcOrd="1" destOrd="0" presId="urn:microsoft.com/office/officeart/2005/8/layout/orgChart1"/>
    <dgm:cxn modelId="{7A68F517-887F-0448-AE2E-049EA843C75D}" type="presParOf" srcId="{9DE8353B-C7C7-6147-8B23-F7BEF919E829}" destId="{BE20D240-FB30-B746-A10A-CB0DDB215011}" srcOrd="2" destOrd="0" presId="urn:microsoft.com/office/officeart/2005/8/layout/orgChart1"/>
    <dgm:cxn modelId="{750F8D73-9FB8-5243-906C-DF6AEB0C678A}" type="presParOf" srcId="{3BD0F0D5-DF9F-744E-95F0-BED0B5ABBDCE}" destId="{2A4A30D8-7FBB-EF48-B0CA-85203AB2E953}" srcOrd="6" destOrd="0" presId="urn:microsoft.com/office/officeart/2005/8/layout/orgChart1"/>
    <dgm:cxn modelId="{8B51302D-26D1-AB40-9990-A572A819B57E}" type="presParOf" srcId="{3BD0F0D5-DF9F-744E-95F0-BED0B5ABBDCE}" destId="{20F679E7-BE3F-4846-A178-3E5A315C2872}" srcOrd="7" destOrd="0" presId="urn:microsoft.com/office/officeart/2005/8/layout/orgChart1"/>
    <dgm:cxn modelId="{D91BC2AB-8516-E843-876A-CC1A468DF16B}" type="presParOf" srcId="{20F679E7-BE3F-4846-A178-3E5A315C2872}" destId="{81D601A4-F903-0748-8D6E-9C1DA246E61A}" srcOrd="0" destOrd="0" presId="urn:microsoft.com/office/officeart/2005/8/layout/orgChart1"/>
    <dgm:cxn modelId="{C88E9B45-573F-E24D-B1AC-B70BB199CE17}" type="presParOf" srcId="{81D601A4-F903-0748-8D6E-9C1DA246E61A}" destId="{492EB07F-0215-4143-AD00-FCD1F2AE3DDE}" srcOrd="0" destOrd="0" presId="urn:microsoft.com/office/officeart/2005/8/layout/orgChart1"/>
    <dgm:cxn modelId="{0A2D2BFC-5803-ED40-B6BA-73D1FC8A30E4}" type="presParOf" srcId="{81D601A4-F903-0748-8D6E-9C1DA246E61A}" destId="{FA699D5B-428E-9749-9D4C-84678179BAB6}" srcOrd="1" destOrd="0" presId="urn:microsoft.com/office/officeart/2005/8/layout/orgChart1"/>
    <dgm:cxn modelId="{BA414C45-ACD4-D444-879A-FEADE688CD77}" type="presParOf" srcId="{20F679E7-BE3F-4846-A178-3E5A315C2872}" destId="{8AE80A4E-C3EF-9D43-874C-C7DCE5BF8D4C}" srcOrd="1" destOrd="0" presId="urn:microsoft.com/office/officeart/2005/8/layout/orgChart1"/>
    <dgm:cxn modelId="{AB415E5D-FD11-8D4D-B03D-15FF0C1220FC}" type="presParOf" srcId="{20F679E7-BE3F-4846-A178-3E5A315C2872}" destId="{52C3F411-18DE-E848-8BE2-C5AB8575F4B4}" srcOrd="2" destOrd="0" presId="urn:microsoft.com/office/officeart/2005/8/layout/orgChart1"/>
    <dgm:cxn modelId="{37F72A05-7397-0843-BFBD-FA5C1D8CCDB9}" type="presParOf" srcId="{49A3B6DB-68EB-A247-BCD9-5C5FB673AC1D}" destId="{6DE30EA4-F521-A041-A277-02441458BA83}" srcOrd="2" destOrd="0" presId="urn:microsoft.com/office/officeart/2005/8/layout/orgChart1"/>
    <dgm:cxn modelId="{34BB160F-CACB-BF4C-B9CE-8503833CF24A}" type="presParOf" srcId="{96B940DE-E88A-A745-8298-2594F238BB0E}" destId="{6C62236C-70BD-F743-A197-CD6501626F1E}" srcOrd="2" destOrd="0" presId="urn:microsoft.com/office/officeart/2005/8/layout/orgChart1"/>
    <dgm:cxn modelId="{0E0D206A-DADE-354F-9D51-7C770D8304F0}" type="presParOf" srcId="{96B940DE-E88A-A745-8298-2594F238BB0E}" destId="{B4964E92-A196-2846-9F41-DDBFC9EF704E}" srcOrd="3" destOrd="0" presId="urn:microsoft.com/office/officeart/2005/8/layout/orgChart1"/>
    <dgm:cxn modelId="{1C528553-7460-0741-BD63-DDE4E930E23E}" type="presParOf" srcId="{B4964E92-A196-2846-9F41-DDBFC9EF704E}" destId="{2F984349-346F-9746-AAF0-712461EE7A95}" srcOrd="0" destOrd="0" presId="urn:microsoft.com/office/officeart/2005/8/layout/orgChart1"/>
    <dgm:cxn modelId="{60D5EC46-7397-DE43-AD33-DB3680BDF763}" type="presParOf" srcId="{2F984349-346F-9746-AAF0-712461EE7A95}" destId="{47A40B9C-5FD8-FE44-A4AC-E9C82A218CDE}" srcOrd="0" destOrd="0" presId="urn:microsoft.com/office/officeart/2005/8/layout/orgChart1"/>
    <dgm:cxn modelId="{B59D12BD-A839-6342-86A9-F2762B85F038}" type="presParOf" srcId="{2F984349-346F-9746-AAF0-712461EE7A95}" destId="{6844AD50-D10A-8940-94AD-F9BF6FC216EE}" srcOrd="1" destOrd="0" presId="urn:microsoft.com/office/officeart/2005/8/layout/orgChart1"/>
    <dgm:cxn modelId="{38A1C702-81D3-1148-8D89-1C4D8F049407}" type="presParOf" srcId="{B4964E92-A196-2846-9F41-DDBFC9EF704E}" destId="{FDB82025-942B-7D4A-9BC7-677F49A68991}" srcOrd="1" destOrd="0" presId="urn:microsoft.com/office/officeart/2005/8/layout/orgChart1"/>
    <dgm:cxn modelId="{0D6DA6FB-0202-BF4A-9E0E-A75ADBB00B1F}" type="presParOf" srcId="{FDB82025-942B-7D4A-9BC7-677F49A68991}" destId="{59D84212-3849-B643-9A60-E3DF2CDF7150}" srcOrd="0" destOrd="0" presId="urn:microsoft.com/office/officeart/2005/8/layout/orgChart1"/>
    <dgm:cxn modelId="{09D545DD-8B43-6C46-B87E-C6AA4AAD9CCC}" type="presParOf" srcId="{FDB82025-942B-7D4A-9BC7-677F49A68991}" destId="{7D46D333-AFB3-BE4F-8C27-B92E16D0134C}" srcOrd="1" destOrd="0" presId="urn:microsoft.com/office/officeart/2005/8/layout/orgChart1"/>
    <dgm:cxn modelId="{04A15552-631E-B748-B3DF-D710F463F04F}" type="presParOf" srcId="{7D46D333-AFB3-BE4F-8C27-B92E16D0134C}" destId="{D5CA4C7A-234D-B247-A274-066488A87C68}" srcOrd="0" destOrd="0" presId="urn:microsoft.com/office/officeart/2005/8/layout/orgChart1"/>
    <dgm:cxn modelId="{031369BD-1C07-AE4B-A630-FA08F3841F94}" type="presParOf" srcId="{D5CA4C7A-234D-B247-A274-066488A87C68}" destId="{F4616C60-8C00-CD4F-AC24-E11B8A3E3D79}" srcOrd="0" destOrd="0" presId="urn:microsoft.com/office/officeart/2005/8/layout/orgChart1"/>
    <dgm:cxn modelId="{7DC92ECC-D342-934B-94BB-CC461F7780E2}" type="presParOf" srcId="{D5CA4C7A-234D-B247-A274-066488A87C68}" destId="{0CA56B61-DFF5-C64B-84C2-62111EBD7CB1}" srcOrd="1" destOrd="0" presId="urn:microsoft.com/office/officeart/2005/8/layout/orgChart1"/>
    <dgm:cxn modelId="{F72990DA-2237-7C47-BCEF-F6339049C04E}" type="presParOf" srcId="{7D46D333-AFB3-BE4F-8C27-B92E16D0134C}" destId="{3B5FE1A4-966B-7A4A-96BD-A1C3DA20F894}" srcOrd="1" destOrd="0" presId="urn:microsoft.com/office/officeart/2005/8/layout/orgChart1"/>
    <dgm:cxn modelId="{EF58FDA7-DBB5-F44B-84DA-BFE94D4F8E2D}" type="presParOf" srcId="{7D46D333-AFB3-BE4F-8C27-B92E16D0134C}" destId="{73C4ADAF-A579-C647-9C40-1BE392FBCBF0}" srcOrd="2" destOrd="0" presId="urn:microsoft.com/office/officeart/2005/8/layout/orgChart1"/>
    <dgm:cxn modelId="{869A48E5-ABF3-EC4D-B90A-36F03CD904CA}" type="presParOf" srcId="{FDB82025-942B-7D4A-9BC7-677F49A68991}" destId="{6965645D-48DD-854F-91DD-44B52D9C7EC0}" srcOrd="2" destOrd="0" presId="urn:microsoft.com/office/officeart/2005/8/layout/orgChart1"/>
    <dgm:cxn modelId="{F0E6A5D4-F139-DD44-ABEE-45AF31F39F21}" type="presParOf" srcId="{FDB82025-942B-7D4A-9BC7-677F49A68991}" destId="{2B7BFAEC-A6BC-DA4B-AFC2-CA96C1EAD3CD}" srcOrd="3" destOrd="0" presId="urn:microsoft.com/office/officeart/2005/8/layout/orgChart1"/>
    <dgm:cxn modelId="{731E7B96-EF05-B444-8D66-AE865F00A77B}" type="presParOf" srcId="{2B7BFAEC-A6BC-DA4B-AFC2-CA96C1EAD3CD}" destId="{489B2C69-13A5-B046-9004-008838ACB875}" srcOrd="0" destOrd="0" presId="urn:microsoft.com/office/officeart/2005/8/layout/orgChart1"/>
    <dgm:cxn modelId="{0CE1B096-8669-5E47-89C7-24A6BAB0C4CD}" type="presParOf" srcId="{489B2C69-13A5-B046-9004-008838ACB875}" destId="{DA7D620D-3771-7A44-A667-802236A17EB3}" srcOrd="0" destOrd="0" presId="urn:microsoft.com/office/officeart/2005/8/layout/orgChart1"/>
    <dgm:cxn modelId="{ED21290F-8000-9749-A382-183846A634DF}" type="presParOf" srcId="{489B2C69-13A5-B046-9004-008838ACB875}" destId="{77C13D23-ACF5-BC40-850E-ECB4E92FF6AB}" srcOrd="1" destOrd="0" presId="urn:microsoft.com/office/officeart/2005/8/layout/orgChart1"/>
    <dgm:cxn modelId="{E891DAD0-FF7A-6A46-B3C6-A2AD82730FE0}" type="presParOf" srcId="{2B7BFAEC-A6BC-DA4B-AFC2-CA96C1EAD3CD}" destId="{A8957106-39B6-C342-BF0A-33789E2F2574}" srcOrd="1" destOrd="0" presId="urn:microsoft.com/office/officeart/2005/8/layout/orgChart1"/>
    <dgm:cxn modelId="{1E7D94B7-24AF-474C-A77F-B2C69F1BFF5D}" type="presParOf" srcId="{2B7BFAEC-A6BC-DA4B-AFC2-CA96C1EAD3CD}" destId="{60D680F1-8CD7-7948-8E5B-725B1F812E05}" srcOrd="2" destOrd="0" presId="urn:microsoft.com/office/officeart/2005/8/layout/orgChart1"/>
    <dgm:cxn modelId="{7C5F40A0-2499-5148-9241-E205C4AA3498}" type="presParOf" srcId="{FDB82025-942B-7D4A-9BC7-677F49A68991}" destId="{3695F50F-75A2-8645-8380-17019819077C}" srcOrd="4" destOrd="0" presId="urn:microsoft.com/office/officeart/2005/8/layout/orgChart1"/>
    <dgm:cxn modelId="{7A309E83-EBF9-8248-805E-D9A90E3A689C}" type="presParOf" srcId="{FDB82025-942B-7D4A-9BC7-677F49A68991}" destId="{B627F150-CB08-404B-BD9F-F211F481A352}" srcOrd="5" destOrd="0" presId="urn:microsoft.com/office/officeart/2005/8/layout/orgChart1"/>
    <dgm:cxn modelId="{9B949280-F4B4-6343-91B8-C16DD8D1583C}" type="presParOf" srcId="{B627F150-CB08-404B-BD9F-F211F481A352}" destId="{F428E9AE-1F04-8540-BC48-A84A632B5367}" srcOrd="0" destOrd="0" presId="urn:microsoft.com/office/officeart/2005/8/layout/orgChart1"/>
    <dgm:cxn modelId="{8B28EBC4-A650-ED4C-BE8C-801439C61F81}" type="presParOf" srcId="{F428E9AE-1F04-8540-BC48-A84A632B5367}" destId="{77175BB6-25DE-C847-BC1E-B28C09AF0414}" srcOrd="0" destOrd="0" presId="urn:microsoft.com/office/officeart/2005/8/layout/orgChart1"/>
    <dgm:cxn modelId="{178C7484-AD97-9B40-A1E8-4AB93BF5270E}" type="presParOf" srcId="{F428E9AE-1F04-8540-BC48-A84A632B5367}" destId="{FE79903C-5E3B-4E4C-BD4F-42F37DEEFB83}" srcOrd="1" destOrd="0" presId="urn:microsoft.com/office/officeart/2005/8/layout/orgChart1"/>
    <dgm:cxn modelId="{DBA385B2-2D5A-DE4F-8C14-4B405FEF7FAB}" type="presParOf" srcId="{B627F150-CB08-404B-BD9F-F211F481A352}" destId="{703BEFF6-F8BD-EF43-A2E9-F83E48258D2D}" srcOrd="1" destOrd="0" presId="urn:microsoft.com/office/officeart/2005/8/layout/orgChart1"/>
    <dgm:cxn modelId="{E770C17A-2805-DF4D-B60B-745DB958BEBD}" type="presParOf" srcId="{B627F150-CB08-404B-BD9F-F211F481A352}" destId="{5D1E049B-4A22-7249-8C04-EC9A58B2296D}" srcOrd="2" destOrd="0" presId="urn:microsoft.com/office/officeart/2005/8/layout/orgChart1"/>
    <dgm:cxn modelId="{C9211067-19E8-F143-A6C8-F3A3E0EB49B5}" type="presParOf" srcId="{B4964E92-A196-2846-9F41-DDBFC9EF704E}" destId="{6970FA8F-BE7C-344E-88CF-3464E64FCBFE}" srcOrd="2" destOrd="0" presId="urn:microsoft.com/office/officeart/2005/8/layout/orgChart1"/>
    <dgm:cxn modelId="{EF609D4E-C005-6B40-8AD9-8C300D602E8F}" type="presParOf" srcId="{96B940DE-E88A-A745-8298-2594F238BB0E}" destId="{9B7505BC-9B68-5646-945D-4BC9AED3F73C}" srcOrd="4" destOrd="0" presId="urn:microsoft.com/office/officeart/2005/8/layout/orgChart1"/>
    <dgm:cxn modelId="{A62926D2-9E50-EC42-A883-DC68703BC4D7}" type="presParOf" srcId="{96B940DE-E88A-A745-8298-2594F238BB0E}" destId="{21B61622-66C4-0045-AD12-EFB1E1A1DC9C}" srcOrd="5" destOrd="0" presId="urn:microsoft.com/office/officeart/2005/8/layout/orgChart1"/>
    <dgm:cxn modelId="{53269D5B-67F1-C349-B7F6-FB6A9F701941}" type="presParOf" srcId="{21B61622-66C4-0045-AD12-EFB1E1A1DC9C}" destId="{9B4F9D04-A6D9-E14E-B774-6597352025C3}" srcOrd="0" destOrd="0" presId="urn:microsoft.com/office/officeart/2005/8/layout/orgChart1"/>
    <dgm:cxn modelId="{CB8B18BA-5FAF-544D-B0C8-DE81901D21EA}" type="presParOf" srcId="{9B4F9D04-A6D9-E14E-B774-6597352025C3}" destId="{0CF4FF2E-38A9-104B-9792-9EAF0C91A5E5}" srcOrd="0" destOrd="0" presId="urn:microsoft.com/office/officeart/2005/8/layout/orgChart1"/>
    <dgm:cxn modelId="{B1F2167A-6712-8A47-9EC3-B2596FAE8C57}" type="presParOf" srcId="{9B4F9D04-A6D9-E14E-B774-6597352025C3}" destId="{54FAC9AE-0859-AF40-B8D2-BEBE68040DBD}" srcOrd="1" destOrd="0" presId="urn:microsoft.com/office/officeart/2005/8/layout/orgChart1"/>
    <dgm:cxn modelId="{E21158A8-88A2-CA4D-B483-673490BE4D9A}" type="presParOf" srcId="{21B61622-66C4-0045-AD12-EFB1E1A1DC9C}" destId="{88645509-E078-2A48-A9E3-B22661EE2746}" srcOrd="1" destOrd="0" presId="urn:microsoft.com/office/officeart/2005/8/layout/orgChart1"/>
    <dgm:cxn modelId="{57BF97FA-A557-9646-8F01-B7F2FEEC4133}" type="presParOf" srcId="{88645509-E078-2A48-A9E3-B22661EE2746}" destId="{EE19DBFF-E619-A847-B124-CB8F4A7B1F5B}" srcOrd="0" destOrd="0" presId="urn:microsoft.com/office/officeart/2005/8/layout/orgChart1"/>
    <dgm:cxn modelId="{E0590735-747C-E248-ACDF-57F8F615BFDD}" type="presParOf" srcId="{88645509-E078-2A48-A9E3-B22661EE2746}" destId="{6231EE37-4921-6345-BD89-7E2F95875515}" srcOrd="1" destOrd="0" presId="urn:microsoft.com/office/officeart/2005/8/layout/orgChart1"/>
    <dgm:cxn modelId="{408B1A25-F6A4-7545-9283-74C7B653FC35}" type="presParOf" srcId="{6231EE37-4921-6345-BD89-7E2F95875515}" destId="{DE50C440-3D88-8F44-8D03-E6CC117C9394}" srcOrd="0" destOrd="0" presId="urn:microsoft.com/office/officeart/2005/8/layout/orgChart1"/>
    <dgm:cxn modelId="{DA0207A5-609C-8E4A-998F-88C2BDDB911D}" type="presParOf" srcId="{DE50C440-3D88-8F44-8D03-E6CC117C9394}" destId="{00399282-890B-4A4C-A8FC-F3566A377372}" srcOrd="0" destOrd="0" presId="urn:microsoft.com/office/officeart/2005/8/layout/orgChart1"/>
    <dgm:cxn modelId="{3CFC03D2-6649-C942-B7FC-BD58B90F48D4}" type="presParOf" srcId="{DE50C440-3D88-8F44-8D03-E6CC117C9394}" destId="{4455A078-EDD3-3C4B-87A2-3B2188F7BA6F}" srcOrd="1" destOrd="0" presId="urn:microsoft.com/office/officeart/2005/8/layout/orgChart1"/>
    <dgm:cxn modelId="{1BC8E812-7AB9-CD47-B583-C4A8BCD02303}" type="presParOf" srcId="{6231EE37-4921-6345-BD89-7E2F95875515}" destId="{76545221-882F-1F4E-B137-C53DDB271280}" srcOrd="1" destOrd="0" presId="urn:microsoft.com/office/officeart/2005/8/layout/orgChart1"/>
    <dgm:cxn modelId="{639DACCF-FC19-3041-B950-40455DBABE76}" type="presParOf" srcId="{6231EE37-4921-6345-BD89-7E2F95875515}" destId="{98715EAD-92EA-8C40-AC0C-6F50D1AF1B09}" srcOrd="2" destOrd="0" presId="urn:microsoft.com/office/officeart/2005/8/layout/orgChart1"/>
    <dgm:cxn modelId="{EB3F89A2-9147-B246-ABCE-523FAA8AF8F1}" type="presParOf" srcId="{88645509-E078-2A48-A9E3-B22661EE2746}" destId="{6B003CBB-CFD3-FF4E-881B-422BD4B700E1}" srcOrd="2" destOrd="0" presId="urn:microsoft.com/office/officeart/2005/8/layout/orgChart1"/>
    <dgm:cxn modelId="{A8D6EDE7-55DF-C648-9906-36D1CC95C26A}" type="presParOf" srcId="{88645509-E078-2A48-A9E3-B22661EE2746}" destId="{29D8FB7B-07CD-4348-AAAA-A169BC2DAE7A}" srcOrd="3" destOrd="0" presId="urn:microsoft.com/office/officeart/2005/8/layout/orgChart1"/>
    <dgm:cxn modelId="{FC4ED73A-B875-464D-B111-A456BC231E3E}" type="presParOf" srcId="{29D8FB7B-07CD-4348-AAAA-A169BC2DAE7A}" destId="{2CA435A9-775F-DB48-823D-7A4CF4216860}" srcOrd="0" destOrd="0" presId="urn:microsoft.com/office/officeart/2005/8/layout/orgChart1"/>
    <dgm:cxn modelId="{E1919459-57FF-5C49-82F8-91E63E022E2C}" type="presParOf" srcId="{2CA435A9-775F-DB48-823D-7A4CF4216860}" destId="{7374D3A7-4500-0C4E-AE30-D2BB9310141B}" srcOrd="0" destOrd="0" presId="urn:microsoft.com/office/officeart/2005/8/layout/orgChart1"/>
    <dgm:cxn modelId="{781B188E-57A7-6443-884B-84E2CEBC18EA}" type="presParOf" srcId="{2CA435A9-775F-DB48-823D-7A4CF4216860}" destId="{18195AA5-9365-1D41-AE94-6EA054B745D4}" srcOrd="1" destOrd="0" presId="urn:microsoft.com/office/officeart/2005/8/layout/orgChart1"/>
    <dgm:cxn modelId="{94A2F937-EFFF-664F-9DA6-30090CEE6CF4}" type="presParOf" srcId="{29D8FB7B-07CD-4348-AAAA-A169BC2DAE7A}" destId="{6CA0941C-D490-E240-88DD-6096AB900649}" srcOrd="1" destOrd="0" presId="urn:microsoft.com/office/officeart/2005/8/layout/orgChart1"/>
    <dgm:cxn modelId="{5D1701CF-F3A8-704B-9BDD-306B233DEF1C}" type="presParOf" srcId="{29D8FB7B-07CD-4348-AAAA-A169BC2DAE7A}" destId="{AF1BD470-89E4-F94C-9366-87B9D501519F}" srcOrd="2" destOrd="0" presId="urn:microsoft.com/office/officeart/2005/8/layout/orgChart1"/>
    <dgm:cxn modelId="{699391DA-B924-3D49-AC23-E0776829783C}" type="presParOf" srcId="{88645509-E078-2A48-A9E3-B22661EE2746}" destId="{8321882C-5520-3A40-8BD9-59F924D3B1BF}" srcOrd="4" destOrd="0" presId="urn:microsoft.com/office/officeart/2005/8/layout/orgChart1"/>
    <dgm:cxn modelId="{74C57269-C5B5-9D41-9A2F-C1BA0CF879E2}" type="presParOf" srcId="{88645509-E078-2A48-A9E3-B22661EE2746}" destId="{68B707AE-91C6-1446-A928-D78891A97B4A}" srcOrd="5" destOrd="0" presId="urn:microsoft.com/office/officeart/2005/8/layout/orgChart1"/>
    <dgm:cxn modelId="{A821D145-3D40-6B4F-AA80-A9C2FAF2058A}" type="presParOf" srcId="{68B707AE-91C6-1446-A928-D78891A97B4A}" destId="{F933CAA9-8243-E840-8E14-9FE314AD7AB5}" srcOrd="0" destOrd="0" presId="urn:microsoft.com/office/officeart/2005/8/layout/orgChart1"/>
    <dgm:cxn modelId="{6CFBA5DA-BB6A-154D-AD7A-FE6236DA5D1A}" type="presParOf" srcId="{F933CAA9-8243-E840-8E14-9FE314AD7AB5}" destId="{8AF1A9DA-013B-CD4F-8C3E-C6ACFE977944}" srcOrd="0" destOrd="0" presId="urn:microsoft.com/office/officeart/2005/8/layout/orgChart1"/>
    <dgm:cxn modelId="{18C5CB79-3943-FB45-952F-51DEB05BE248}" type="presParOf" srcId="{F933CAA9-8243-E840-8E14-9FE314AD7AB5}" destId="{8205C319-B42E-814F-97D3-6D241B9C6E41}" srcOrd="1" destOrd="0" presId="urn:microsoft.com/office/officeart/2005/8/layout/orgChart1"/>
    <dgm:cxn modelId="{B0CC23EF-4559-E244-AB31-79DB2275A691}" type="presParOf" srcId="{68B707AE-91C6-1446-A928-D78891A97B4A}" destId="{CDC1C8E2-9823-464F-B504-21792D6498D0}" srcOrd="1" destOrd="0" presId="urn:microsoft.com/office/officeart/2005/8/layout/orgChart1"/>
    <dgm:cxn modelId="{23CE1D6E-11B1-6047-97A9-08727E5ECA54}" type="presParOf" srcId="{68B707AE-91C6-1446-A928-D78891A97B4A}" destId="{1E2E0D53-A7BC-7442-BB19-359B0886BE2D}" srcOrd="2" destOrd="0" presId="urn:microsoft.com/office/officeart/2005/8/layout/orgChart1"/>
    <dgm:cxn modelId="{030F6E70-63B0-6A42-BE81-8654D7EE4A65}" type="presParOf" srcId="{21B61622-66C4-0045-AD12-EFB1E1A1DC9C}" destId="{8B41E69B-1523-CB4E-9630-512A83AB8DE1}" srcOrd="2" destOrd="0" presId="urn:microsoft.com/office/officeart/2005/8/layout/orgChart1"/>
    <dgm:cxn modelId="{C1425C83-FE48-154B-BA45-1222760B888A}" type="presParOf" srcId="{201C6D44-7669-DB42-AA73-723889D2C624}" destId="{77BBAEBA-E428-C649-B795-9E28AA25156C}" srcOrd="2" destOrd="0" presId="urn:microsoft.com/office/officeart/2005/8/layout/orgChar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1882C-5520-3A40-8BD9-59F924D3B1BF}">
      <dsp:nvSpPr>
        <dsp:cNvPr id="0" name=""/>
        <dsp:cNvSpPr/>
      </dsp:nvSpPr>
      <dsp:spPr>
        <a:xfrm>
          <a:off x="5759325" y="1115866"/>
          <a:ext cx="208179" cy="1732445"/>
        </a:xfrm>
        <a:custGeom>
          <a:avLst/>
          <a:gdLst/>
          <a:ahLst/>
          <a:cxnLst/>
          <a:rect l="0" t="0" r="0" b="0"/>
          <a:pathLst>
            <a:path>
              <a:moveTo>
                <a:pt x="0" y="0"/>
              </a:moveTo>
              <a:lnTo>
                <a:pt x="0" y="1732445"/>
              </a:lnTo>
              <a:lnTo>
                <a:pt x="208179" y="1732445"/>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03CBB-CFD3-FF4E-881B-422BD4B700E1}">
      <dsp:nvSpPr>
        <dsp:cNvPr id="0" name=""/>
        <dsp:cNvSpPr/>
      </dsp:nvSpPr>
      <dsp:spPr>
        <a:xfrm>
          <a:off x="5759325" y="1115866"/>
          <a:ext cx="208179" cy="1078170"/>
        </a:xfrm>
        <a:custGeom>
          <a:avLst/>
          <a:gdLst/>
          <a:ahLst/>
          <a:cxnLst/>
          <a:rect l="0" t="0" r="0" b="0"/>
          <a:pathLst>
            <a:path>
              <a:moveTo>
                <a:pt x="0" y="0"/>
              </a:moveTo>
              <a:lnTo>
                <a:pt x="0" y="1078170"/>
              </a:lnTo>
              <a:lnTo>
                <a:pt x="208179" y="1078170"/>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19DBFF-E619-A847-B124-CB8F4A7B1F5B}">
      <dsp:nvSpPr>
        <dsp:cNvPr id="0" name=""/>
        <dsp:cNvSpPr/>
      </dsp:nvSpPr>
      <dsp:spPr>
        <a:xfrm>
          <a:off x="5759325" y="1115866"/>
          <a:ext cx="208179" cy="423896"/>
        </a:xfrm>
        <a:custGeom>
          <a:avLst/>
          <a:gdLst/>
          <a:ahLst/>
          <a:cxnLst/>
          <a:rect l="0" t="0" r="0" b="0"/>
          <a:pathLst>
            <a:path>
              <a:moveTo>
                <a:pt x="0" y="0"/>
              </a:moveTo>
              <a:lnTo>
                <a:pt x="0" y="423896"/>
              </a:lnTo>
              <a:lnTo>
                <a:pt x="208179" y="423896"/>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7505BC-9B68-5646-945D-4BC9AED3F73C}">
      <dsp:nvSpPr>
        <dsp:cNvPr id="0" name=""/>
        <dsp:cNvSpPr/>
      </dsp:nvSpPr>
      <dsp:spPr>
        <a:xfrm>
          <a:off x="4610100" y="461591"/>
          <a:ext cx="1704371" cy="193517"/>
        </a:xfrm>
        <a:custGeom>
          <a:avLst/>
          <a:gdLst/>
          <a:ahLst/>
          <a:cxnLst/>
          <a:rect l="0" t="0" r="0" b="0"/>
          <a:pathLst>
            <a:path>
              <a:moveTo>
                <a:pt x="0" y="0"/>
              </a:moveTo>
              <a:lnTo>
                <a:pt x="0" y="96758"/>
              </a:lnTo>
              <a:lnTo>
                <a:pt x="1704371" y="96758"/>
              </a:lnTo>
              <a:lnTo>
                <a:pt x="1704371" y="193517"/>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95F50F-75A2-8645-8380-17019819077C}">
      <dsp:nvSpPr>
        <dsp:cNvPr id="0" name=""/>
        <dsp:cNvSpPr/>
      </dsp:nvSpPr>
      <dsp:spPr>
        <a:xfrm>
          <a:off x="3855330" y="1115866"/>
          <a:ext cx="261948" cy="1732445"/>
        </a:xfrm>
        <a:custGeom>
          <a:avLst/>
          <a:gdLst/>
          <a:ahLst/>
          <a:cxnLst/>
          <a:rect l="0" t="0" r="0" b="0"/>
          <a:pathLst>
            <a:path>
              <a:moveTo>
                <a:pt x="0" y="0"/>
              </a:moveTo>
              <a:lnTo>
                <a:pt x="0" y="1732445"/>
              </a:lnTo>
              <a:lnTo>
                <a:pt x="261948" y="1732445"/>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65645D-48DD-854F-91DD-44B52D9C7EC0}">
      <dsp:nvSpPr>
        <dsp:cNvPr id="0" name=""/>
        <dsp:cNvSpPr/>
      </dsp:nvSpPr>
      <dsp:spPr>
        <a:xfrm>
          <a:off x="3855330" y="1115866"/>
          <a:ext cx="261948" cy="1078170"/>
        </a:xfrm>
        <a:custGeom>
          <a:avLst/>
          <a:gdLst/>
          <a:ahLst/>
          <a:cxnLst/>
          <a:rect l="0" t="0" r="0" b="0"/>
          <a:pathLst>
            <a:path>
              <a:moveTo>
                <a:pt x="0" y="0"/>
              </a:moveTo>
              <a:lnTo>
                <a:pt x="0" y="1078170"/>
              </a:lnTo>
              <a:lnTo>
                <a:pt x="261948" y="1078170"/>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D84212-3849-B643-9A60-E3DF2CDF7150}">
      <dsp:nvSpPr>
        <dsp:cNvPr id="0" name=""/>
        <dsp:cNvSpPr/>
      </dsp:nvSpPr>
      <dsp:spPr>
        <a:xfrm>
          <a:off x="3855330" y="1115866"/>
          <a:ext cx="261948" cy="423896"/>
        </a:xfrm>
        <a:custGeom>
          <a:avLst/>
          <a:gdLst/>
          <a:ahLst/>
          <a:cxnLst/>
          <a:rect l="0" t="0" r="0" b="0"/>
          <a:pathLst>
            <a:path>
              <a:moveTo>
                <a:pt x="0" y="0"/>
              </a:moveTo>
              <a:lnTo>
                <a:pt x="0" y="423896"/>
              </a:lnTo>
              <a:lnTo>
                <a:pt x="261948" y="423896"/>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62236C-70BD-F743-A197-CD6501626F1E}">
      <dsp:nvSpPr>
        <dsp:cNvPr id="0" name=""/>
        <dsp:cNvSpPr/>
      </dsp:nvSpPr>
      <dsp:spPr>
        <a:xfrm>
          <a:off x="4508140" y="461591"/>
          <a:ext cx="91440" cy="193517"/>
        </a:xfrm>
        <a:custGeom>
          <a:avLst/>
          <a:gdLst/>
          <a:ahLst/>
          <a:cxnLst/>
          <a:rect l="0" t="0" r="0" b="0"/>
          <a:pathLst>
            <a:path>
              <a:moveTo>
                <a:pt x="101959" y="0"/>
              </a:moveTo>
              <a:lnTo>
                <a:pt x="101959" y="96758"/>
              </a:lnTo>
              <a:lnTo>
                <a:pt x="45720" y="96758"/>
              </a:lnTo>
              <a:lnTo>
                <a:pt x="45720" y="193517"/>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4A30D8-7FBB-EF48-B0CA-85203AB2E953}">
      <dsp:nvSpPr>
        <dsp:cNvPr id="0" name=""/>
        <dsp:cNvSpPr/>
      </dsp:nvSpPr>
      <dsp:spPr>
        <a:xfrm>
          <a:off x="2339334" y="1115866"/>
          <a:ext cx="191307" cy="2386720"/>
        </a:xfrm>
        <a:custGeom>
          <a:avLst/>
          <a:gdLst/>
          <a:ahLst/>
          <a:cxnLst/>
          <a:rect l="0" t="0" r="0" b="0"/>
          <a:pathLst>
            <a:path>
              <a:moveTo>
                <a:pt x="0" y="0"/>
              </a:moveTo>
              <a:lnTo>
                <a:pt x="0" y="2386720"/>
              </a:lnTo>
              <a:lnTo>
                <a:pt x="191307" y="2386720"/>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8E504E-F89B-7D47-86CE-5E35F7200CDF}">
      <dsp:nvSpPr>
        <dsp:cNvPr id="0" name=""/>
        <dsp:cNvSpPr/>
      </dsp:nvSpPr>
      <dsp:spPr>
        <a:xfrm>
          <a:off x="2339334" y="1115866"/>
          <a:ext cx="191307" cy="1732445"/>
        </a:xfrm>
        <a:custGeom>
          <a:avLst/>
          <a:gdLst/>
          <a:ahLst/>
          <a:cxnLst/>
          <a:rect l="0" t="0" r="0" b="0"/>
          <a:pathLst>
            <a:path>
              <a:moveTo>
                <a:pt x="0" y="0"/>
              </a:moveTo>
              <a:lnTo>
                <a:pt x="0" y="1732445"/>
              </a:lnTo>
              <a:lnTo>
                <a:pt x="191307" y="1732445"/>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356E67-F43A-0E4D-B4DF-FC7439A4B5B3}">
      <dsp:nvSpPr>
        <dsp:cNvPr id="0" name=""/>
        <dsp:cNvSpPr/>
      </dsp:nvSpPr>
      <dsp:spPr>
        <a:xfrm>
          <a:off x="2339334" y="1115866"/>
          <a:ext cx="191307" cy="1078170"/>
        </a:xfrm>
        <a:custGeom>
          <a:avLst/>
          <a:gdLst/>
          <a:ahLst/>
          <a:cxnLst/>
          <a:rect l="0" t="0" r="0" b="0"/>
          <a:pathLst>
            <a:path>
              <a:moveTo>
                <a:pt x="0" y="0"/>
              </a:moveTo>
              <a:lnTo>
                <a:pt x="0" y="1078170"/>
              </a:lnTo>
              <a:lnTo>
                <a:pt x="191307" y="1078170"/>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F81C0B-08F9-6541-9583-9D383D38B47D}">
      <dsp:nvSpPr>
        <dsp:cNvPr id="0" name=""/>
        <dsp:cNvSpPr/>
      </dsp:nvSpPr>
      <dsp:spPr>
        <a:xfrm>
          <a:off x="2339334" y="1115866"/>
          <a:ext cx="191307" cy="423896"/>
        </a:xfrm>
        <a:custGeom>
          <a:avLst/>
          <a:gdLst/>
          <a:ahLst/>
          <a:cxnLst/>
          <a:rect l="0" t="0" r="0" b="0"/>
          <a:pathLst>
            <a:path>
              <a:moveTo>
                <a:pt x="0" y="0"/>
              </a:moveTo>
              <a:lnTo>
                <a:pt x="0" y="423896"/>
              </a:lnTo>
              <a:lnTo>
                <a:pt x="191307" y="423896"/>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B0DB73-8B68-5147-B32A-37F52EE4C85A}">
      <dsp:nvSpPr>
        <dsp:cNvPr id="0" name=""/>
        <dsp:cNvSpPr/>
      </dsp:nvSpPr>
      <dsp:spPr>
        <a:xfrm>
          <a:off x="2849488" y="461591"/>
          <a:ext cx="1760611" cy="193517"/>
        </a:xfrm>
        <a:custGeom>
          <a:avLst/>
          <a:gdLst/>
          <a:ahLst/>
          <a:cxnLst/>
          <a:rect l="0" t="0" r="0" b="0"/>
          <a:pathLst>
            <a:path>
              <a:moveTo>
                <a:pt x="1760611" y="0"/>
              </a:moveTo>
              <a:lnTo>
                <a:pt x="1760611" y="96758"/>
              </a:lnTo>
              <a:lnTo>
                <a:pt x="0" y="96758"/>
              </a:lnTo>
              <a:lnTo>
                <a:pt x="0" y="193517"/>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4134A8-9E77-884C-B6AD-73A193D7F93F}">
      <dsp:nvSpPr>
        <dsp:cNvPr id="0" name=""/>
        <dsp:cNvSpPr/>
      </dsp:nvSpPr>
      <dsp:spPr>
        <a:xfrm>
          <a:off x="3650924" y="835"/>
          <a:ext cx="1918351" cy="460756"/>
        </a:xfrm>
        <a:prstGeom prst="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Multiple Access Protocols</a:t>
          </a:r>
        </a:p>
      </dsp:txBody>
      <dsp:txXfrm>
        <a:off x="3650924" y="835"/>
        <a:ext cx="1918351" cy="460756"/>
      </dsp:txXfrm>
    </dsp:sp>
    <dsp:sp modelId="{50606D5F-BDAC-0E4B-AB8B-DC7C1BA2637E}">
      <dsp:nvSpPr>
        <dsp:cNvPr id="0" name=""/>
        <dsp:cNvSpPr/>
      </dsp:nvSpPr>
      <dsp:spPr>
        <a:xfrm>
          <a:off x="2211796" y="655109"/>
          <a:ext cx="1275383" cy="460756"/>
        </a:xfrm>
        <a:prstGeom prst="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Random Access Protocols</a:t>
          </a:r>
        </a:p>
      </dsp:txBody>
      <dsp:txXfrm>
        <a:off x="2211796" y="655109"/>
        <a:ext cx="1275383" cy="460756"/>
      </dsp:txXfrm>
    </dsp:sp>
    <dsp:sp modelId="{81040639-FEDB-D84F-8C64-76B460AEA9D6}">
      <dsp:nvSpPr>
        <dsp:cNvPr id="0" name=""/>
        <dsp:cNvSpPr/>
      </dsp:nvSpPr>
      <dsp:spPr>
        <a:xfrm>
          <a:off x="2530642" y="1309384"/>
          <a:ext cx="921513" cy="460756"/>
        </a:xfrm>
        <a:prstGeom prst="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buFont typeface="Arial" panose="020B0604020202020204" pitchFamily="34" charset="0"/>
            <a:buNone/>
          </a:pPr>
          <a:r>
            <a:rPr lang="en-US" sz="1400" kern="1200" dirty="0"/>
            <a:t>Aloha</a:t>
          </a:r>
        </a:p>
      </dsp:txBody>
      <dsp:txXfrm>
        <a:off x="2530642" y="1309384"/>
        <a:ext cx="921513" cy="460756"/>
      </dsp:txXfrm>
    </dsp:sp>
    <dsp:sp modelId="{F87B9CB0-04EF-3C49-849E-BD6433998FB0}">
      <dsp:nvSpPr>
        <dsp:cNvPr id="0" name=""/>
        <dsp:cNvSpPr/>
      </dsp:nvSpPr>
      <dsp:spPr>
        <a:xfrm>
          <a:off x="2530642" y="1963658"/>
          <a:ext cx="921513" cy="460756"/>
        </a:xfrm>
        <a:prstGeom prst="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buFont typeface="Arial" panose="020B0604020202020204" pitchFamily="34" charset="0"/>
            <a:buNone/>
          </a:pPr>
          <a:r>
            <a:rPr lang="en-US" sz="1400" kern="1200" dirty="0"/>
            <a:t>CSMA</a:t>
          </a:r>
        </a:p>
      </dsp:txBody>
      <dsp:txXfrm>
        <a:off x="2530642" y="1963658"/>
        <a:ext cx="921513" cy="460756"/>
      </dsp:txXfrm>
    </dsp:sp>
    <dsp:sp modelId="{FAC19C67-8999-284C-975C-C6B9B1EA4433}">
      <dsp:nvSpPr>
        <dsp:cNvPr id="0" name=""/>
        <dsp:cNvSpPr/>
      </dsp:nvSpPr>
      <dsp:spPr>
        <a:xfrm>
          <a:off x="2530642" y="2617933"/>
          <a:ext cx="921513" cy="460756"/>
        </a:xfrm>
        <a:prstGeom prst="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buFont typeface="Arial" panose="020B0604020202020204" pitchFamily="34" charset="0"/>
            <a:buNone/>
          </a:pPr>
          <a:r>
            <a:rPr lang="en-US" sz="1400" kern="1200" dirty="0"/>
            <a:t>CSMA-CD</a:t>
          </a:r>
        </a:p>
      </dsp:txBody>
      <dsp:txXfrm>
        <a:off x="2530642" y="2617933"/>
        <a:ext cx="921513" cy="460756"/>
      </dsp:txXfrm>
    </dsp:sp>
    <dsp:sp modelId="{492EB07F-0215-4143-AD00-FCD1F2AE3DDE}">
      <dsp:nvSpPr>
        <dsp:cNvPr id="0" name=""/>
        <dsp:cNvSpPr/>
      </dsp:nvSpPr>
      <dsp:spPr>
        <a:xfrm>
          <a:off x="2530642" y="3272208"/>
          <a:ext cx="927604" cy="460756"/>
        </a:xfrm>
        <a:prstGeom prst="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buFont typeface="Arial" panose="020B0604020202020204" pitchFamily="34" charset="0"/>
            <a:buNone/>
          </a:pPr>
          <a:r>
            <a:rPr lang="en-US" sz="1400" kern="1200" dirty="0"/>
            <a:t>CSMA-CA</a:t>
          </a:r>
        </a:p>
      </dsp:txBody>
      <dsp:txXfrm>
        <a:off x="2530642" y="3272208"/>
        <a:ext cx="927604" cy="460756"/>
      </dsp:txXfrm>
    </dsp:sp>
    <dsp:sp modelId="{47A40B9C-5FD8-FE44-A4AC-E9C82A218CDE}">
      <dsp:nvSpPr>
        <dsp:cNvPr id="0" name=""/>
        <dsp:cNvSpPr/>
      </dsp:nvSpPr>
      <dsp:spPr>
        <a:xfrm>
          <a:off x="3680698" y="655109"/>
          <a:ext cx="1746323" cy="460756"/>
        </a:xfrm>
        <a:prstGeom prst="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Controlled Access Protocols</a:t>
          </a:r>
        </a:p>
      </dsp:txBody>
      <dsp:txXfrm>
        <a:off x="3680698" y="655109"/>
        <a:ext cx="1746323" cy="460756"/>
      </dsp:txXfrm>
    </dsp:sp>
    <dsp:sp modelId="{F4616C60-8C00-CD4F-AC24-E11B8A3E3D79}">
      <dsp:nvSpPr>
        <dsp:cNvPr id="0" name=""/>
        <dsp:cNvSpPr/>
      </dsp:nvSpPr>
      <dsp:spPr>
        <a:xfrm>
          <a:off x="4117279" y="1309384"/>
          <a:ext cx="1111299" cy="460756"/>
        </a:xfrm>
        <a:prstGeom prst="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Reservation</a:t>
          </a:r>
        </a:p>
      </dsp:txBody>
      <dsp:txXfrm>
        <a:off x="4117279" y="1309384"/>
        <a:ext cx="1111299" cy="460756"/>
      </dsp:txXfrm>
    </dsp:sp>
    <dsp:sp modelId="{DA7D620D-3771-7A44-A667-802236A17EB3}">
      <dsp:nvSpPr>
        <dsp:cNvPr id="0" name=""/>
        <dsp:cNvSpPr/>
      </dsp:nvSpPr>
      <dsp:spPr>
        <a:xfrm>
          <a:off x="4117279" y="1963658"/>
          <a:ext cx="1084003" cy="460756"/>
        </a:xfrm>
        <a:prstGeom prst="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Polling</a:t>
          </a:r>
        </a:p>
      </dsp:txBody>
      <dsp:txXfrm>
        <a:off x="4117279" y="1963658"/>
        <a:ext cx="1084003" cy="460756"/>
      </dsp:txXfrm>
    </dsp:sp>
    <dsp:sp modelId="{77175BB6-25DE-C847-BC1E-B28C09AF0414}">
      <dsp:nvSpPr>
        <dsp:cNvPr id="0" name=""/>
        <dsp:cNvSpPr/>
      </dsp:nvSpPr>
      <dsp:spPr>
        <a:xfrm>
          <a:off x="4117279" y="2617933"/>
          <a:ext cx="1111299" cy="460756"/>
        </a:xfrm>
        <a:prstGeom prst="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Token Passing</a:t>
          </a:r>
        </a:p>
      </dsp:txBody>
      <dsp:txXfrm>
        <a:off x="4117279" y="2617933"/>
        <a:ext cx="1111299" cy="460756"/>
      </dsp:txXfrm>
    </dsp:sp>
    <dsp:sp modelId="{0CF4FF2E-38A9-104B-9792-9EAF0C91A5E5}">
      <dsp:nvSpPr>
        <dsp:cNvPr id="0" name=""/>
        <dsp:cNvSpPr/>
      </dsp:nvSpPr>
      <dsp:spPr>
        <a:xfrm>
          <a:off x="5620539" y="655109"/>
          <a:ext cx="1387863" cy="460756"/>
        </a:xfrm>
        <a:prstGeom prst="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Channelization Protocols</a:t>
          </a:r>
        </a:p>
      </dsp:txBody>
      <dsp:txXfrm>
        <a:off x="5620539" y="655109"/>
        <a:ext cx="1387863" cy="460756"/>
      </dsp:txXfrm>
    </dsp:sp>
    <dsp:sp modelId="{00399282-890B-4A4C-A8FC-F3566A377372}">
      <dsp:nvSpPr>
        <dsp:cNvPr id="0" name=""/>
        <dsp:cNvSpPr/>
      </dsp:nvSpPr>
      <dsp:spPr>
        <a:xfrm>
          <a:off x="5967505" y="1309384"/>
          <a:ext cx="921513" cy="460756"/>
        </a:xfrm>
        <a:prstGeom prst="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FDMA</a:t>
          </a:r>
        </a:p>
      </dsp:txBody>
      <dsp:txXfrm>
        <a:off x="5967505" y="1309384"/>
        <a:ext cx="921513" cy="460756"/>
      </dsp:txXfrm>
    </dsp:sp>
    <dsp:sp modelId="{7374D3A7-4500-0C4E-AE30-D2BB9310141B}">
      <dsp:nvSpPr>
        <dsp:cNvPr id="0" name=""/>
        <dsp:cNvSpPr/>
      </dsp:nvSpPr>
      <dsp:spPr>
        <a:xfrm>
          <a:off x="5967505" y="1963658"/>
          <a:ext cx="921513" cy="460756"/>
        </a:xfrm>
        <a:prstGeom prst="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TDMA</a:t>
          </a:r>
        </a:p>
      </dsp:txBody>
      <dsp:txXfrm>
        <a:off x="5967505" y="1963658"/>
        <a:ext cx="921513" cy="460756"/>
      </dsp:txXfrm>
    </dsp:sp>
    <dsp:sp modelId="{8AF1A9DA-013B-CD4F-8C3E-C6ACFE977944}">
      <dsp:nvSpPr>
        <dsp:cNvPr id="0" name=""/>
        <dsp:cNvSpPr/>
      </dsp:nvSpPr>
      <dsp:spPr>
        <a:xfrm>
          <a:off x="5967505" y="2617933"/>
          <a:ext cx="921513" cy="460756"/>
        </a:xfrm>
        <a:prstGeom prst="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CDMA</a:t>
          </a:r>
        </a:p>
      </dsp:txBody>
      <dsp:txXfrm>
        <a:off x="5967505" y="2617933"/>
        <a:ext cx="921513" cy="46075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095501-73F2-41BA-85CC-22557878FAFE}" type="datetimeFigureOut">
              <a:rPr lang="en-IN" smtClean="0"/>
              <a:t>27-08-2020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6130DD-32EB-4721-81EC-BC5717B4C7AA}" type="slidenum">
              <a:rPr lang="en-IN" smtClean="0"/>
              <a:t>‹#›</a:t>
            </a:fld>
            <a:endParaRPr lang="en-IN"/>
          </a:p>
        </p:txBody>
      </p:sp>
    </p:spTree>
    <p:extLst>
      <p:ext uri="{BB962C8B-B14F-4D97-AF65-F5344CB8AC3E}">
        <p14:creationId xmlns:p14="http://schemas.microsoft.com/office/powerpoint/2010/main" val="80724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6130DD-32EB-4721-81EC-BC5717B4C7AA}" type="slidenum">
              <a:rPr lang="en-IN" smtClean="0"/>
              <a:t>1</a:t>
            </a:fld>
            <a:endParaRPr lang="en-IN"/>
          </a:p>
        </p:txBody>
      </p:sp>
    </p:spTree>
    <p:extLst>
      <p:ext uri="{BB962C8B-B14F-4D97-AF65-F5344CB8AC3E}">
        <p14:creationId xmlns:p14="http://schemas.microsoft.com/office/powerpoint/2010/main" val="3709488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Polling process is similar to the roll-call performed in class. Just like the teacher, a controller sends a message to each node in turn.</a:t>
            </a:r>
          </a:p>
          <a:p>
            <a:pPr fontAlgn="base"/>
            <a:r>
              <a:rPr lang="en-US" sz="1200" b="0" i="0" kern="1200" dirty="0" smtClean="0">
                <a:solidFill>
                  <a:schemeClr val="tx1"/>
                </a:solidFill>
                <a:effectLst/>
                <a:latin typeface="+mn-lt"/>
                <a:ea typeface="+mn-ea"/>
                <a:cs typeface="+mn-cs"/>
              </a:rPr>
              <a:t>In this, one acts as a primary station(controller) and the others are secondary stations. All data exchanges must be made through the controller.</a:t>
            </a:r>
          </a:p>
          <a:p>
            <a:pPr fontAlgn="base"/>
            <a:r>
              <a:rPr lang="en-US" sz="1200" b="0" i="0" kern="1200" dirty="0" smtClean="0">
                <a:solidFill>
                  <a:schemeClr val="tx1"/>
                </a:solidFill>
                <a:effectLst/>
                <a:latin typeface="+mn-lt"/>
                <a:ea typeface="+mn-ea"/>
                <a:cs typeface="+mn-cs"/>
              </a:rPr>
              <a:t>The message sent by the controller contains the address of the node being selected for granting access.</a:t>
            </a:r>
          </a:p>
          <a:p>
            <a:pPr fontAlgn="base"/>
            <a:r>
              <a:rPr lang="en-US" sz="1200" b="0" i="0" kern="1200" dirty="0" smtClean="0">
                <a:solidFill>
                  <a:schemeClr val="tx1"/>
                </a:solidFill>
                <a:effectLst/>
                <a:latin typeface="+mn-lt"/>
                <a:ea typeface="+mn-ea"/>
                <a:cs typeface="+mn-cs"/>
              </a:rPr>
              <a:t>Although all nodes receive the message but the addressed one responds to it and sends data, if any. If there is no data, usually a “poll reject”(NAK) message is sent back.</a:t>
            </a:r>
          </a:p>
          <a:p>
            <a:pPr fontAlgn="base"/>
            <a:r>
              <a:rPr lang="en-US" sz="1200" b="0" i="0" kern="1200" dirty="0" smtClean="0">
                <a:solidFill>
                  <a:schemeClr val="tx1"/>
                </a:solidFill>
                <a:effectLst/>
                <a:latin typeface="+mn-lt"/>
                <a:ea typeface="+mn-ea"/>
                <a:cs typeface="+mn-cs"/>
              </a:rPr>
              <a:t>Problems include high overhead of the polling messages and high dependence on the reliability of the controller.</a:t>
            </a:r>
          </a:p>
          <a:p>
            <a:endParaRPr lang="en-US" dirty="0"/>
          </a:p>
        </p:txBody>
      </p:sp>
      <p:sp>
        <p:nvSpPr>
          <p:cNvPr id="4" name="Slide Number Placeholder 3"/>
          <p:cNvSpPr>
            <a:spLocks noGrp="1"/>
          </p:cNvSpPr>
          <p:nvPr>
            <p:ph type="sldNum" sz="quarter" idx="10"/>
          </p:nvPr>
        </p:nvSpPr>
        <p:spPr/>
        <p:txBody>
          <a:bodyPr/>
          <a:lstStyle/>
          <a:p>
            <a:fld id="{CF6130DD-32EB-4721-81EC-BC5717B4C7AA}" type="slidenum">
              <a:rPr lang="en-IN" smtClean="0"/>
              <a:t>29</a:t>
            </a:fld>
            <a:endParaRPr lang="en-IN"/>
          </a:p>
        </p:txBody>
      </p:sp>
    </p:spTree>
    <p:extLst>
      <p:ext uri="{BB962C8B-B14F-4D97-AF65-F5344CB8AC3E}">
        <p14:creationId xmlns:p14="http://schemas.microsoft.com/office/powerpoint/2010/main" val="4230444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Frequency Division Multiple Access (FDMA) – </a:t>
            </a:r>
            <a:r>
              <a:rPr lang="en-US" sz="1200" b="0" i="0" kern="1200" dirty="0" smtClean="0">
                <a:solidFill>
                  <a:schemeClr val="tx1"/>
                </a:solidFill>
                <a:effectLst/>
                <a:latin typeface="+mn-lt"/>
                <a:ea typeface="+mn-ea"/>
                <a:cs typeface="+mn-cs"/>
              </a:rPr>
              <a:t>The available bandwidth is divided into equal bands so that each station can be allocated its own band. Guard bands are also added so that no to bands overlap to avoid crosstalk and noise.</a:t>
            </a:r>
            <a:endParaRPr lang="en-US" dirty="0"/>
          </a:p>
        </p:txBody>
      </p:sp>
      <p:sp>
        <p:nvSpPr>
          <p:cNvPr id="4" name="Slide Number Placeholder 3"/>
          <p:cNvSpPr>
            <a:spLocks noGrp="1"/>
          </p:cNvSpPr>
          <p:nvPr>
            <p:ph type="sldNum" sz="quarter" idx="10"/>
          </p:nvPr>
        </p:nvSpPr>
        <p:spPr/>
        <p:txBody>
          <a:bodyPr/>
          <a:lstStyle/>
          <a:p>
            <a:fld id="{CF6130DD-32EB-4721-81EC-BC5717B4C7AA}" type="slidenum">
              <a:rPr lang="en-IN" smtClean="0"/>
              <a:t>35</a:t>
            </a:fld>
            <a:endParaRPr lang="en-IN"/>
          </a:p>
        </p:txBody>
      </p:sp>
    </p:spTree>
    <p:extLst>
      <p:ext uri="{BB962C8B-B14F-4D97-AF65-F5344CB8AC3E}">
        <p14:creationId xmlns:p14="http://schemas.microsoft.com/office/powerpoint/2010/main" val="1590696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Code Division Multiple Access (CDMA) – </a:t>
            </a:r>
            <a:r>
              <a:rPr lang="en-US" sz="1200" b="0" i="0" kern="1200" dirty="0" smtClean="0">
                <a:solidFill>
                  <a:schemeClr val="tx1"/>
                </a:solidFill>
                <a:effectLst/>
                <a:latin typeface="+mn-lt"/>
                <a:ea typeface="+mn-ea"/>
                <a:cs typeface="+mn-cs"/>
              </a:rPr>
              <a:t>One channel carries all transmissions simultaneously. There is neither division of bandwidth nor division of time. For example, if there are many people in a room all speaking at the same time, then also perfect reception of data is possible if only two person speak the same language. Similarly data from different stations can be transmitted simultaneously in different code languages.</a:t>
            </a:r>
            <a:endParaRPr lang="en-US" dirty="0"/>
          </a:p>
        </p:txBody>
      </p:sp>
      <p:sp>
        <p:nvSpPr>
          <p:cNvPr id="4" name="Slide Number Placeholder 3"/>
          <p:cNvSpPr>
            <a:spLocks noGrp="1"/>
          </p:cNvSpPr>
          <p:nvPr>
            <p:ph type="sldNum" sz="quarter" idx="10"/>
          </p:nvPr>
        </p:nvSpPr>
        <p:spPr/>
        <p:txBody>
          <a:bodyPr/>
          <a:lstStyle/>
          <a:p>
            <a:fld id="{CF6130DD-32EB-4721-81EC-BC5717B4C7AA}" type="slidenum">
              <a:rPr lang="en-IN" smtClean="0"/>
              <a:t>38</a:t>
            </a:fld>
            <a:endParaRPr lang="en-IN"/>
          </a:p>
        </p:txBody>
      </p:sp>
    </p:spTree>
    <p:extLst>
      <p:ext uri="{BB962C8B-B14F-4D97-AF65-F5344CB8AC3E}">
        <p14:creationId xmlns:p14="http://schemas.microsoft.com/office/powerpoint/2010/main" val="3026162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6130DD-32EB-4721-81EC-BC5717B4C7AA}" type="slidenum">
              <a:rPr lang="en-IN" smtClean="0"/>
              <a:t>39</a:t>
            </a:fld>
            <a:endParaRPr lang="en-IN"/>
          </a:p>
        </p:txBody>
      </p:sp>
    </p:spTree>
    <p:extLst>
      <p:ext uri="{BB962C8B-B14F-4D97-AF65-F5344CB8AC3E}">
        <p14:creationId xmlns:p14="http://schemas.microsoft.com/office/powerpoint/2010/main" val="3672939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Data Link Layer is divided into two </a:t>
            </a:r>
            <a:r>
              <a:rPr lang="en-US" sz="1200" b="0" i="0" kern="1200" dirty="0" err="1" smtClean="0">
                <a:solidFill>
                  <a:schemeClr val="tx1"/>
                </a:solidFill>
                <a:effectLst/>
                <a:latin typeface="+mn-lt"/>
                <a:ea typeface="+mn-ea"/>
                <a:cs typeface="+mn-cs"/>
              </a:rPr>
              <a:t>sublayers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Logical Link Control (LLC). This </a:t>
            </a:r>
            <a:r>
              <a:rPr lang="en-US" sz="1200" b="0" i="0" kern="1200" dirty="0" err="1" smtClean="0">
                <a:solidFill>
                  <a:schemeClr val="tx1"/>
                </a:solidFill>
                <a:effectLst/>
                <a:latin typeface="+mn-lt"/>
                <a:ea typeface="+mn-ea"/>
                <a:cs typeface="+mn-cs"/>
              </a:rPr>
              <a:t>sublayer</a:t>
            </a:r>
            <a:r>
              <a:rPr lang="en-US" sz="1200" b="0" i="0" kern="1200" dirty="0" smtClean="0">
                <a:solidFill>
                  <a:schemeClr val="tx1"/>
                </a:solidFill>
                <a:effectLst/>
                <a:latin typeface="+mn-lt"/>
                <a:ea typeface="+mn-ea"/>
                <a:cs typeface="+mn-cs"/>
              </a:rPr>
              <a:t> is responsible for the data transmission between computers or devices on a network.</a:t>
            </a:r>
          </a:p>
          <a:p>
            <a:r>
              <a:rPr lang="en-US" sz="1200" b="0" i="0" kern="1200" dirty="0" smtClean="0">
                <a:solidFill>
                  <a:schemeClr val="tx1"/>
                </a:solidFill>
                <a:effectLst/>
                <a:latin typeface="+mn-lt"/>
                <a:ea typeface="+mn-ea"/>
                <a:cs typeface="+mn-cs"/>
              </a:rPr>
              <a:t>Media Access Control (MAC). On a network, the network interface card (NIC) has an unique hardware address which identifies a computer or device. The physical address is utilized for the MAC </a:t>
            </a:r>
            <a:r>
              <a:rPr lang="en-US" sz="1200" b="0" i="0" kern="1200" dirty="0" err="1" smtClean="0">
                <a:solidFill>
                  <a:schemeClr val="tx1"/>
                </a:solidFill>
                <a:effectLst/>
                <a:latin typeface="+mn-lt"/>
                <a:ea typeface="+mn-ea"/>
                <a:cs typeface="+mn-cs"/>
              </a:rPr>
              <a:t>sublayer</a:t>
            </a:r>
            <a:r>
              <a:rPr lang="en-US" sz="1200" b="0" i="0" kern="1200" smtClean="0">
                <a:solidFill>
                  <a:schemeClr val="tx1"/>
                </a:solidFill>
                <a:effectLst/>
                <a:latin typeface="+mn-lt"/>
                <a:ea typeface="+mn-ea"/>
                <a:cs typeface="+mn-cs"/>
              </a:rPr>
              <a:t> addressing.</a:t>
            </a:r>
          </a:p>
          <a:p>
            <a:endParaRPr lang="en-US"/>
          </a:p>
        </p:txBody>
      </p:sp>
      <p:sp>
        <p:nvSpPr>
          <p:cNvPr id="4" name="Slide Number Placeholder 3"/>
          <p:cNvSpPr>
            <a:spLocks noGrp="1"/>
          </p:cNvSpPr>
          <p:nvPr>
            <p:ph type="sldNum" sz="quarter" idx="10"/>
          </p:nvPr>
        </p:nvSpPr>
        <p:spPr/>
        <p:txBody>
          <a:bodyPr/>
          <a:lstStyle/>
          <a:p>
            <a:fld id="{CF6130DD-32EB-4721-81EC-BC5717B4C7AA}" type="slidenum">
              <a:rPr lang="en-IN" smtClean="0"/>
              <a:t>3</a:t>
            </a:fld>
            <a:endParaRPr lang="en-IN"/>
          </a:p>
        </p:txBody>
      </p:sp>
    </p:spTree>
    <p:extLst>
      <p:ext uri="{BB962C8B-B14F-4D97-AF65-F5344CB8AC3E}">
        <p14:creationId xmlns:p14="http://schemas.microsoft.com/office/powerpoint/2010/main" val="527472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6130DD-32EB-4721-81EC-BC5717B4C7AA}" type="slidenum">
              <a:rPr lang="en-IN" smtClean="0"/>
              <a:t>8</a:t>
            </a:fld>
            <a:endParaRPr lang="en-IN"/>
          </a:p>
        </p:txBody>
      </p:sp>
    </p:spTree>
    <p:extLst>
      <p:ext uri="{BB962C8B-B14F-4D97-AF65-F5344CB8AC3E}">
        <p14:creationId xmlns:p14="http://schemas.microsoft.com/office/powerpoint/2010/main" val="3221148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Basis	                       1-persistent CSMA	                                                                           p-persistent CSMA</a:t>
            </a:r>
          </a:p>
          <a:p>
            <a:r>
              <a:rPr lang="en-US" dirty="0" smtClean="0"/>
              <a:t>Waiting	It will continuously sense channel for transmission of frames.	It will wait for next time slot for transmission of frames.</a:t>
            </a:r>
            <a:endParaRPr lang="en-US" dirty="0"/>
          </a:p>
        </p:txBody>
      </p:sp>
      <p:sp>
        <p:nvSpPr>
          <p:cNvPr id="4" name="Slide Number Placeholder 3"/>
          <p:cNvSpPr>
            <a:spLocks noGrp="1"/>
          </p:cNvSpPr>
          <p:nvPr>
            <p:ph type="sldNum" sz="quarter" idx="10"/>
          </p:nvPr>
        </p:nvSpPr>
        <p:spPr/>
        <p:txBody>
          <a:bodyPr/>
          <a:lstStyle/>
          <a:p>
            <a:fld id="{CF6130DD-32EB-4721-81EC-BC5717B4C7AA}" type="slidenum">
              <a:rPr lang="en-IN" smtClean="0"/>
              <a:t>14</a:t>
            </a:fld>
            <a:endParaRPr lang="en-IN"/>
          </a:p>
        </p:txBody>
      </p:sp>
    </p:spTree>
    <p:extLst>
      <p:ext uri="{BB962C8B-B14F-4D97-AF65-F5344CB8AC3E}">
        <p14:creationId xmlns:p14="http://schemas.microsoft.com/office/powerpoint/2010/main" val="1984385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Energy Level</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At the zero </a:t>
            </a:r>
            <a:r>
              <a:rPr lang="en-US" sz="1200" b="1" i="0" kern="1200" dirty="0" smtClean="0">
                <a:solidFill>
                  <a:schemeClr val="tx1"/>
                </a:solidFill>
                <a:effectLst/>
                <a:latin typeface="+mn-lt"/>
                <a:ea typeface="+mn-ea"/>
                <a:cs typeface="+mn-cs"/>
              </a:rPr>
              <a:t>level</a:t>
            </a:r>
            <a:r>
              <a:rPr lang="en-US" sz="1200" b="0" i="0" kern="1200" dirty="0" smtClean="0">
                <a:solidFill>
                  <a:schemeClr val="tx1"/>
                </a:solidFill>
                <a:effectLst/>
                <a:latin typeface="+mn-lt"/>
                <a:ea typeface="+mn-ea"/>
                <a:cs typeface="+mn-cs"/>
              </a:rPr>
              <a:t>, the channel is idle. At the normal </a:t>
            </a:r>
            <a:r>
              <a:rPr lang="en-US" sz="1200" b="1" i="0" kern="1200" dirty="0" smtClean="0">
                <a:solidFill>
                  <a:schemeClr val="tx1"/>
                </a:solidFill>
                <a:effectLst/>
                <a:latin typeface="+mn-lt"/>
                <a:ea typeface="+mn-ea"/>
                <a:cs typeface="+mn-cs"/>
              </a:rPr>
              <a:t>level</a:t>
            </a:r>
            <a:r>
              <a:rPr lang="en-US" sz="1200" b="0" i="0" kern="1200" dirty="0" smtClean="0">
                <a:solidFill>
                  <a:schemeClr val="tx1"/>
                </a:solidFill>
                <a:effectLst/>
                <a:latin typeface="+mn-lt"/>
                <a:ea typeface="+mn-ea"/>
                <a:cs typeface="+mn-cs"/>
              </a:rPr>
              <a:t>, a station has successfully captured the channel and is sending its frame. At the abnormal </a:t>
            </a:r>
            <a:r>
              <a:rPr lang="en-US" sz="1200" b="1" i="0" kern="1200" dirty="0" smtClean="0">
                <a:solidFill>
                  <a:schemeClr val="tx1"/>
                </a:solidFill>
                <a:effectLst/>
                <a:latin typeface="+mn-lt"/>
                <a:ea typeface="+mn-ea"/>
                <a:cs typeface="+mn-cs"/>
              </a:rPr>
              <a:t>level</a:t>
            </a:r>
            <a:r>
              <a:rPr lang="en-US" sz="1200" b="0" i="0" kern="1200" dirty="0" smtClean="0">
                <a:solidFill>
                  <a:schemeClr val="tx1"/>
                </a:solidFill>
                <a:effectLst/>
                <a:latin typeface="+mn-lt"/>
                <a:ea typeface="+mn-ea"/>
                <a:cs typeface="+mn-cs"/>
              </a:rPr>
              <a:t>, there is a collision and the </a:t>
            </a:r>
            <a:r>
              <a:rPr lang="en-US" sz="1200" b="1" i="0" kern="1200" dirty="0" smtClean="0">
                <a:solidFill>
                  <a:schemeClr val="tx1"/>
                </a:solidFill>
                <a:effectLst/>
                <a:latin typeface="+mn-lt"/>
                <a:ea typeface="+mn-ea"/>
                <a:cs typeface="+mn-cs"/>
              </a:rPr>
              <a:t>level</a:t>
            </a:r>
            <a:r>
              <a:rPr lang="en-US" sz="1200" b="0" i="0" kern="1200" dirty="0" smtClean="0">
                <a:solidFill>
                  <a:schemeClr val="tx1"/>
                </a:solidFill>
                <a:effectLst/>
                <a:latin typeface="+mn-lt"/>
                <a:ea typeface="+mn-ea"/>
                <a:cs typeface="+mn-cs"/>
              </a:rPr>
              <a:t> of the </a:t>
            </a:r>
            <a:r>
              <a:rPr lang="en-US" sz="1200" b="1" i="0" kern="1200" dirty="0" smtClean="0">
                <a:solidFill>
                  <a:schemeClr val="tx1"/>
                </a:solidFill>
                <a:effectLst/>
                <a:latin typeface="+mn-lt"/>
                <a:ea typeface="+mn-ea"/>
                <a:cs typeface="+mn-cs"/>
              </a:rPr>
              <a:t>energy</a:t>
            </a:r>
            <a:r>
              <a:rPr lang="en-US" sz="1200" b="0" i="0" kern="1200" dirty="0" smtClean="0">
                <a:solidFill>
                  <a:schemeClr val="tx1"/>
                </a:solidFill>
                <a:effectLst/>
                <a:latin typeface="+mn-lt"/>
                <a:ea typeface="+mn-ea"/>
                <a:cs typeface="+mn-cs"/>
              </a:rPr>
              <a:t> is twice the normal </a:t>
            </a:r>
            <a:r>
              <a:rPr lang="en-US" sz="1200" b="1" i="0" kern="1200" dirty="0" smtClean="0">
                <a:solidFill>
                  <a:schemeClr val="tx1"/>
                </a:solidFill>
                <a:effectLst/>
                <a:latin typeface="+mn-lt"/>
                <a:ea typeface="+mn-ea"/>
                <a:cs typeface="+mn-cs"/>
              </a:rPr>
              <a:t>level</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F6130DD-32EB-4721-81EC-BC5717B4C7AA}" type="slidenum">
              <a:rPr lang="en-IN" smtClean="0"/>
              <a:t>18</a:t>
            </a:fld>
            <a:endParaRPr lang="en-IN"/>
          </a:p>
        </p:txBody>
      </p:sp>
    </p:spTree>
    <p:extLst>
      <p:ext uri="{BB962C8B-B14F-4D97-AF65-F5344CB8AC3E}">
        <p14:creationId xmlns:p14="http://schemas.microsoft.com/office/powerpoint/2010/main" val="1161079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 basic idea behind CSMA/CA is that the station should be able to receive while transmitting to detect a collision from different stations. In wired networks, if a collision has occurred then the energy of received signal almost doubles and the station can sense the possibility of collision. In case of wireless networks, most of the energy is used for transmission and the energy of received signal increases by only 5-10% if a collision occurs. It can’t be used by the station to sense collision. Therefore </a:t>
            </a:r>
            <a:r>
              <a:rPr lang="en-US" sz="1200" b="1" i="0" kern="1200" dirty="0" smtClean="0">
                <a:solidFill>
                  <a:schemeClr val="tx1"/>
                </a:solidFill>
                <a:effectLst/>
                <a:latin typeface="+mn-lt"/>
                <a:ea typeface="+mn-ea"/>
                <a:cs typeface="+mn-cs"/>
              </a:rPr>
              <a:t>CSMA/CA has been specially designed for wireless networks</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These are three types of strategies:</a:t>
            </a:r>
          </a:p>
          <a:p>
            <a:pPr fontAlgn="base"/>
            <a:r>
              <a:rPr lang="en-US" sz="1200" b="1" i="0" kern="1200" dirty="0" err="1" smtClean="0">
                <a:solidFill>
                  <a:schemeClr val="tx1"/>
                </a:solidFill>
                <a:effectLst/>
                <a:latin typeface="+mn-lt"/>
                <a:ea typeface="+mn-ea"/>
                <a:cs typeface="+mn-cs"/>
              </a:rPr>
              <a:t>InterFrame</a:t>
            </a:r>
            <a:r>
              <a:rPr lang="en-US" sz="1200" b="1" i="0" kern="1200" dirty="0" smtClean="0">
                <a:solidFill>
                  <a:schemeClr val="tx1"/>
                </a:solidFill>
                <a:effectLst/>
                <a:latin typeface="+mn-lt"/>
                <a:ea typeface="+mn-ea"/>
                <a:cs typeface="+mn-cs"/>
              </a:rPr>
              <a:t> Space (IFS) –</a:t>
            </a:r>
            <a:r>
              <a:rPr lang="en-US" sz="1200" b="0" i="0" kern="1200" dirty="0" smtClean="0">
                <a:solidFill>
                  <a:schemeClr val="tx1"/>
                </a:solidFill>
                <a:effectLst/>
                <a:latin typeface="+mn-lt"/>
                <a:ea typeface="+mn-ea"/>
                <a:cs typeface="+mn-cs"/>
              </a:rPr>
              <a:t> When a station finds the channel busy, it waits for a period of time called IFS time. IFS can also be used to define the priority of a station or a frame. Higher the IFS lower is the priority.</a:t>
            </a:r>
          </a:p>
          <a:p>
            <a:pPr fontAlgn="base"/>
            <a:r>
              <a:rPr lang="en-US" sz="1200" b="1" i="0" kern="1200" dirty="0" smtClean="0">
                <a:solidFill>
                  <a:schemeClr val="tx1"/>
                </a:solidFill>
                <a:effectLst/>
                <a:latin typeface="+mn-lt"/>
                <a:ea typeface="+mn-ea"/>
                <a:cs typeface="+mn-cs"/>
              </a:rPr>
              <a:t>Contention Window –</a:t>
            </a:r>
            <a:r>
              <a:rPr lang="en-US" sz="1200" b="0" i="0" kern="1200" dirty="0" smtClean="0">
                <a:solidFill>
                  <a:schemeClr val="tx1"/>
                </a:solidFill>
                <a:effectLst/>
                <a:latin typeface="+mn-lt"/>
                <a:ea typeface="+mn-ea"/>
                <a:cs typeface="+mn-cs"/>
              </a:rPr>
              <a:t> It is the amount of time divided into </a:t>
            </a:r>
            <a:r>
              <a:rPr lang="en-US" sz="1200" b="0" i="0" kern="1200" dirty="0" err="1" smtClean="0">
                <a:solidFill>
                  <a:schemeClr val="tx1"/>
                </a:solidFill>
                <a:effectLst/>
                <a:latin typeface="+mn-lt"/>
                <a:ea typeface="+mn-ea"/>
                <a:cs typeface="+mn-cs"/>
              </a:rPr>
              <a:t>slots.A</a:t>
            </a:r>
            <a:r>
              <a:rPr lang="en-US" sz="1200" b="0" i="0" kern="1200" dirty="0" smtClean="0">
                <a:solidFill>
                  <a:schemeClr val="tx1"/>
                </a:solidFill>
                <a:effectLst/>
                <a:latin typeface="+mn-lt"/>
                <a:ea typeface="+mn-ea"/>
                <a:cs typeface="+mn-cs"/>
              </a:rPr>
              <a:t> station which is ready to send frames chooses random number of slots as </a:t>
            </a:r>
            <a:r>
              <a:rPr lang="en-US" sz="1200" b="1" i="0" kern="1200" dirty="0" smtClean="0">
                <a:solidFill>
                  <a:schemeClr val="tx1"/>
                </a:solidFill>
                <a:effectLst/>
                <a:latin typeface="+mn-lt"/>
                <a:ea typeface="+mn-ea"/>
                <a:cs typeface="+mn-cs"/>
              </a:rPr>
              <a:t>wait time</a:t>
            </a:r>
            <a:r>
              <a:rPr lang="en-US" sz="1200" b="0" i="0" kern="1200" dirty="0" smtClean="0">
                <a:solidFill>
                  <a:schemeClr val="tx1"/>
                </a:solidFill>
                <a:effectLst/>
                <a:latin typeface="+mn-lt"/>
                <a:ea typeface="+mn-ea"/>
                <a:cs typeface="+mn-cs"/>
              </a:rPr>
              <a:t>.</a:t>
            </a:r>
          </a:p>
          <a:p>
            <a:pPr fontAlgn="base"/>
            <a:r>
              <a:rPr lang="en-US" sz="1200" b="1" i="0" kern="1200" dirty="0" smtClean="0">
                <a:solidFill>
                  <a:schemeClr val="tx1"/>
                </a:solidFill>
                <a:effectLst/>
                <a:latin typeface="+mn-lt"/>
                <a:ea typeface="+mn-ea"/>
                <a:cs typeface="+mn-cs"/>
              </a:rPr>
              <a:t>Acknowledgements –</a:t>
            </a:r>
            <a:r>
              <a:rPr lang="en-US" sz="1200" b="0" i="0" kern="1200" dirty="0" smtClean="0">
                <a:solidFill>
                  <a:schemeClr val="tx1"/>
                </a:solidFill>
                <a:effectLst/>
                <a:latin typeface="+mn-lt"/>
                <a:ea typeface="+mn-ea"/>
                <a:cs typeface="+mn-cs"/>
              </a:rPr>
              <a:t> The positive acknowledgements and time-out timer can help guarantee a successful transmission of the frame.</a:t>
            </a:r>
          </a:p>
          <a:p>
            <a:endParaRPr lang="en-US" dirty="0"/>
          </a:p>
        </p:txBody>
      </p:sp>
      <p:sp>
        <p:nvSpPr>
          <p:cNvPr id="4" name="Slide Number Placeholder 3"/>
          <p:cNvSpPr>
            <a:spLocks noGrp="1"/>
          </p:cNvSpPr>
          <p:nvPr>
            <p:ph type="sldNum" sz="quarter" idx="10"/>
          </p:nvPr>
        </p:nvSpPr>
        <p:spPr/>
        <p:txBody>
          <a:bodyPr/>
          <a:lstStyle/>
          <a:p>
            <a:fld id="{CF6130DD-32EB-4721-81EC-BC5717B4C7AA}" type="slidenum">
              <a:rPr lang="en-IN" smtClean="0"/>
              <a:t>21</a:t>
            </a:fld>
            <a:endParaRPr lang="en-IN"/>
          </a:p>
        </p:txBody>
      </p:sp>
    </p:spTree>
    <p:extLst>
      <p:ext uri="{BB962C8B-B14F-4D97-AF65-F5344CB8AC3E}">
        <p14:creationId xmlns:p14="http://schemas.microsoft.com/office/powerpoint/2010/main" val="250101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These are three types of strategies:</a:t>
            </a:r>
          </a:p>
          <a:p>
            <a:pPr fontAlgn="base"/>
            <a:r>
              <a:rPr lang="en-US" sz="1200" b="1" i="0" kern="1200" dirty="0" err="1" smtClean="0">
                <a:solidFill>
                  <a:schemeClr val="tx1"/>
                </a:solidFill>
                <a:effectLst/>
                <a:latin typeface="+mn-lt"/>
                <a:ea typeface="+mn-ea"/>
                <a:cs typeface="+mn-cs"/>
              </a:rPr>
              <a:t>InterFrame</a:t>
            </a:r>
            <a:r>
              <a:rPr lang="en-US" sz="1200" b="1" i="0" kern="1200" dirty="0" smtClean="0">
                <a:solidFill>
                  <a:schemeClr val="tx1"/>
                </a:solidFill>
                <a:effectLst/>
                <a:latin typeface="+mn-lt"/>
                <a:ea typeface="+mn-ea"/>
                <a:cs typeface="+mn-cs"/>
              </a:rPr>
              <a:t> Space (IFS) –</a:t>
            </a:r>
            <a:r>
              <a:rPr lang="en-US" sz="1200" b="0" i="0" kern="1200" dirty="0" smtClean="0">
                <a:solidFill>
                  <a:schemeClr val="tx1"/>
                </a:solidFill>
                <a:effectLst/>
                <a:latin typeface="+mn-lt"/>
                <a:ea typeface="+mn-ea"/>
                <a:cs typeface="+mn-cs"/>
              </a:rPr>
              <a:t> When a station finds the channel idle, it waits for a period of time called IFS time. IFS can also be used to define the priority of a station or a frame. Higher the IFS lower is the priority.</a:t>
            </a:r>
          </a:p>
          <a:p>
            <a:pPr fontAlgn="base"/>
            <a:r>
              <a:rPr lang="en-US" sz="1200" b="1" i="0" kern="1200" dirty="0" smtClean="0">
                <a:solidFill>
                  <a:schemeClr val="tx1"/>
                </a:solidFill>
                <a:effectLst/>
                <a:latin typeface="+mn-lt"/>
                <a:ea typeface="+mn-ea"/>
                <a:cs typeface="+mn-cs"/>
              </a:rPr>
              <a:t>Contention Window –</a:t>
            </a:r>
            <a:r>
              <a:rPr lang="en-US" sz="1200" b="0" i="0" kern="1200" dirty="0" smtClean="0">
                <a:solidFill>
                  <a:schemeClr val="tx1"/>
                </a:solidFill>
                <a:effectLst/>
                <a:latin typeface="+mn-lt"/>
                <a:ea typeface="+mn-ea"/>
                <a:cs typeface="+mn-cs"/>
              </a:rPr>
              <a:t> It is the amount of time divided into slots. A station which is ready to send frames chooses random number of slots as </a:t>
            </a:r>
            <a:r>
              <a:rPr lang="en-US" sz="1200" b="1" i="0" kern="1200" dirty="0" smtClean="0">
                <a:solidFill>
                  <a:schemeClr val="tx1"/>
                </a:solidFill>
                <a:effectLst/>
                <a:latin typeface="+mn-lt"/>
                <a:ea typeface="+mn-ea"/>
                <a:cs typeface="+mn-cs"/>
              </a:rPr>
              <a:t>wait time</a:t>
            </a:r>
            <a:r>
              <a:rPr lang="en-US" sz="1200" b="0" i="0" kern="1200" dirty="0" smtClean="0">
                <a:solidFill>
                  <a:schemeClr val="tx1"/>
                </a:solidFill>
                <a:effectLst/>
                <a:latin typeface="+mn-lt"/>
                <a:ea typeface="+mn-ea"/>
                <a:cs typeface="+mn-cs"/>
              </a:rPr>
              <a:t>.</a:t>
            </a:r>
          </a:p>
          <a:p>
            <a:pPr fontAlgn="base"/>
            <a:r>
              <a:rPr lang="en-US" sz="1200" b="1" i="0" kern="1200" dirty="0" smtClean="0">
                <a:solidFill>
                  <a:schemeClr val="tx1"/>
                </a:solidFill>
                <a:effectLst/>
                <a:latin typeface="+mn-lt"/>
                <a:ea typeface="+mn-ea"/>
                <a:cs typeface="+mn-cs"/>
              </a:rPr>
              <a:t>Acknowledgements –</a:t>
            </a:r>
            <a:r>
              <a:rPr lang="en-US" sz="1200" b="0" i="0" kern="1200" dirty="0" smtClean="0">
                <a:solidFill>
                  <a:schemeClr val="tx1"/>
                </a:solidFill>
                <a:effectLst/>
                <a:latin typeface="+mn-lt"/>
                <a:ea typeface="+mn-ea"/>
                <a:cs typeface="+mn-cs"/>
              </a:rPr>
              <a:t> The positive acknowledgements and time-out timer can help guarantee a successful transmission of the frame.</a:t>
            </a:r>
          </a:p>
          <a:p>
            <a:endParaRPr lang="en-US" dirty="0"/>
          </a:p>
        </p:txBody>
      </p:sp>
      <p:sp>
        <p:nvSpPr>
          <p:cNvPr id="4" name="Slide Number Placeholder 3"/>
          <p:cNvSpPr>
            <a:spLocks noGrp="1"/>
          </p:cNvSpPr>
          <p:nvPr>
            <p:ph type="sldNum" sz="quarter" idx="10"/>
          </p:nvPr>
        </p:nvSpPr>
        <p:spPr/>
        <p:txBody>
          <a:bodyPr/>
          <a:lstStyle/>
          <a:p>
            <a:fld id="{CF6130DD-32EB-4721-81EC-BC5717B4C7AA}" type="slidenum">
              <a:rPr lang="en-IN" smtClean="0"/>
              <a:t>22</a:t>
            </a:fld>
            <a:endParaRPr lang="en-IN"/>
          </a:p>
        </p:txBody>
      </p:sp>
    </p:spTree>
    <p:extLst>
      <p:ext uri="{BB962C8B-B14F-4D97-AF65-F5344CB8AC3E}">
        <p14:creationId xmlns:p14="http://schemas.microsoft.com/office/powerpoint/2010/main" val="2537183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In controlled access, the stations seek information from one another to find which station has the right to send. It allows only one node to send at a time, to avoid collision of messages on shared medium.</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three controlled-access methods are:</a:t>
            </a:r>
          </a:p>
          <a:p>
            <a:r>
              <a:rPr lang="en-US" sz="1200" b="0" i="0" kern="1200" dirty="0" smtClean="0">
                <a:solidFill>
                  <a:schemeClr val="tx1"/>
                </a:solidFill>
                <a:effectLst/>
                <a:latin typeface="+mn-lt"/>
                <a:ea typeface="+mn-ea"/>
                <a:cs typeface="+mn-cs"/>
              </a:rPr>
              <a:t>Reservation</a:t>
            </a:r>
          </a:p>
          <a:p>
            <a:r>
              <a:rPr lang="en-US" sz="1200" b="0" i="0" kern="1200" dirty="0" smtClean="0">
                <a:solidFill>
                  <a:schemeClr val="tx1"/>
                </a:solidFill>
                <a:effectLst/>
                <a:latin typeface="+mn-lt"/>
                <a:ea typeface="+mn-ea"/>
                <a:cs typeface="+mn-cs"/>
              </a:rPr>
              <a:t>Polling</a:t>
            </a:r>
          </a:p>
          <a:p>
            <a:r>
              <a:rPr lang="en-US" sz="1200" b="0" i="0" kern="1200" dirty="0" smtClean="0">
                <a:solidFill>
                  <a:schemeClr val="tx1"/>
                </a:solidFill>
                <a:effectLst/>
                <a:latin typeface="+mn-lt"/>
                <a:ea typeface="+mn-ea"/>
                <a:cs typeface="+mn-cs"/>
              </a:rPr>
              <a:t>Token Passing</a:t>
            </a:r>
          </a:p>
          <a:p>
            <a:pPr fontAlgn="base"/>
            <a:r>
              <a:rPr lang="en-US" sz="1200" b="0" i="0" kern="1200" dirty="0" smtClean="0">
                <a:solidFill>
                  <a:schemeClr val="tx1"/>
                </a:solidFill>
                <a:effectLst/>
                <a:latin typeface="+mn-lt"/>
                <a:ea typeface="+mn-ea"/>
                <a:cs typeface="+mn-cs"/>
              </a:rPr>
              <a:t>Reservation</a:t>
            </a:r>
          </a:p>
          <a:p>
            <a:r>
              <a:rPr lang="en-US" sz="1200" b="0" i="0" kern="1200" dirty="0" smtClean="0">
                <a:solidFill>
                  <a:schemeClr val="tx1"/>
                </a:solidFill>
                <a:effectLst/>
                <a:latin typeface="+mn-lt"/>
                <a:ea typeface="+mn-ea"/>
                <a:cs typeface="+mn-cs"/>
              </a:rPr>
              <a:t>In the reservation method, a station needs to make a reservation before sending data.</a:t>
            </a:r>
          </a:p>
          <a:p>
            <a:r>
              <a:rPr lang="en-US" sz="1200" b="0" i="0" kern="1200" dirty="0" smtClean="0">
                <a:solidFill>
                  <a:schemeClr val="tx1"/>
                </a:solidFill>
                <a:effectLst/>
                <a:latin typeface="+mn-lt"/>
                <a:ea typeface="+mn-ea"/>
                <a:cs typeface="+mn-cs"/>
              </a:rPr>
              <a:t>The time line has two kinds of periods:</a:t>
            </a:r>
          </a:p>
          <a:p>
            <a:pPr lvl="1"/>
            <a:r>
              <a:rPr lang="en-US" sz="1200" b="0" i="0" kern="1200" dirty="0" smtClean="0">
                <a:solidFill>
                  <a:schemeClr val="tx1"/>
                </a:solidFill>
                <a:effectLst/>
                <a:latin typeface="+mn-lt"/>
                <a:ea typeface="+mn-ea"/>
                <a:cs typeface="+mn-cs"/>
              </a:rPr>
              <a:t>Reservation interval of fixed time length</a:t>
            </a:r>
          </a:p>
          <a:p>
            <a:pPr lvl="1"/>
            <a:r>
              <a:rPr lang="en-US" sz="1200" b="0" i="0" kern="1200" dirty="0" smtClean="0">
                <a:solidFill>
                  <a:schemeClr val="tx1"/>
                </a:solidFill>
                <a:effectLst/>
                <a:latin typeface="+mn-lt"/>
                <a:ea typeface="+mn-ea"/>
                <a:cs typeface="+mn-cs"/>
              </a:rPr>
              <a:t>Data transmission period of variable frames.</a:t>
            </a:r>
          </a:p>
          <a:p>
            <a:r>
              <a:rPr lang="en-US" sz="1200" b="0" i="0" kern="1200" dirty="0" smtClean="0">
                <a:solidFill>
                  <a:schemeClr val="tx1"/>
                </a:solidFill>
                <a:effectLst/>
                <a:latin typeface="+mn-lt"/>
                <a:ea typeface="+mn-ea"/>
                <a:cs typeface="+mn-cs"/>
              </a:rPr>
              <a:t>If there are M stations, the reservation interval is divided into M slots, and each station has one slot.</a:t>
            </a:r>
          </a:p>
          <a:p>
            <a:r>
              <a:rPr lang="en-US" sz="1200" b="0" i="0" kern="1200" dirty="0" smtClean="0">
                <a:solidFill>
                  <a:schemeClr val="tx1"/>
                </a:solidFill>
                <a:effectLst/>
                <a:latin typeface="+mn-lt"/>
                <a:ea typeface="+mn-ea"/>
                <a:cs typeface="+mn-cs"/>
              </a:rPr>
              <a:t>Suppose if station 1 has a frame to send, it transmits 1 bit during the slot 1. No other station is allowed to transmit during this slot.</a:t>
            </a:r>
          </a:p>
          <a:p>
            <a:r>
              <a:rPr lang="en-US" sz="1200" b="0" i="0" kern="1200" dirty="0" smtClean="0">
                <a:solidFill>
                  <a:schemeClr val="tx1"/>
                </a:solidFill>
                <a:effectLst/>
                <a:latin typeface="+mn-lt"/>
                <a:ea typeface="+mn-ea"/>
                <a:cs typeface="+mn-cs"/>
              </a:rPr>
              <a:t>In general, i </a:t>
            </a:r>
            <a:r>
              <a:rPr lang="en-US" sz="1200" b="0" i="0" kern="1200" baseline="30000" dirty="0" err="1" smtClean="0">
                <a:solidFill>
                  <a:schemeClr val="tx1"/>
                </a:solidFill>
                <a:effectLst/>
                <a:latin typeface="+mn-lt"/>
                <a:ea typeface="+mn-ea"/>
                <a:cs typeface="+mn-cs"/>
              </a:rPr>
              <a:t>th</a:t>
            </a:r>
            <a:r>
              <a:rPr lang="en-US" sz="1200" b="0" i="0" kern="1200" dirty="0" smtClean="0">
                <a:solidFill>
                  <a:schemeClr val="tx1"/>
                </a:solidFill>
                <a:effectLst/>
                <a:latin typeface="+mn-lt"/>
                <a:ea typeface="+mn-ea"/>
                <a:cs typeface="+mn-cs"/>
              </a:rPr>
              <a:t> station may announce that it has a frame to send by inserting a 1 bit into i </a:t>
            </a:r>
            <a:r>
              <a:rPr lang="en-US" sz="1200" b="0" i="0" kern="1200" baseline="30000" dirty="0" err="1" smtClean="0">
                <a:solidFill>
                  <a:schemeClr val="tx1"/>
                </a:solidFill>
                <a:effectLst/>
                <a:latin typeface="+mn-lt"/>
                <a:ea typeface="+mn-ea"/>
                <a:cs typeface="+mn-cs"/>
              </a:rPr>
              <a:t>th</a:t>
            </a:r>
            <a:r>
              <a:rPr lang="en-US" sz="1200" b="0" i="0" kern="1200" dirty="0" smtClean="0">
                <a:solidFill>
                  <a:schemeClr val="tx1"/>
                </a:solidFill>
                <a:effectLst/>
                <a:latin typeface="+mn-lt"/>
                <a:ea typeface="+mn-ea"/>
                <a:cs typeface="+mn-cs"/>
              </a:rPr>
              <a:t> slot. After all N slots have been checked, each station knows which stations wish to transmit.</a:t>
            </a:r>
          </a:p>
          <a:p>
            <a:r>
              <a:rPr lang="en-US" sz="1200" b="0" i="0" kern="1200" dirty="0" smtClean="0">
                <a:solidFill>
                  <a:schemeClr val="tx1"/>
                </a:solidFill>
                <a:effectLst/>
                <a:latin typeface="+mn-lt"/>
                <a:ea typeface="+mn-ea"/>
                <a:cs typeface="+mn-cs"/>
              </a:rPr>
              <a:t>The stations which have reserved their slots transfer their frames in that order.</a:t>
            </a:r>
          </a:p>
          <a:p>
            <a:r>
              <a:rPr lang="en-US" sz="1200" b="0" i="0" kern="1200" dirty="0" smtClean="0">
                <a:solidFill>
                  <a:schemeClr val="tx1"/>
                </a:solidFill>
                <a:effectLst/>
                <a:latin typeface="+mn-lt"/>
                <a:ea typeface="+mn-ea"/>
                <a:cs typeface="+mn-cs"/>
              </a:rPr>
              <a:t>After data transmission period, next reservation interval begins.</a:t>
            </a:r>
          </a:p>
          <a:p>
            <a:r>
              <a:rPr lang="en-US" sz="1200" b="0" i="0" kern="1200" dirty="0" smtClean="0">
                <a:solidFill>
                  <a:schemeClr val="tx1"/>
                </a:solidFill>
                <a:effectLst/>
                <a:latin typeface="+mn-lt"/>
                <a:ea typeface="+mn-ea"/>
                <a:cs typeface="+mn-cs"/>
              </a:rPr>
              <a:t>Since everyone agrees on who goes next, there will never be any collisions.</a:t>
            </a:r>
          </a:p>
        </p:txBody>
      </p:sp>
      <p:sp>
        <p:nvSpPr>
          <p:cNvPr id="4" name="Slide Number Placeholder 3"/>
          <p:cNvSpPr>
            <a:spLocks noGrp="1"/>
          </p:cNvSpPr>
          <p:nvPr>
            <p:ph type="sldNum" sz="quarter" idx="10"/>
          </p:nvPr>
        </p:nvSpPr>
        <p:spPr/>
        <p:txBody>
          <a:bodyPr/>
          <a:lstStyle/>
          <a:p>
            <a:fld id="{CF6130DD-32EB-4721-81EC-BC5717B4C7AA}" type="slidenum">
              <a:rPr lang="en-IN" smtClean="0"/>
              <a:t>26</a:t>
            </a:fld>
            <a:endParaRPr lang="en-IN"/>
          </a:p>
        </p:txBody>
      </p:sp>
    </p:spTree>
    <p:extLst>
      <p:ext uri="{BB962C8B-B14F-4D97-AF65-F5344CB8AC3E}">
        <p14:creationId xmlns:p14="http://schemas.microsoft.com/office/powerpoint/2010/main" val="1696592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 following figure shows a situation with five stations and a five slot reservation frame. In the first interval, only stations 1, 3, and 4 have made reservations. In the second interval, only station 1 has made a reservation.</a:t>
            </a:r>
          </a:p>
          <a:p>
            <a:endParaRPr lang="en-IN" dirty="0" smtClean="0"/>
          </a:p>
          <a:p>
            <a:endParaRPr lang="en-IN" dirty="0"/>
          </a:p>
        </p:txBody>
      </p:sp>
      <p:sp>
        <p:nvSpPr>
          <p:cNvPr id="4" name="Slide Number Placeholder 3"/>
          <p:cNvSpPr>
            <a:spLocks noGrp="1"/>
          </p:cNvSpPr>
          <p:nvPr>
            <p:ph type="sldNum" sz="quarter" idx="10"/>
          </p:nvPr>
        </p:nvSpPr>
        <p:spPr/>
        <p:txBody>
          <a:bodyPr/>
          <a:lstStyle/>
          <a:p>
            <a:fld id="{CF6130DD-32EB-4721-81EC-BC5717B4C7AA}" type="slidenum">
              <a:rPr lang="en-IN" smtClean="0"/>
              <a:t>27</a:t>
            </a:fld>
            <a:endParaRPr lang="en-IN"/>
          </a:p>
        </p:txBody>
      </p:sp>
    </p:spTree>
    <p:extLst>
      <p:ext uri="{BB962C8B-B14F-4D97-AF65-F5344CB8AC3E}">
        <p14:creationId xmlns:p14="http://schemas.microsoft.com/office/powerpoint/2010/main" val="2798187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198F6EF-459A-4F1C-B91A-B0F8DB2317AD}" type="datetime1">
              <a:rPr lang="en-IN" smtClean="0"/>
              <a:t>27-08-2020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a:xfrm>
            <a:off x="5638800" y="4781550"/>
            <a:ext cx="2246489" cy="225920"/>
          </a:xfrm>
        </p:spPr>
        <p:txBody>
          <a:bodyPr/>
          <a:lstStyle>
            <a:lvl1pPr algn="ctr">
              <a:defRPr>
                <a:solidFill>
                  <a:schemeClr val="tx1">
                    <a:lumMod val="65000"/>
                  </a:schemeClr>
                </a:solidFill>
              </a:defRPr>
            </a:lvl1pPr>
          </a:lstStyle>
          <a:p>
            <a:r>
              <a:rPr lang="en-US" smtClean="0"/>
              <a:t>Dr.S.L.Jayalakshmi, VIT Chennai</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0CCD3E-A94B-479D-A7C2-66FB64ECC93C}" type="datetime1">
              <a:rPr lang="en-IN" smtClean="0"/>
              <a:t>27-08-2020</a:t>
            </a:fld>
            <a:endParaRPr lang="en-US"/>
          </a:p>
        </p:txBody>
      </p:sp>
      <p:sp>
        <p:nvSpPr>
          <p:cNvPr id="5" name="Footer Placeholder 4"/>
          <p:cNvSpPr>
            <a:spLocks noGrp="1"/>
          </p:cNvSpPr>
          <p:nvPr>
            <p:ph type="ftr" sz="quarter" idx="11"/>
          </p:nvPr>
        </p:nvSpPr>
        <p:spPr/>
        <p:txBody>
          <a:bodyPr/>
          <a:lstStyle/>
          <a:p>
            <a:r>
              <a:rPr lang="en-US" smtClean="0"/>
              <a:t>Dr.S.L.Jayalakshmi,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1DD12F-236B-4FD9-AFC7-80A278A323D2}" type="datetime1">
              <a:rPr lang="en-IN" smtClean="0"/>
              <a:t>27-08-2020</a:t>
            </a:fld>
            <a:endParaRPr lang="en-US"/>
          </a:p>
        </p:txBody>
      </p:sp>
      <p:sp>
        <p:nvSpPr>
          <p:cNvPr id="5" name="Footer Placeholder 4"/>
          <p:cNvSpPr>
            <a:spLocks noGrp="1"/>
          </p:cNvSpPr>
          <p:nvPr>
            <p:ph type="ftr" sz="quarter" idx="11"/>
          </p:nvPr>
        </p:nvSpPr>
        <p:spPr/>
        <p:txBody>
          <a:bodyPr/>
          <a:lstStyle/>
          <a:p>
            <a:r>
              <a:rPr lang="en-US" smtClean="0"/>
              <a:t>Dr.S.L.Jayalakshmi,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597DB0-E381-4F40-A46E-5CF487FA2B7A}" type="datetime1">
              <a:rPr lang="en-IN" smtClean="0"/>
              <a:t>27-08-2020</a:t>
            </a:fld>
            <a:endParaRPr lang="en-US"/>
          </a:p>
        </p:txBody>
      </p:sp>
      <p:sp>
        <p:nvSpPr>
          <p:cNvPr id="5" name="Footer Placeholder 4"/>
          <p:cNvSpPr>
            <a:spLocks noGrp="1"/>
          </p:cNvSpPr>
          <p:nvPr>
            <p:ph type="ftr" sz="quarter" idx="11"/>
          </p:nvPr>
        </p:nvSpPr>
        <p:spPr>
          <a:xfrm>
            <a:off x="6477000" y="4781550"/>
            <a:ext cx="2246489" cy="225920"/>
          </a:xfrm>
        </p:spPr>
        <p:txBody>
          <a:bodyPr/>
          <a:lstStyle>
            <a:lvl1pPr>
              <a:defRPr>
                <a:solidFill>
                  <a:schemeClr val="tx1">
                    <a:lumMod val="65000"/>
                  </a:schemeClr>
                </a:solidFill>
              </a:defRPr>
            </a:lvl1pPr>
          </a:lstStyle>
          <a:p>
            <a:r>
              <a:rPr lang="en-US" smtClean="0"/>
              <a:t>Dr.S.L.Jayalakshmi,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CD659-6590-4309-8922-94E6D295946A}" type="datetime1">
              <a:rPr lang="en-IN" smtClean="0"/>
              <a:t>27-08-2020</a:t>
            </a:fld>
            <a:endParaRPr lang="en-US"/>
          </a:p>
        </p:txBody>
      </p:sp>
      <p:sp>
        <p:nvSpPr>
          <p:cNvPr id="5" name="Footer Placeholder 4"/>
          <p:cNvSpPr>
            <a:spLocks noGrp="1"/>
          </p:cNvSpPr>
          <p:nvPr>
            <p:ph type="ftr" sz="quarter" idx="11"/>
          </p:nvPr>
        </p:nvSpPr>
        <p:spPr/>
        <p:txBody>
          <a:bodyPr/>
          <a:lstStyle/>
          <a:p>
            <a:r>
              <a:rPr lang="en-US" smtClean="0"/>
              <a:t>Dr.S.L.Jayalakshmi,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07B3246-6C91-4195-9A50-BC4DECBAFEF7}" type="datetime1">
              <a:rPr lang="en-IN" smtClean="0"/>
              <a:t>27-08-2020</a:t>
            </a:fld>
            <a:endParaRPr lang="en-US"/>
          </a:p>
        </p:txBody>
      </p:sp>
      <p:sp>
        <p:nvSpPr>
          <p:cNvPr id="6" name="Footer Placeholder 5"/>
          <p:cNvSpPr>
            <a:spLocks noGrp="1"/>
          </p:cNvSpPr>
          <p:nvPr>
            <p:ph type="ftr" sz="quarter" idx="11"/>
          </p:nvPr>
        </p:nvSpPr>
        <p:spPr/>
        <p:txBody>
          <a:bodyPr/>
          <a:lstStyle/>
          <a:p>
            <a:r>
              <a:rPr lang="en-US" smtClean="0"/>
              <a:t>Dr.S.L.Jayalakshmi, VIT 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158537"/>
            <a:ext cx="7315200" cy="865573"/>
          </a:xfrm>
        </p:spPr>
        <p:txBody>
          <a:bodyPr/>
          <a:lstStyle/>
          <a:p>
            <a:r>
              <a:rPr lang="en-US"/>
              <a:t>Click to edit Master title style</a:t>
            </a:r>
          </a:p>
        </p:txBody>
      </p:sp>
      <p:sp>
        <p:nvSpPr>
          <p:cNvPr id="8" name="Content Placeholder 7"/>
          <p:cNvSpPr>
            <a:spLocks noGrp="1"/>
          </p:cNvSpPr>
          <p:nvPr>
            <p:ph sz="quarter" idx="13"/>
          </p:nvPr>
        </p:nvSpPr>
        <p:spPr>
          <a:xfrm>
            <a:off x="914400" y="2057400"/>
            <a:ext cx="3566160" cy="2695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057401"/>
            <a:ext cx="3566160" cy="26967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91F9377-7BE2-4010-A3FA-AB3DDC4285A7}" type="datetime1">
              <a:rPr lang="en-IN" smtClean="0"/>
              <a:t>27-08-2020</a:t>
            </a:fld>
            <a:endParaRPr lang="en-US"/>
          </a:p>
        </p:txBody>
      </p:sp>
      <p:sp>
        <p:nvSpPr>
          <p:cNvPr id="8" name="Footer Placeholder 7"/>
          <p:cNvSpPr>
            <a:spLocks noGrp="1"/>
          </p:cNvSpPr>
          <p:nvPr>
            <p:ph type="ftr" sz="quarter" idx="11"/>
          </p:nvPr>
        </p:nvSpPr>
        <p:spPr/>
        <p:txBody>
          <a:bodyPr/>
          <a:lstStyle/>
          <a:p>
            <a:r>
              <a:rPr lang="en-US" smtClean="0"/>
              <a:t>Dr.S.L.Jayalakshmi, VIT Chennai</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158537"/>
            <a:ext cx="7315200" cy="865573"/>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2537460"/>
            <a:ext cx="3566160" cy="2215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2537460"/>
            <a:ext cx="3566160" cy="2215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332A22-9880-4634-82D4-FD2F751380A2}" type="datetime1">
              <a:rPr lang="en-IN" smtClean="0"/>
              <a:t>27-08-2020</a:t>
            </a:fld>
            <a:endParaRPr lang="en-US"/>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482C60-00AA-45FD-A7E1-3EEEC0524013}" type="datetime1">
              <a:rPr lang="en-IN" smtClean="0"/>
              <a:t>27-08-2020</a:t>
            </a:fld>
            <a:endParaRPr lang="en-US"/>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96933-CFAC-4B8C-A415-8B86E793B016}" type="datetime1">
              <a:rPr lang="en-IN" smtClean="0"/>
              <a:t>27-08-2020</a:t>
            </a:fld>
            <a:endParaRPr lang="en-US"/>
          </a:p>
        </p:txBody>
      </p:sp>
      <p:sp>
        <p:nvSpPr>
          <p:cNvPr id="6" name="Footer Placeholder 5"/>
          <p:cNvSpPr>
            <a:spLocks noGrp="1"/>
          </p:cNvSpPr>
          <p:nvPr>
            <p:ph type="ftr" sz="quarter" idx="11"/>
          </p:nvPr>
        </p:nvSpPr>
        <p:spPr/>
        <p:txBody>
          <a:bodyPr/>
          <a:lstStyle/>
          <a:p>
            <a:r>
              <a:rPr lang="en-US" smtClean="0"/>
              <a:t>Dr.S.L.Jayalakshmi, VIT 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36534A-1330-464F-8FA9-C0ABEA0834B0}" type="datetime1">
              <a:rPr lang="en-IN" smtClean="0"/>
              <a:t>27-08-2020</a:t>
            </a:fld>
            <a:endParaRPr lang="en-US"/>
          </a:p>
        </p:txBody>
      </p:sp>
      <p:sp>
        <p:nvSpPr>
          <p:cNvPr id="6" name="Footer Placeholder 5"/>
          <p:cNvSpPr>
            <a:spLocks noGrp="1"/>
          </p:cNvSpPr>
          <p:nvPr>
            <p:ph type="ftr" sz="quarter" idx="11"/>
          </p:nvPr>
        </p:nvSpPr>
        <p:spPr/>
        <p:txBody>
          <a:bodyPr/>
          <a:lstStyle/>
          <a:p>
            <a:r>
              <a:rPr lang="en-US" smtClean="0"/>
              <a:t>Dr.S.L.Jayalakshmi, VIT 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fld id="{FC6D95A8-19E0-4084-941B-44BB0348ACEC}" type="datetime1">
              <a:rPr lang="en-IN" smtClean="0"/>
              <a:t>27-08-2020</a:t>
            </a:fld>
            <a:endParaRPr lang="en-US"/>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r>
              <a:rPr lang="en-US" smtClean="0"/>
              <a:t>Dr.S.L.Jayalakshmi, VIT Chennai</a:t>
            </a:r>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81400" y="209550"/>
            <a:ext cx="4724400" cy="879469"/>
          </a:xfrm>
        </p:spPr>
        <p:txBody>
          <a:bodyPr>
            <a:normAutofit/>
          </a:bodyPr>
          <a:lstStyle/>
          <a:p>
            <a:r>
              <a:rPr lang="en-US" dirty="0">
                <a:effectLst>
                  <a:outerShdw blurRad="38100" dist="38100" dir="2700000" algn="tl">
                    <a:srgbClr val="000000">
                      <a:alpha val="43137"/>
                    </a:srgbClr>
                  </a:outerShdw>
                </a:effectLst>
              </a:rPr>
              <a:t>Module 3: Part III</a:t>
            </a:r>
            <a:endParaRPr lang="en-IN" dirty="0"/>
          </a:p>
        </p:txBody>
      </p:sp>
      <p:sp>
        <p:nvSpPr>
          <p:cNvPr id="3" name="Subtitle 2"/>
          <p:cNvSpPr>
            <a:spLocks noGrp="1"/>
          </p:cNvSpPr>
          <p:nvPr>
            <p:ph type="subTitle" idx="1"/>
          </p:nvPr>
        </p:nvSpPr>
        <p:spPr>
          <a:xfrm>
            <a:off x="4038600" y="2647950"/>
            <a:ext cx="4724400" cy="1905000"/>
          </a:xfrm>
        </p:spPr>
        <p:txBody>
          <a:bodyPr>
            <a:normAutofit/>
          </a:bodyPr>
          <a:lstStyle/>
          <a:p>
            <a:r>
              <a:rPr lang="en-IN" dirty="0"/>
              <a:t>Module 3 Multiple Access</a:t>
            </a:r>
          </a:p>
          <a:p>
            <a:endParaRPr lang="en-IN" dirty="0"/>
          </a:p>
          <a:p>
            <a:r>
              <a:rPr lang="en-IN" dirty="0" err="1">
                <a:solidFill>
                  <a:schemeClr val="tx2"/>
                </a:solidFill>
              </a:rPr>
              <a:t>Dr.</a:t>
            </a:r>
            <a:r>
              <a:rPr lang="en-IN" dirty="0">
                <a:solidFill>
                  <a:schemeClr val="tx2"/>
                </a:solidFill>
              </a:rPr>
              <a:t> </a:t>
            </a:r>
            <a:r>
              <a:rPr lang="en-IN" dirty="0" smtClean="0">
                <a:solidFill>
                  <a:schemeClr val="tx2"/>
                </a:solidFill>
              </a:rPr>
              <a:t>S.L.JAYALAKSHMI,</a:t>
            </a:r>
            <a:endParaRPr lang="en-IN" dirty="0">
              <a:solidFill>
                <a:schemeClr val="tx2"/>
              </a:solidFill>
            </a:endParaRPr>
          </a:p>
          <a:p>
            <a:r>
              <a:rPr lang="en-IN" dirty="0">
                <a:solidFill>
                  <a:schemeClr val="tx2"/>
                </a:solidFill>
              </a:rPr>
              <a:t>VIT Chennai</a:t>
            </a:r>
          </a:p>
        </p:txBody>
      </p:sp>
      <p:sp>
        <p:nvSpPr>
          <p:cNvPr id="4" name="Footer Placeholder 3">
            <a:extLst>
              <a:ext uri="{FF2B5EF4-FFF2-40B4-BE49-F238E27FC236}">
                <a16:creationId xmlns="" xmlns:a16="http://schemas.microsoft.com/office/drawing/2014/main" id="{56EB9370-B401-DA4F-B9F6-3909CF7C8FCE}"/>
              </a:ext>
            </a:extLst>
          </p:cNvPr>
          <p:cNvSpPr>
            <a:spLocks noGrp="1"/>
          </p:cNvSpPr>
          <p:nvPr>
            <p:ph type="ftr" sz="quarter" idx="12"/>
          </p:nvPr>
        </p:nvSpPr>
        <p:spPr/>
        <p:txBody>
          <a:bodyPr/>
          <a:lstStyle/>
          <a:p>
            <a:r>
              <a:rPr lang="en-US" smtClean="0"/>
              <a:t>Dr.S.L.Jayalakshmi, VIT Chennai</a:t>
            </a:r>
            <a:endParaRPr lang="en-US" dirty="0"/>
          </a:p>
        </p:txBody>
      </p:sp>
      <p:sp>
        <p:nvSpPr>
          <p:cNvPr id="5" name="Slide Number Placeholder 4"/>
          <p:cNvSpPr>
            <a:spLocks noGrp="1"/>
          </p:cNvSpPr>
          <p:nvPr>
            <p:ph type="sldNum" sz="quarter" idx="11"/>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3601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8060" y="3005931"/>
            <a:ext cx="1676400" cy="1219200"/>
          </a:xfrm>
        </p:spPr>
        <p:txBody>
          <a:bodyPr>
            <a:normAutofit fontScale="90000"/>
          </a:bodyPr>
          <a:lstStyle/>
          <a:p>
            <a:pPr algn="ctr"/>
            <a:r>
              <a:rPr lang="en-IN" dirty="0"/>
              <a:t>Slotted Aloha</a:t>
            </a:r>
          </a:p>
        </p:txBody>
      </p:sp>
      <p:sp>
        <p:nvSpPr>
          <p:cNvPr id="3" name="Content Placeholder 2"/>
          <p:cNvSpPr>
            <a:spLocks noGrp="1"/>
          </p:cNvSpPr>
          <p:nvPr>
            <p:ph idx="1"/>
          </p:nvPr>
        </p:nvSpPr>
        <p:spPr>
          <a:xfrm>
            <a:off x="8466" y="2087562"/>
            <a:ext cx="7329594" cy="3055937"/>
          </a:xfrm>
        </p:spPr>
        <p:txBody>
          <a:bodyPr>
            <a:normAutofit/>
          </a:bodyPr>
          <a:lstStyle/>
          <a:p>
            <a:pPr algn="just"/>
            <a:r>
              <a:rPr lang="en-US" altLang="en-US" dirty="0"/>
              <a:t>All frames are of </a:t>
            </a:r>
            <a:r>
              <a:rPr lang="en-US" altLang="en-US" dirty="0">
                <a:solidFill>
                  <a:schemeClr val="tx2"/>
                </a:solidFill>
              </a:rPr>
              <a:t>same size</a:t>
            </a:r>
            <a:r>
              <a:rPr lang="en-US" altLang="en-US" dirty="0"/>
              <a:t>. </a:t>
            </a:r>
          </a:p>
          <a:p>
            <a:pPr algn="just"/>
            <a:r>
              <a:rPr lang="en-US" altLang="en-US" dirty="0"/>
              <a:t>Time is divided into </a:t>
            </a:r>
            <a:r>
              <a:rPr lang="en-US" altLang="en-US" b="1" dirty="0">
                <a:solidFill>
                  <a:schemeClr val="tx2"/>
                </a:solidFill>
              </a:rPr>
              <a:t>slots</a:t>
            </a:r>
            <a:r>
              <a:rPr lang="en-US" altLang="en-US" dirty="0">
                <a:solidFill>
                  <a:schemeClr val="tx2"/>
                </a:solidFill>
              </a:rPr>
              <a:t> </a:t>
            </a:r>
            <a:r>
              <a:rPr lang="en-US" altLang="en-US" dirty="0"/>
              <a:t>of size L/R seconds time (equal size slots)</a:t>
            </a:r>
          </a:p>
          <a:p>
            <a:pPr lvl="1" algn="just"/>
            <a:r>
              <a:rPr lang="en-US" altLang="en-US" dirty="0"/>
              <a:t>L: Bandwidth and R: Time to transmit 1 frame</a:t>
            </a:r>
          </a:p>
          <a:p>
            <a:pPr algn="just"/>
            <a:r>
              <a:rPr lang="en-US" altLang="en-US" dirty="0"/>
              <a:t>Start to transmit frames only at </a:t>
            </a:r>
            <a:r>
              <a:rPr lang="en-US" altLang="en-US" b="1" dirty="0"/>
              <a:t>beginning of slots</a:t>
            </a:r>
          </a:p>
          <a:p>
            <a:pPr algn="just"/>
            <a:r>
              <a:rPr lang="en-US" altLang="en-US" dirty="0"/>
              <a:t>Nodes are </a:t>
            </a:r>
            <a:r>
              <a:rPr lang="en-US" altLang="en-US" b="1" dirty="0"/>
              <a:t>synchronized</a:t>
            </a:r>
            <a:r>
              <a:rPr lang="en-US" altLang="en-US" dirty="0"/>
              <a:t> so that each node knows when the slots begin. </a:t>
            </a:r>
          </a:p>
          <a:p>
            <a:pPr algn="just"/>
            <a:r>
              <a:rPr lang="en-US" altLang="en-US" dirty="0"/>
              <a:t>If two or more frames collide in a slot, then all the nodes detect the collision event before the slot ends. </a:t>
            </a:r>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pic>
        <p:nvPicPr>
          <p:cNvPr id="5" name="Picture 4" descr="5">
            <a:extLst>
              <a:ext uri="{FF2B5EF4-FFF2-40B4-BE49-F238E27FC236}">
                <a16:creationId xmlns="" xmlns:a16="http://schemas.microsoft.com/office/drawing/2014/main" id="{5EF7E1C9-140B-1341-877F-E75F760A6243}"/>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0" y="0"/>
            <a:ext cx="9144000"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76415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additive="base">
                                        <p:cTn id="4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135503"/>
            <a:ext cx="2895600" cy="865573"/>
          </a:xfrm>
        </p:spPr>
        <p:txBody>
          <a:bodyPr>
            <a:normAutofit fontScale="90000"/>
          </a:bodyPr>
          <a:lstStyle/>
          <a:p>
            <a:r>
              <a:rPr lang="en-US" dirty="0"/>
              <a:t>Slotted Aloha…</a:t>
            </a:r>
            <a:endParaRPr lang="en-IN" dirty="0"/>
          </a:p>
        </p:txBody>
      </p:sp>
      <p:sp>
        <p:nvSpPr>
          <p:cNvPr id="3" name="Content Placeholder 2"/>
          <p:cNvSpPr>
            <a:spLocks noGrp="1"/>
          </p:cNvSpPr>
          <p:nvPr>
            <p:ph idx="1"/>
          </p:nvPr>
        </p:nvSpPr>
        <p:spPr>
          <a:xfrm>
            <a:off x="2286000" y="2571750"/>
            <a:ext cx="6629400" cy="2160270"/>
          </a:xfrm>
        </p:spPr>
        <p:txBody>
          <a:bodyPr>
            <a:normAutofit fontScale="92500" lnSpcReduction="10000"/>
          </a:bodyPr>
          <a:lstStyle/>
          <a:p>
            <a:pPr algn="just"/>
            <a:r>
              <a:rPr lang="en-US" altLang="en-US" dirty="0"/>
              <a:t>When node obtains fresh frame, it transmits in next slot</a:t>
            </a:r>
          </a:p>
          <a:p>
            <a:pPr algn="just"/>
            <a:r>
              <a:rPr lang="en-US" altLang="en-US" dirty="0"/>
              <a:t>If no collision is detected , node can send new frame in next slot</a:t>
            </a:r>
          </a:p>
          <a:p>
            <a:pPr algn="just"/>
            <a:r>
              <a:rPr lang="en-US" altLang="en-US" dirty="0"/>
              <a:t>If collision, node retransmits frame in each subsequent slot with prob. </a:t>
            </a:r>
            <a:r>
              <a:rPr lang="en-US" altLang="en-US" i="1" dirty="0"/>
              <a:t>p</a:t>
            </a:r>
            <a:r>
              <a:rPr lang="en-US" altLang="en-US" dirty="0"/>
              <a:t> until success</a:t>
            </a:r>
          </a:p>
          <a:p>
            <a:pPr algn="just"/>
            <a:r>
              <a:rPr lang="en-US" altLang="en-US" dirty="0"/>
              <a:t>The number of collisions is reduced. Hence, the performance </a:t>
            </a:r>
            <a:r>
              <a:rPr lang="en-US" altLang="en-US" dirty="0" smtClean="0"/>
              <a:t>becomes </a:t>
            </a:r>
            <a:r>
              <a:rPr lang="en-US" altLang="en-US" dirty="0"/>
              <a:t>much better compared to </a:t>
            </a:r>
            <a:r>
              <a:rPr lang="en-US" altLang="en-US" dirty="0">
                <a:solidFill>
                  <a:schemeClr val="tx2"/>
                </a:solidFill>
              </a:rPr>
              <a:t>Pure Aloha</a:t>
            </a:r>
            <a:r>
              <a:rPr lang="en-US" altLang="en-US" dirty="0"/>
              <a:t>.</a:t>
            </a:r>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pic>
        <p:nvPicPr>
          <p:cNvPr id="5" name="Picture 4" descr="5">
            <a:extLst>
              <a:ext uri="{FF2B5EF4-FFF2-40B4-BE49-F238E27FC236}">
                <a16:creationId xmlns="" xmlns:a16="http://schemas.microsoft.com/office/drawing/2014/main" id="{EA0797BF-1F8A-0A40-8DBD-4F8E3E7237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7" y="-10583"/>
            <a:ext cx="9152467" cy="2415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65801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182459"/>
            <a:ext cx="8001000" cy="838199"/>
          </a:xfrm>
        </p:spPr>
        <p:txBody>
          <a:bodyPr>
            <a:normAutofit/>
          </a:bodyPr>
          <a:lstStyle/>
          <a:p>
            <a:r>
              <a:rPr lang="en-US" dirty="0"/>
              <a:t>CSMA – Carrier Sense Multiple Access</a:t>
            </a:r>
            <a:endParaRPr lang="en-IN" dirty="0"/>
          </a:p>
        </p:txBody>
      </p:sp>
      <p:sp>
        <p:nvSpPr>
          <p:cNvPr id="4" name="AutoShape 2" descr="Image result for objects in oops"/>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Footer Placeholder 6"/>
          <p:cNvSpPr>
            <a:spLocks noGrp="1"/>
          </p:cNvSpPr>
          <p:nvPr>
            <p:ph type="ftr" sz="quarter" idx="11"/>
          </p:nvPr>
        </p:nvSpPr>
        <p:spPr/>
        <p:txBody>
          <a:bodyPr/>
          <a:lstStyle/>
          <a:p>
            <a:r>
              <a:rPr lang="en-US" smtClean="0"/>
              <a:t>Dr.S.L.Jayalakshmi, VIT Chennai</a:t>
            </a:r>
            <a:endParaRPr lang="en-US"/>
          </a:p>
        </p:txBody>
      </p:sp>
      <p:sp>
        <p:nvSpPr>
          <p:cNvPr id="8" name="Content Placeholder 2">
            <a:extLst>
              <a:ext uri="{FF2B5EF4-FFF2-40B4-BE49-F238E27FC236}">
                <a16:creationId xmlns="" xmlns:a16="http://schemas.microsoft.com/office/drawing/2014/main" id="{35FB056F-6216-9C44-8F26-CA6DB5D61B39}"/>
              </a:ext>
            </a:extLst>
          </p:cNvPr>
          <p:cNvSpPr>
            <a:spLocks noGrp="1"/>
          </p:cNvSpPr>
          <p:nvPr>
            <p:ph idx="1"/>
          </p:nvPr>
        </p:nvSpPr>
        <p:spPr>
          <a:xfrm>
            <a:off x="609600" y="1303864"/>
            <a:ext cx="8113889" cy="3318936"/>
          </a:xfrm>
        </p:spPr>
        <p:txBody>
          <a:bodyPr>
            <a:normAutofit/>
          </a:bodyPr>
          <a:lstStyle/>
          <a:p>
            <a:pPr algn="just"/>
            <a:r>
              <a:rPr lang="en-US" altLang="en-US" sz="3200" dirty="0"/>
              <a:t>To minimize the collision CSMA was developed, chance of collision was reduced</a:t>
            </a:r>
          </a:p>
          <a:p>
            <a:pPr algn="just"/>
            <a:r>
              <a:rPr lang="en-US" altLang="en-US" sz="3200" dirty="0"/>
              <a:t>Station </a:t>
            </a:r>
            <a:r>
              <a:rPr lang="en-US" altLang="en-US" sz="3200" b="1" dirty="0">
                <a:solidFill>
                  <a:schemeClr val="tx2"/>
                </a:solidFill>
              </a:rPr>
              <a:t>senses the channel before accessing medium</a:t>
            </a:r>
            <a:r>
              <a:rPr lang="en-US" altLang="en-US" sz="3200" dirty="0"/>
              <a:t>.</a:t>
            </a:r>
          </a:p>
          <a:p>
            <a:pPr algn="just"/>
            <a:r>
              <a:rPr lang="en-US" altLang="en-US" sz="3200" dirty="0"/>
              <a:t>The possibility of collision still exists because of propagation delay</a:t>
            </a:r>
          </a:p>
          <a:p>
            <a:pPr algn="just"/>
            <a:endParaRPr lang="en-US" sz="32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98081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6" y="120255"/>
            <a:ext cx="3109814" cy="851295"/>
          </a:xfrm>
        </p:spPr>
        <p:txBody>
          <a:bodyPr>
            <a:normAutofit fontScale="90000"/>
          </a:bodyPr>
          <a:lstStyle/>
          <a:p>
            <a:r>
              <a:rPr lang="en-US" dirty="0"/>
              <a:t>Types of CSMA</a:t>
            </a:r>
            <a:endParaRPr lang="en-IN" dirty="0"/>
          </a:p>
        </p:txBody>
      </p:sp>
      <p:sp>
        <p:nvSpPr>
          <p:cNvPr id="4" name="AutoShape 2" descr="Image result for objects in oops"/>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Footer Placeholder 6"/>
          <p:cNvSpPr>
            <a:spLocks noGrp="1"/>
          </p:cNvSpPr>
          <p:nvPr>
            <p:ph type="ftr" sz="quarter" idx="11"/>
          </p:nvPr>
        </p:nvSpPr>
        <p:spPr/>
        <p:txBody>
          <a:bodyPr/>
          <a:lstStyle/>
          <a:p>
            <a:r>
              <a:rPr lang="en-US" smtClean="0"/>
              <a:t>Dr.S.L.Jayalakshmi, VIT Chennai</a:t>
            </a:r>
            <a:endParaRPr lang="en-US"/>
          </a:p>
        </p:txBody>
      </p:sp>
      <p:sp>
        <p:nvSpPr>
          <p:cNvPr id="8" name="Content Placeholder 2">
            <a:extLst>
              <a:ext uri="{FF2B5EF4-FFF2-40B4-BE49-F238E27FC236}">
                <a16:creationId xmlns="" xmlns:a16="http://schemas.microsoft.com/office/drawing/2014/main" id="{DC7AA2D3-AD1E-5949-91E1-3F2CCA271550}"/>
              </a:ext>
            </a:extLst>
          </p:cNvPr>
          <p:cNvSpPr>
            <a:spLocks noGrp="1"/>
          </p:cNvSpPr>
          <p:nvPr>
            <p:ph idx="1"/>
          </p:nvPr>
        </p:nvSpPr>
        <p:spPr>
          <a:xfrm>
            <a:off x="4267200" y="1733550"/>
            <a:ext cx="4724400" cy="2224618"/>
          </a:xfrm>
        </p:spPr>
        <p:txBody>
          <a:bodyPr>
            <a:normAutofit fontScale="92500"/>
          </a:bodyPr>
          <a:lstStyle/>
          <a:p>
            <a:r>
              <a:rPr lang="en-US" sz="3600" dirty="0"/>
              <a:t>  1-Persistent Method</a:t>
            </a:r>
          </a:p>
          <a:p>
            <a:r>
              <a:rPr lang="en-US" sz="3600" dirty="0"/>
              <a:t>  Non- Persistent Method</a:t>
            </a:r>
          </a:p>
          <a:p>
            <a:r>
              <a:rPr lang="en-US" sz="3600" dirty="0"/>
              <a:t>  P-Persistent Method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25401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120254"/>
            <a:ext cx="4724400" cy="788192"/>
          </a:xfrm>
        </p:spPr>
        <p:txBody>
          <a:bodyPr>
            <a:normAutofit/>
          </a:bodyPr>
          <a:lstStyle/>
          <a:p>
            <a:r>
              <a:rPr lang="en-US" altLang="en-US" dirty="0"/>
              <a:t>1- Persistent Method</a:t>
            </a:r>
            <a:endParaRPr lang="en-IN" dirty="0"/>
          </a:p>
        </p:txBody>
      </p:sp>
      <p:sp>
        <p:nvSpPr>
          <p:cNvPr id="4" name="AutoShape 2" descr="Image result for objects in oops"/>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Footer Placeholder 6"/>
          <p:cNvSpPr>
            <a:spLocks noGrp="1"/>
          </p:cNvSpPr>
          <p:nvPr>
            <p:ph type="ftr" sz="quarter" idx="11"/>
          </p:nvPr>
        </p:nvSpPr>
        <p:spPr/>
        <p:txBody>
          <a:bodyPr/>
          <a:lstStyle/>
          <a:p>
            <a:r>
              <a:rPr lang="en-US" smtClean="0"/>
              <a:t>Dr.S.L.Jayalakshmi, VIT Chennai</a:t>
            </a:r>
            <a:endParaRPr lang="en-US"/>
          </a:p>
        </p:txBody>
      </p:sp>
      <p:sp>
        <p:nvSpPr>
          <p:cNvPr id="9" name="Content Placeholder 2">
            <a:extLst>
              <a:ext uri="{FF2B5EF4-FFF2-40B4-BE49-F238E27FC236}">
                <a16:creationId xmlns="" xmlns:a16="http://schemas.microsoft.com/office/drawing/2014/main" id="{0E946F86-8C10-D540-AE6B-11A6D70EDA09}"/>
              </a:ext>
            </a:extLst>
          </p:cNvPr>
          <p:cNvSpPr>
            <a:spLocks noGrp="1"/>
          </p:cNvSpPr>
          <p:nvPr>
            <p:ph idx="1"/>
          </p:nvPr>
        </p:nvSpPr>
        <p:spPr>
          <a:xfrm>
            <a:off x="533400" y="1046539"/>
            <a:ext cx="7924801" cy="1449011"/>
          </a:xfrm>
        </p:spPr>
        <p:txBody>
          <a:bodyPr>
            <a:normAutofit/>
          </a:bodyPr>
          <a:lstStyle/>
          <a:p>
            <a:pPr algn="just"/>
            <a:r>
              <a:rPr lang="en-US" altLang="en-US" dirty="0">
                <a:solidFill>
                  <a:schemeClr val="tx1"/>
                </a:solidFill>
              </a:rPr>
              <a:t>If the channel is idle it sends its frame immediately with probability 1</a:t>
            </a:r>
          </a:p>
          <a:p>
            <a:pPr algn="just"/>
            <a:r>
              <a:rPr lang="en-US" altLang="en-US" dirty="0">
                <a:solidFill>
                  <a:schemeClr val="tx1"/>
                </a:solidFill>
              </a:rPr>
              <a:t>When two or more stations find the line idle and send their frames immediately to create collisions</a:t>
            </a:r>
          </a:p>
          <a:p>
            <a:pPr algn="just"/>
            <a:endParaRPr lang="en-US" dirty="0">
              <a:solidFill>
                <a:schemeClr val="tx1"/>
              </a:solidFill>
            </a:endParaRPr>
          </a:p>
        </p:txBody>
      </p:sp>
      <p:pic>
        <p:nvPicPr>
          <p:cNvPr id="10" name="Picture 4">
            <a:extLst>
              <a:ext uri="{FF2B5EF4-FFF2-40B4-BE49-F238E27FC236}">
                <a16:creationId xmlns="" xmlns:a16="http://schemas.microsoft.com/office/drawing/2014/main" id="{555017FD-0355-1D45-A79E-9CC6578E7966}"/>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b="68042"/>
          <a:stretch>
            <a:fillRect/>
          </a:stretch>
        </p:blipFill>
        <p:spPr bwMode="auto">
          <a:xfrm>
            <a:off x="2895600" y="2733014"/>
            <a:ext cx="6138333" cy="227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a:extLst>
              <a:ext uri="{FF2B5EF4-FFF2-40B4-BE49-F238E27FC236}">
                <a16:creationId xmlns="" xmlns:a16="http://schemas.microsoft.com/office/drawing/2014/main" id="{6DDCD015-0B20-024A-B7E8-DB472D861179}"/>
              </a:ext>
            </a:extLst>
          </p:cNvPr>
          <p:cNvPicPr>
            <a:picLocks noChangeAspect="1" noChangeArrowheads="1"/>
          </p:cNvPicPr>
          <p:nvPr/>
        </p:nvPicPr>
        <p:blipFill>
          <a:blip r:embed="rId4">
            <a:grayscl/>
            <a:extLst>
              <a:ext uri="{28A0092B-C50C-407E-A947-70E740481C1C}">
                <a14:useLocalDpi xmlns:a14="http://schemas.microsoft.com/office/drawing/2010/main" val="0"/>
              </a:ext>
            </a:extLst>
          </a:blip>
          <a:srcRect r="57208" b="63278"/>
          <a:stretch>
            <a:fillRect/>
          </a:stretch>
        </p:blipFill>
        <p:spPr bwMode="auto">
          <a:xfrm>
            <a:off x="155575" y="2733014"/>
            <a:ext cx="2587625" cy="227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57402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 calcmode="lin" valueType="num">
                                      <p:cBhvr additive="base">
                                        <p:cTn id="2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152004"/>
            <a:ext cx="4724400" cy="838201"/>
          </a:xfrm>
        </p:spPr>
        <p:txBody>
          <a:bodyPr>
            <a:normAutofit fontScale="90000"/>
          </a:bodyPr>
          <a:lstStyle/>
          <a:p>
            <a:r>
              <a:rPr lang="en-US" altLang="en-US" dirty="0"/>
              <a:t>Non-Persistent Method</a:t>
            </a:r>
            <a:endParaRPr lang="en-IN" dirty="0"/>
          </a:p>
        </p:txBody>
      </p:sp>
      <p:sp>
        <p:nvSpPr>
          <p:cNvPr id="4" name="AutoShape 2" descr="Image result for objects in oops"/>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Footer Placeholder 6"/>
          <p:cNvSpPr>
            <a:spLocks noGrp="1"/>
          </p:cNvSpPr>
          <p:nvPr>
            <p:ph type="ftr" sz="quarter" idx="11"/>
          </p:nvPr>
        </p:nvSpPr>
        <p:spPr/>
        <p:txBody>
          <a:bodyPr/>
          <a:lstStyle/>
          <a:p>
            <a:r>
              <a:rPr lang="en-US" smtClean="0"/>
              <a:t>Dr.S.L.Jayalakshmi, VIT Chennai</a:t>
            </a:r>
            <a:endParaRPr lang="en-US"/>
          </a:p>
        </p:txBody>
      </p:sp>
      <p:sp>
        <p:nvSpPr>
          <p:cNvPr id="8" name="Content Placeholder 2">
            <a:extLst>
              <a:ext uri="{FF2B5EF4-FFF2-40B4-BE49-F238E27FC236}">
                <a16:creationId xmlns="" xmlns:a16="http://schemas.microsoft.com/office/drawing/2014/main" id="{1B6FC400-786C-8A42-9D16-C607205622BB}"/>
              </a:ext>
            </a:extLst>
          </p:cNvPr>
          <p:cNvSpPr>
            <a:spLocks noGrp="1"/>
          </p:cNvSpPr>
          <p:nvPr>
            <p:ph idx="1"/>
          </p:nvPr>
        </p:nvSpPr>
        <p:spPr>
          <a:xfrm>
            <a:off x="381000" y="990205"/>
            <a:ext cx="8342489" cy="2314074"/>
          </a:xfrm>
        </p:spPr>
        <p:txBody>
          <a:bodyPr>
            <a:normAutofit/>
          </a:bodyPr>
          <a:lstStyle/>
          <a:p>
            <a:pPr algn="just"/>
            <a:r>
              <a:rPr lang="en-US" altLang="en-US" sz="2400" dirty="0">
                <a:solidFill>
                  <a:schemeClr val="tx1"/>
                </a:solidFill>
              </a:rPr>
              <a:t>If the line is idle it sends its frame immediately. </a:t>
            </a:r>
          </a:p>
          <a:p>
            <a:pPr algn="just"/>
            <a:r>
              <a:rPr lang="en-US" altLang="en-US" sz="2400" dirty="0">
                <a:solidFill>
                  <a:schemeClr val="tx1"/>
                </a:solidFill>
              </a:rPr>
              <a:t>If the line is busy it waits random amount of time and then senses the line again. </a:t>
            </a:r>
          </a:p>
          <a:p>
            <a:pPr algn="just"/>
            <a:r>
              <a:rPr lang="en-US" altLang="en-US" sz="2400" dirty="0">
                <a:solidFill>
                  <a:schemeClr val="tx1"/>
                </a:solidFill>
              </a:rPr>
              <a:t>Reduces the collision because it is unlikely that two or more stations will wait the same amount of time and retry</a:t>
            </a:r>
          </a:p>
          <a:p>
            <a:pPr algn="just"/>
            <a:endParaRPr lang="en-US" sz="2400" dirty="0">
              <a:solidFill>
                <a:schemeClr val="tx1"/>
              </a:solidFill>
            </a:endParaRPr>
          </a:p>
        </p:txBody>
      </p:sp>
      <p:pic>
        <p:nvPicPr>
          <p:cNvPr id="9" name="Picture 5">
            <a:extLst>
              <a:ext uri="{FF2B5EF4-FFF2-40B4-BE49-F238E27FC236}">
                <a16:creationId xmlns="" xmlns:a16="http://schemas.microsoft.com/office/drawing/2014/main" id="{90EEF5FE-5069-264B-A0F9-E3357EF9CD6E}"/>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t="34016" b="34079"/>
          <a:stretch>
            <a:fillRect/>
          </a:stretch>
        </p:blipFill>
        <p:spPr bwMode="auto">
          <a:xfrm>
            <a:off x="3674808" y="3153021"/>
            <a:ext cx="5277154" cy="1839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a:extLst>
              <a:ext uri="{FF2B5EF4-FFF2-40B4-BE49-F238E27FC236}">
                <a16:creationId xmlns="" xmlns:a16="http://schemas.microsoft.com/office/drawing/2014/main" id="{9CAB8EAB-2A60-7647-B5A1-3A29C034A69C}"/>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l="42792" b="62891"/>
          <a:stretch>
            <a:fillRect/>
          </a:stretch>
        </p:blipFill>
        <p:spPr bwMode="auto">
          <a:xfrm>
            <a:off x="155575" y="3153022"/>
            <a:ext cx="3502025" cy="1839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88758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additive="base">
                                        <p:cTn id="17"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 calcmode="lin" valueType="num">
                                      <p:cBhvr additive="base">
                                        <p:cTn id="2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anim calcmode="lin" valueType="num">
                                      <p:cBhvr additive="base">
                                        <p:cTn id="29"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objects in oops"/>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Footer Placeholder 6"/>
          <p:cNvSpPr>
            <a:spLocks noGrp="1"/>
          </p:cNvSpPr>
          <p:nvPr>
            <p:ph type="ftr" sz="quarter" idx="11"/>
          </p:nvPr>
        </p:nvSpPr>
        <p:spPr/>
        <p:txBody>
          <a:bodyPr/>
          <a:lstStyle/>
          <a:p>
            <a:r>
              <a:rPr lang="en-US" smtClean="0"/>
              <a:t>Dr.S.L.Jayalakshmi, VIT Chennai</a:t>
            </a:r>
            <a:endParaRPr lang="en-US"/>
          </a:p>
        </p:txBody>
      </p:sp>
      <p:sp>
        <p:nvSpPr>
          <p:cNvPr id="9" name="Title 1">
            <a:extLst>
              <a:ext uri="{FF2B5EF4-FFF2-40B4-BE49-F238E27FC236}">
                <a16:creationId xmlns="" xmlns:a16="http://schemas.microsoft.com/office/drawing/2014/main" id="{179FB29A-5465-894B-8BF3-854D2DEBFCF3}"/>
              </a:ext>
            </a:extLst>
          </p:cNvPr>
          <p:cNvSpPr txBox="1">
            <a:spLocks/>
          </p:cNvSpPr>
          <p:nvPr/>
        </p:nvSpPr>
        <p:spPr>
          <a:xfrm>
            <a:off x="6183086" y="982132"/>
            <a:ext cx="4713511" cy="1303867"/>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rgbClr val="C00000"/>
              </a:solidFill>
            </a:endParaRPr>
          </a:p>
        </p:txBody>
      </p:sp>
      <p:sp>
        <p:nvSpPr>
          <p:cNvPr id="5" name="Title 4">
            <a:extLst>
              <a:ext uri="{FF2B5EF4-FFF2-40B4-BE49-F238E27FC236}">
                <a16:creationId xmlns="" xmlns:a16="http://schemas.microsoft.com/office/drawing/2014/main" id="{CC6B90FC-46F7-B346-8368-4295F98B8CD1}"/>
              </a:ext>
            </a:extLst>
          </p:cNvPr>
          <p:cNvSpPr>
            <a:spLocks noGrp="1"/>
          </p:cNvSpPr>
          <p:nvPr>
            <p:ph type="title"/>
          </p:nvPr>
        </p:nvSpPr>
        <p:spPr>
          <a:xfrm>
            <a:off x="4457700" y="120254"/>
            <a:ext cx="4038600" cy="865573"/>
          </a:xfrm>
        </p:spPr>
        <p:txBody>
          <a:bodyPr>
            <a:normAutofit fontScale="90000"/>
          </a:bodyPr>
          <a:lstStyle/>
          <a:p>
            <a:r>
              <a:rPr lang="en-US" altLang="en-US" dirty="0"/>
              <a:t>P-Persistent Method</a:t>
            </a:r>
            <a:endParaRPr lang="en-US" dirty="0"/>
          </a:p>
        </p:txBody>
      </p:sp>
      <p:sp>
        <p:nvSpPr>
          <p:cNvPr id="11" name="Content Placeholder 2">
            <a:extLst>
              <a:ext uri="{FF2B5EF4-FFF2-40B4-BE49-F238E27FC236}">
                <a16:creationId xmlns="" xmlns:a16="http://schemas.microsoft.com/office/drawing/2014/main" id="{6D5A11CC-EC08-2F47-9A87-3E55DB1782CB}"/>
              </a:ext>
            </a:extLst>
          </p:cNvPr>
          <p:cNvSpPr>
            <a:spLocks noGrp="1"/>
          </p:cNvSpPr>
          <p:nvPr>
            <p:ph idx="1"/>
          </p:nvPr>
        </p:nvSpPr>
        <p:spPr>
          <a:xfrm>
            <a:off x="4191000" y="1234792"/>
            <a:ext cx="4724397" cy="3691468"/>
          </a:xfrm>
        </p:spPr>
        <p:txBody>
          <a:bodyPr>
            <a:normAutofit/>
          </a:bodyPr>
          <a:lstStyle/>
          <a:p>
            <a:pPr algn="just"/>
            <a:r>
              <a:rPr lang="en-US" altLang="en-US" sz="2400" dirty="0">
                <a:solidFill>
                  <a:schemeClr val="tx1"/>
                </a:solidFill>
              </a:rPr>
              <a:t>It applies to slotted channels. </a:t>
            </a:r>
          </a:p>
          <a:p>
            <a:pPr algn="just"/>
            <a:r>
              <a:rPr lang="en-US" altLang="en-US" sz="2400" dirty="0">
                <a:solidFill>
                  <a:schemeClr val="tx1"/>
                </a:solidFill>
              </a:rPr>
              <a:t>It senses the channel, if it is idle, it transmits with a probability p. </a:t>
            </a:r>
          </a:p>
          <a:p>
            <a:pPr algn="just"/>
            <a:r>
              <a:rPr lang="en-US" altLang="en-US" sz="2400" dirty="0">
                <a:solidFill>
                  <a:schemeClr val="tx1"/>
                </a:solidFill>
              </a:rPr>
              <a:t>With a probability q = 1 - p, it waits for  the next slot. </a:t>
            </a:r>
          </a:p>
          <a:p>
            <a:pPr lvl="1" algn="just">
              <a:buSzPct val="120000"/>
            </a:pPr>
            <a:r>
              <a:rPr lang="en-US" altLang="en-US" sz="2000" dirty="0">
                <a:solidFill>
                  <a:schemeClr val="tx1"/>
                </a:solidFill>
              </a:rPr>
              <a:t>If that slot is  idle, it goes to step 1</a:t>
            </a:r>
          </a:p>
          <a:p>
            <a:pPr lvl="1" algn="just">
              <a:buSzPct val="120000"/>
            </a:pPr>
            <a:r>
              <a:rPr lang="en-US" altLang="en-US" sz="2000" dirty="0">
                <a:solidFill>
                  <a:schemeClr val="tx1"/>
                </a:solidFill>
              </a:rPr>
              <a:t>If the line is busy it act  as though collision has occurred and uses the back off procedure .</a:t>
            </a:r>
          </a:p>
          <a:p>
            <a:pPr algn="just"/>
            <a:endParaRPr lang="en-US" sz="2400" dirty="0">
              <a:solidFill>
                <a:schemeClr val="tx1"/>
              </a:solidFill>
            </a:endParaRPr>
          </a:p>
        </p:txBody>
      </p:sp>
      <p:pic>
        <p:nvPicPr>
          <p:cNvPr id="12" name="Picture 5">
            <a:extLst>
              <a:ext uri="{FF2B5EF4-FFF2-40B4-BE49-F238E27FC236}">
                <a16:creationId xmlns="" xmlns:a16="http://schemas.microsoft.com/office/drawing/2014/main" id="{858E6C62-FEE4-DB46-A235-0CDDB6AB364F}"/>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t="67676"/>
          <a:stretch>
            <a:fillRect/>
          </a:stretch>
        </p:blipFill>
        <p:spPr bwMode="auto">
          <a:xfrm>
            <a:off x="0" y="-15256"/>
            <a:ext cx="4191000" cy="2264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a:extLst>
              <a:ext uri="{FF2B5EF4-FFF2-40B4-BE49-F238E27FC236}">
                <a16:creationId xmlns="" xmlns:a16="http://schemas.microsoft.com/office/drawing/2014/main" id="{17502537-B0BE-8A4D-8A30-8E7EF541B58A}"/>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t="37109"/>
          <a:stretch>
            <a:fillRect/>
          </a:stretch>
        </p:blipFill>
        <p:spPr bwMode="auto">
          <a:xfrm>
            <a:off x="0" y="2501632"/>
            <a:ext cx="4191000" cy="242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412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heckerboard(across)">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 calcmode="lin" valueType="num">
                                      <p:cBhvr additive="base">
                                        <p:cTn id="17" dur="75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8" dur="75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anim calcmode="lin" valueType="num">
                                      <p:cBhvr additive="base">
                                        <p:cTn id="23" dur="75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anim calcmode="lin" valueType="num">
                                      <p:cBhvr additive="base">
                                        <p:cTn id="29" dur="75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30" dur="750" fill="hold"/>
                                        <p:tgtEl>
                                          <p:spTgt spid="11">
                                            <p:txEl>
                                              <p:pRg st="2" end="2"/>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anim calcmode="lin" valueType="num">
                                      <p:cBhvr additive="base">
                                        <p:cTn id="33" dur="75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34" dur="750" fill="hold"/>
                                        <p:tgtEl>
                                          <p:spTgt spid="11">
                                            <p:txEl>
                                              <p:pRg st="3" end="3"/>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anim calcmode="lin" valueType="num">
                                      <p:cBhvr additive="base">
                                        <p:cTn id="37" dur="75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8" dur="75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920DE75D-0DA6-F64C-BA5C-BFB0191A096E}"/>
              </a:ext>
            </a:extLst>
          </p:cNvPr>
          <p:cNvSpPr>
            <a:spLocks noGrp="1"/>
          </p:cNvSpPr>
          <p:nvPr>
            <p:ph type="title"/>
          </p:nvPr>
        </p:nvSpPr>
        <p:spPr/>
        <p:txBody>
          <a:bodyPr/>
          <a:lstStyle/>
          <a:p>
            <a:endParaRPr lang="en-US"/>
          </a:p>
        </p:txBody>
      </p:sp>
      <p:sp>
        <p:nvSpPr>
          <p:cNvPr id="10" name="Content Placeholder 9">
            <a:extLst>
              <a:ext uri="{FF2B5EF4-FFF2-40B4-BE49-F238E27FC236}">
                <a16:creationId xmlns="" xmlns:a16="http://schemas.microsoft.com/office/drawing/2014/main" id="{53009615-4BC2-4B49-9ABA-B05249A67565}"/>
              </a:ext>
            </a:extLst>
          </p:cNvPr>
          <p:cNvSpPr>
            <a:spLocks noGrp="1"/>
          </p:cNvSpPr>
          <p:nvPr>
            <p:ph idx="1"/>
          </p:nvPr>
        </p:nvSpPr>
        <p:spPr/>
        <p:txBody>
          <a:bodyPr/>
          <a:lstStyle/>
          <a:p>
            <a:endParaRPr lang="en-US"/>
          </a:p>
        </p:txBody>
      </p:sp>
      <p:pic>
        <p:nvPicPr>
          <p:cNvPr id="11" name="Picture 10">
            <a:extLst>
              <a:ext uri="{FF2B5EF4-FFF2-40B4-BE49-F238E27FC236}">
                <a16:creationId xmlns="" xmlns:a16="http://schemas.microsoft.com/office/drawing/2014/main" id="{FEEE4EE4-0AF7-6A45-A838-730E9EE2D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517"/>
            <a:ext cx="9144000" cy="517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Dr.S.L.Jayalakshmi, VIT Chennai</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84076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12421"/>
            <a:ext cx="8839200" cy="1066800"/>
          </a:xfrm>
        </p:spPr>
        <p:txBody>
          <a:bodyPr>
            <a:normAutofit fontScale="90000"/>
          </a:bodyPr>
          <a:lstStyle/>
          <a:p>
            <a:r>
              <a:rPr lang="en-US" dirty="0"/>
              <a:t>Carrier Sense Multiple Access with Collision Detection (CSMA-CD)</a:t>
            </a:r>
            <a:endParaRPr lang="en-IN" dirty="0"/>
          </a:p>
        </p:txBody>
      </p:sp>
      <p:sp>
        <p:nvSpPr>
          <p:cNvPr id="3" name="Content Placeholder 2"/>
          <p:cNvSpPr>
            <a:spLocks noGrp="1"/>
          </p:cNvSpPr>
          <p:nvPr>
            <p:ph idx="1"/>
          </p:nvPr>
        </p:nvSpPr>
        <p:spPr>
          <a:xfrm>
            <a:off x="457200" y="1478279"/>
            <a:ext cx="8077200" cy="3303271"/>
          </a:xfrm>
        </p:spPr>
        <p:txBody>
          <a:bodyPr>
            <a:normAutofit/>
          </a:bodyPr>
          <a:lstStyle/>
          <a:p>
            <a:pPr algn="just"/>
            <a:r>
              <a:rPr lang="en-US" altLang="en-US" sz="2400" dirty="0"/>
              <a:t>Abort their transmissions as soon as they detect a collision</a:t>
            </a:r>
          </a:p>
          <a:p>
            <a:pPr algn="just"/>
            <a:r>
              <a:rPr lang="en-US" altLang="en-US" sz="2400" dirty="0"/>
              <a:t>Waits a random period of time, and then tries again, assuming that no other station has started transmitting in the meantime.</a:t>
            </a:r>
          </a:p>
          <a:p>
            <a:pPr algn="just"/>
            <a:r>
              <a:rPr lang="en-US" altLang="en-US" sz="2400" dirty="0"/>
              <a:t>Frame transmission time must be two times the maximum propagation time: </a:t>
            </a:r>
            <a:r>
              <a:rPr lang="en-US" altLang="en-US" sz="2400" dirty="0" err="1"/>
              <a:t>Tfr</a:t>
            </a:r>
            <a:r>
              <a:rPr lang="en-US" altLang="en-US" sz="2400" dirty="0"/>
              <a:t> = 2 × </a:t>
            </a:r>
            <a:r>
              <a:rPr lang="en-US" altLang="en-US" sz="2400" dirty="0" err="1"/>
              <a:t>Tp</a:t>
            </a:r>
            <a:endParaRPr lang="en-US" altLang="en-US" sz="2400" dirty="0"/>
          </a:p>
          <a:p>
            <a:pPr algn="just"/>
            <a:r>
              <a:rPr lang="en-US" altLang="en-US" sz="2400" dirty="0"/>
              <a:t>Energy levels: zero, </a:t>
            </a:r>
            <a:r>
              <a:rPr lang="en-US" altLang="en-US" sz="2400" dirty="0" smtClean="0"/>
              <a:t>Normal, and  </a:t>
            </a:r>
            <a:r>
              <a:rPr lang="en-US" altLang="en-US" sz="2400" dirty="0"/>
              <a:t>Abnormal.</a:t>
            </a:r>
          </a:p>
          <a:p>
            <a:pPr algn="just"/>
            <a:endParaRPr lang="en-US" altLang="en-US" sz="2400" dirty="0"/>
          </a:p>
          <a:p>
            <a:pPr algn="just"/>
            <a:endParaRPr lang="en-US" sz="2400" dirty="0"/>
          </a:p>
          <a:p>
            <a:pPr marL="45720" indent="0" algn="just">
              <a:buNone/>
            </a:pPr>
            <a:endParaRPr lang="en-IN" sz="2400" dirty="0"/>
          </a:p>
        </p:txBody>
      </p:sp>
      <p:sp>
        <p:nvSpPr>
          <p:cNvPr id="5" name="Footer Placeholder 4"/>
          <p:cNvSpPr>
            <a:spLocks noGrp="1"/>
          </p:cNvSpPr>
          <p:nvPr>
            <p:ph type="ftr" sz="quarter" idx="11"/>
          </p:nvPr>
        </p:nvSpPr>
        <p:spPr/>
        <p:txBody>
          <a:bodyPr/>
          <a:lstStyle/>
          <a:p>
            <a:r>
              <a:rPr lang="en-US" smtClean="0"/>
              <a:t>Dr.S.L.Jayalakshmi, VIT Chennai</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64827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7">
            <a:extLst>
              <a:ext uri="{FF2B5EF4-FFF2-40B4-BE49-F238E27FC236}">
                <a16:creationId xmlns="" xmlns:a16="http://schemas.microsoft.com/office/drawing/2014/main" id="{126CD0EB-41F2-BC4E-84DA-6F4D6FE63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Dr.S.L.Jayalakshmi, VIT Chennai</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31139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0" y="285749"/>
            <a:ext cx="3124200" cy="685801"/>
          </a:xfrm>
        </p:spPr>
        <p:txBody>
          <a:bodyPr>
            <a:noAutofit/>
          </a:bodyPr>
          <a:lstStyle/>
          <a:p>
            <a:r>
              <a:rPr lang="en-US" dirty="0">
                <a:effectLst>
                  <a:outerShdw blurRad="38100" dist="38100" dir="2700000" algn="tl">
                    <a:srgbClr val="000000">
                      <a:alpha val="43137"/>
                    </a:srgbClr>
                  </a:outerShdw>
                </a:effectLst>
              </a:rPr>
              <a:t>Outline</a:t>
            </a:r>
            <a:endParaRPr lang="en-IN" dirty="0"/>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sp>
        <p:nvSpPr>
          <p:cNvPr id="5" name="Subtitle 2">
            <a:extLst>
              <a:ext uri="{FF2B5EF4-FFF2-40B4-BE49-F238E27FC236}">
                <a16:creationId xmlns="" xmlns:a16="http://schemas.microsoft.com/office/drawing/2014/main" id="{ACDE9F32-BB1B-EB44-9AE1-4B6AF09586A6}"/>
              </a:ext>
            </a:extLst>
          </p:cNvPr>
          <p:cNvSpPr txBox="1">
            <a:spLocks/>
          </p:cNvSpPr>
          <p:nvPr/>
        </p:nvSpPr>
        <p:spPr>
          <a:xfrm>
            <a:off x="1600200" y="1428750"/>
            <a:ext cx="5029200" cy="28956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342900" indent="-342900">
              <a:buFont typeface="Arial" panose="020B0604020202020204" pitchFamily="34" charset="0"/>
              <a:buChar char="•"/>
            </a:pPr>
            <a:r>
              <a:rPr lang="en-US" sz="3200" dirty="0">
                <a:solidFill>
                  <a:schemeClr val="tx2"/>
                </a:solidFill>
              </a:rPr>
              <a:t>Three Categories</a:t>
            </a:r>
          </a:p>
          <a:p>
            <a:pPr marL="800100" lvl="1" indent="-342900">
              <a:buFont typeface="Arial" panose="020B0604020202020204" pitchFamily="34" charset="0"/>
              <a:buChar char="•"/>
            </a:pPr>
            <a:r>
              <a:rPr lang="en-US" sz="2800" dirty="0"/>
              <a:t>Random Access Protocols</a:t>
            </a:r>
          </a:p>
          <a:p>
            <a:pPr marL="800100" lvl="1" indent="-342900">
              <a:buFont typeface="Arial" panose="020B0604020202020204" pitchFamily="34" charset="0"/>
              <a:buChar char="•"/>
            </a:pPr>
            <a:r>
              <a:rPr lang="en-US" sz="2800" dirty="0"/>
              <a:t>Controlled Access Protocols</a:t>
            </a:r>
          </a:p>
          <a:p>
            <a:pPr marL="800100" lvl="1" indent="-342900">
              <a:buFont typeface="Arial" panose="020B0604020202020204" pitchFamily="34" charset="0"/>
              <a:buChar char="•"/>
            </a:pPr>
            <a:r>
              <a:rPr lang="en-US" sz="2800" dirty="0"/>
              <a:t>Channelization Protocols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63347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ppt_x"/>
                                          </p:val>
                                        </p:tav>
                                        <p:tav tm="100000">
                                          <p:val>
                                            <p:strVal val="#ppt_x"/>
                                          </p:val>
                                        </p:tav>
                                      </p:tavLst>
                                    </p:anim>
                                    <p:anim calcmode="lin" valueType="num">
                                      <p:cBhvr additive="base">
                                        <p:cTn id="8"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802" y="209550"/>
            <a:ext cx="8856133" cy="685800"/>
          </a:xfrm>
        </p:spPr>
        <p:txBody>
          <a:bodyPr>
            <a:noAutofit/>
          </a:bodyPr>
          <a:lstStyle/>
          <a:p>
            <a:r>
              <a:rPr lang="en-US" sz="2800" dirty="0"/>
              <a:t>Energy Level during transmission, idleness, or collision</a:t>
            </a:r>
            <a:endParaRPr lang="en-IN" sz="2800" dirty="0"/>
          </a:p>
        </p:txBody>
      </p:sp>
      <p:sp>
        <p:nvSpPr>
          <p:cNvPr id="5" name="Footer Placeholder 4"/>
          <p:cNvSpPr>
            <a:spLocks noGrp="1"/>
          </p:cNvSpPr>
          <p:nvPr>
            <p:ph type="ftr" sz="quarter" idx="11"/>
          </p:nvPr>
        </p:nvSpPr>
        <p:spPr/>
        <p:txBody>
          <a:bodyPr/>
          <a:lstStyle/>
          <a:p>
            <a:r>
              <a:rPr lang="en-US" smtClean="0"/>
              <a:t>Dr.S.L.Jayalakshmi, VIT Chennai</a:t>
            </a:r>
            <a:endParaRPr lang="en-US"/>
          </a:p>
        </p:txBody>
      </p:sp>
      <p:pic>
        <p:nvPicPr>
          <p:cNvPr id="7" name="Picture 7">
            <a:extLst>
              <a:ext uri="{FF2B5EF4-FFF2-40B4-BE49-F238E27FC236}">
                <a16:creationId xmlns="" xmlns:a16="http://schemas.microsoft.com/office/drawing/2014/main" id="{95A9E3FF-A1E2-BD49-9871-3C6A62B831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327262"/>
            <a:ext cx="5410200"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20643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361950"/>
            <a:ext cx="7772400" cy="685799"/>
          </a:xfrm>
        </p:spPr>
        <p:txBody>
          <a:bodyPr>
            <a:normAutofit fontScale="90000"/>
          </a:bodyPr>
          <a:lstStyle/>
          <a:p>
            <a:r>
              <a:rPr lang="en-US" dirty="0"/>
              <a:t>Carrier Sense Multiple Access with Collision Avoidance (CSMA-CA)</a:t>
            </a:r>
            <a:endParaRPr lang="en-IN" dirty="0"/>
          </a:p>
        </p:txBody>
      </p:sp>
      <p:sp>
        <p:nvSpPr>
          <p:cNvPr id="7" name="Footer Placeholder 6"/>
          <p:cNvSpPr>
            <a:spLocks noGrp="1"/>
          </p:cNvSpPr>
          <p:nvPr>
            <p:ph type="ftr" sz="quarter" idx="11"/>
          </p:nvPr>
        </p:nvSpPr>
        <p:spPr/>
        <p:txBody>
          <a:bodyPr/>
          <a:lstStyle/>
          <a:p>
            <a:r>
              <a:rPr lang="en-US" smtClean="0"/>
              <a:t>Dr.S.L.Jayalakshmi, VIT Chennai</a:t>
            </a:r>
            <a:endParaRPr lang="en-US"/>
          </a:p>
        </p:txBody>
      </p:sp>
      <p:sp>
        <p:nvSpPr>
          <p:cNvPr id="3" name="Rectangle 2">
            <a:extLst>
              <a:ext uri="{FF2B5EF4-FFF2-40B4-BE49-F238E27FC236}">
                <a16:creationId xmlns="" xmlns:a16="http://schemas.microsoft.com/office/drawing/2014/main" id="{F3594626-D6BA-0D4C-887F-EB5492995C49}"/>
              </a:ext>
            </a:extLst>
          </p:cNvPr>
          <p:cNvSpPr/>
          <p:nvPr/>
        </p:nvSpPr>
        <p:spPr>
          <a:xfrm>
            <a:off x="685800" y="1312366"/>
            <a:ext cx="8153400" cy="3785652"/>
          </a:xfrm>
          <a:prstGeom prst="rect">
            <a:avLst/>
          </a:prstGeom>
        </p:spPr>
        <p:txBody>
          <a:bodyPr wrap="square">
            <a:spAutoFit/>
          </a:bodyPr>
          <a:lstStyle/>
          <a:p>
            <a:pPr marL="285750" indent="-285750" algn="just">
              <a:buClr>
                <a:schemeClr val="tx2"/>
              </a:buClr>
              <a:buFont typeface="Arial" panose="020B0604020202020204" pitchFamily="34" charset="0"/>
              <a:buChar char="•"/>
            </a:pPr>
            <a:r>
              <a:rPr lang="en-US" altLang="en-US" sz="2400" dirty="0"/>
              <a:t>When there is collision the station receives two signals: its own and the signal transmitted by a second station.</a:t>
            </a:r>
          </a:p>
          <a:p>
            <a:pPr marL="285750" indent="-285750" algn="just">
              <a:buClr>
                <a:schemeClr val="tx2"/>
              </a:buClr>
              <a:buFont typeface="Arial" panose="020B0604020202020204" pitchFamily="34" charset="0"/>
              <a:buChar char="•"/>
            </a:pPr>
            <a:r>
              <a:rPr lang="en-US" altLang="en-US" sz="2400" dirty="0"/>
              <a:t>In wired network received signal is the same as the sent signal (Losses are less).</a:t>
            </a:r>
          </a:p>
          <a:p>
            <a:pPr marL="285750" indent="-285750" algn="just">
              <a:buClr>
                <a:schemeClr val="tx2"/>
              </a:buClr>
              <a:buFont typeface="Arial" panose="020B0604020202020204" pitchFamily="34" charset="0"/>
              <a:buChar char="•"/>
            </a:pPr>
            <a:r>
              <a:rPr lang="en-US" altLang="en-US" sz="2400" dirty="0"/>
              <a:t>In wireless network much of the sent energy is lost in transmission (Transmission Losses).</a:t>
            </a:r>
          </a:p>
          <a:p>
            <a:pPr marL="285750" indent="-285750" algn="just">
              <a:buClr>
                <a:schemeClr val="tx2"/>
              </a:buClr>
              <a:buFont typeface="Arial" panose="020B0604020202020204" pitchFamily="34" charset="0"/>
              <a:buChar char="•"/>
            </a:pPr>
            <a:r>
              <a:rPr lang="en-US" altLang="en-US" sz="2400" dirty="0"/>
              <a:t>Avoid collision on wireless network because they cannot be detected. </a:t>
            </a:r>
          </a:p>
          <a:p>
            <a:pPr marL="285750" indent="-285750" algn="just">
              <a:buClr>
                <a:schemeClr val="tx2"/>
              </a:buClr>
              <a:buFont typeface="Arial" panose="020B0604020202020204" pitchFamily="34" charset="0"/>
              <a:buChar char="•"/>
            </a:pPr>
            <a:endParaRPr lang="en-US" altLang="en-US" sz="2400" dirty="0"/>
          </a:p>
          <a:p>
            <a:pPr marL="285750" indent="-285750" algn="just">
              <a:buClr>
                <a:schemeClr val="tx2"/>
              </a:buClr>
              <a:buFont typeface="Arial" panose="020B0604020202020204" pitchFamily="34" charset="0"/>
              <a:buChar char="•"/>
            </a:pP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33987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3"/>
          </p:nvPr>
        </p:nvSpPr>
        <p:spPr>
          <a:xfrm>
            <a:off x="5638800" y="971550"/>
            <a:ext cx="2514600" cy="685800"/>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2" name="Title 1"/>
          <p:cNvSpPr>
            <a:spLocks noGrp="1"/>
          </p:cNvSpPr>
          <p:nvPr>
            <p:ph type="title"/>
          </p:nvPr>
        </p:nvSpPr>
        <p:spPr>
          <a:xfrm>
            <a:off x="5791200" y="-171450"/>
            <a:ext cx="4038600" cy="1219200"/>
          </a:xfrm>
        </p:spPr>
        <p:txBody>
          <a:bodyPr>
            <a:normAutofit/>
          </a:bodyPr>
          <a:lstStyle/>
          <a:p>
            <a:r>
              <a:rPr lang="en-US" dirty="0"/>
              <a:t>CSMA-CA …</a:t>
            </a:r>
            <a:endParaRPr lang="en-IN" dirty="0"/>
          </a:p>
        </p:txBody>
      </p:sp>
      <p:sp>
        <p:nvSpPr>
          <p:cNvPr id="3" name="Footer Placeholder 2"/>
          <p:cNvSpPr>
            <a:spLocks noGrp="1"/>
          </p:cNvSpPr>
          <p:nvPr>
            <p:ph type="ftr" sz="quarter" idx="11"/>
          </p:nvPr>
        </p:nvSpPr>
        <p:spPr>
          <a:xfrm>
            <a:off x="6553200" y="4781550"/>
            <a:ext cx="2246489" cy="225920"/>
          </a:xfrm>
        </p:spPr>
        <p:txBody>
          <a:bodyPr/>
          <a:lstStyle/>
          <a:p>
            <a:r>
              <a:rPr lang="en-US" smtClean="0"/>
              <a:t>Dr.S.L.Jayalakshmi, VIT Chennai</a:t>
            </a:r>
            <a:endParaRPr lang="en-US" dirty="0"/>
          </a:p>
        </p:txBody>
      </p:sp>
      <p:sp>
        <p:nvSpPr>
          <p:cNvPr id="5" name="Content Placeholder 4">
            <a:extLst>
              <a:ext uri="{FF2B5EF4-FFF2-40B4-BE49-F238E27FC236}">
                <a16:creationId xmlns="" xmlns:a16="http://schemas.microsoft.com/office/drawing/2014/main" id="{6FE160CF-4AD2-EA4C-AF8D-4EA05BF35ACC}"/>
              </a:ext>
            </a:extLst>
          </p:cNvPr>
          <p:cNvSpPr>
            <a:spLocks noGrp="1"/>
          </p:cNvSpPr>
          <p:nvPr>
            <p:ph sz="quarter" idx="13"/>
          </p:nvPr>
        </p:nvSpPr>
        <p:spPr>
          <a:xfrm>
            <a:off x="1066800" y="1123950"/>
            <a:ext cx="7620000" cy="3505200"/>
          </a:xfrm>
        </p:spPr>
        <p:txBody>
          <a:bodyPr>
            <a:normAutofit fontScale="92500" lnSpcReduction="10000"/>
          </a:bodyPr>
          <a:lstStyle/>
          <a:p>
            <a:pPr algn="just"/>
            <a:r>
              <a:rPr lang="en-US" sz="2800" dirty="0"/>
              <a:t>These are three types of </a:t>
            </a:r>
            <a:r>
              <a:rPr lang="en-US" sz="2800" dirty="0" smtClean="0"/>
              <a:t>strategies</a:t>
            </a:r>
          </a:p>
          <a:p>
            <a:pPr lvl="1" algn="just"/>
            <a:r>
              <a:rPr lang="en-US" sz="2600" b="1" dirty="0" err="1"/>
              <a:t>InterFrame</a:t>
            </a:r>
            <a:r>
              <a:rPr lang="en-US" sz="2600" b="1" dirty="0"/>
              <a:t> Space (IFS) </a:t>
            </a:r>
            <a:r>
              <a:rPr lang="en-US" sz="2600" b="1" dirty="0" smtClean="0"/>
              <a:t>:</a:t>
            </a:r>
            <a:r>
              <a:rPr lang="en-US" altLang="en-US" sz="2600" dirty="0" smtClean="0"/>
              <a:t>When </a:t>
            </a:r>
            <a:r>
              <a:rPr lang="en-US" altLang="en-US" sz="2600" dirty="0"/>
              <a:t>channel is free waits for period of time called the interframe space or IFS.</a:t>
            </a:r>
          </a:p>
          <a:p>
            <a:pPr lvl="1" algn="just"/>
            <a:r>
              <a:rPr lang="en-US" sz="2600" b="1" dirty="0"/>
              <a:t>Contention </a:t>
            </a:r>
            <a:r>
              <a:rPr lang="en-US" sz="2600" b="1" dirty="0" smtClean="0"/>
              <a:t>Window: </a:t>
            </a:r>
            <a:r>
              <a:rPr lang="en-US" altLang="en-US" sz="2600" dirty="0" smtClean="0"/>
              <a:t>After </a:t>
            </a:r>
            <a:r>
              <a:rPr lang="en-US" altLang="en-US" sz="2600" dirty="0"/>
              <a:t>IFS time the station still waits to a time equal to the contention time </a:t>
            </a:r>
            <a:r>
              <a:rPr lang="en-US" altLang="en-US" sz="2600" dirty="0" smtClean="0"/>
              <a:t>.It is </a:t>
            </a:r>
            <a:r>
              <a:rPr lang="en-US" altLang="en-US" sz="2600" dirty="0"/>
              <a:t>an amount of time divided into slots. </a:t>
            </a:r>
            <a:endParaRPr lang="en-US" altLang="en-US" sz="2600" dirty="0" smtClean="0"/>
          </a:p>
          <a:p>
            <a:pPr lvl="1" algn="just"/>
            <a:r>
              <a:rPr lang="en-US" sz="2600" b="1" dirty="0"/>
              <a:t>Acknowledgements </a:t>
            </a:r>
            <a:r>
              <a:rPr lang="en-US" sz="2600" b="1" dirty="0" smtClean="0"/>
              <a:t>: </a:t>
            </a:r>
            <a:r>
              <a:rPr lang="en-US" sz="2600" dirty="0"/>
              <a:t>The positive acknowledgements and time-out timer can help guarantee a successful transmission of the frame.</a:t>
            </a:r>
          </a:p>
          <a:p>
            <a:pPr algn="just"/>
            <a:endParaRPr lang="en-US" altLang="en-US" sz="2800" dirty="0" smtClean="0"/>
          </a:p>
          <a:p>
            <a:pPr algn="just"/>
            <a:endParaRPr lang="en-US" altLang="en-US" sz="2800" dirty="0"/>
          </a:p>
          <a:p>
            <a:pPr algn="just"/>
            <a:endParaRPr lang="en-US" altLang="en-US" sz="2800" dirty="0"/>
          </a:p>
          <a:p>
            <a:pPr algn="just"/>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83347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0" y="438151"/>
            <a:ext cx="4191000" cy="533399"/>
          </a:xfrm>
        </p:spPr>
        <p:txBody>
          <a:bodyPr>
            <a:normAutofit fontScale="90000"/>
          </a:bodyPr>
          <a:lstStyle/>
          <a:p>
            <a:r>
              <a:rPr lang="en-US" dirty="0"/>
              <a:t>Timing in CSMA-CA</a:t>
            </a:r>
            <a:endParaRPr lang="en-IN" dirty="0"/>
          </a:p>
        </p:txBody>
      </p:sp>
      <p:sp>
        <p:nvSpPr>
          <p:cNvPr id="7" name="Footer Placeholder 6"/>
          <p:cNvSpPr>
            <a:spLocks noGrp="1"/>
          </p:cNvSpPr>
          <p:nvPr>
            <p:ph type="ftr" sz="quarter" idx="11"/>
          </p:nvPr>
        </p:nvSpPr>
        <p:spPr/>
        <p:txBody>
          <a:bodyPr/>
          <a:lstStyle/>
          <a:p>
            <a:r>
              <a:rPr lang="en-US" smtClean="0"/>
              <a:t>Dr.S.L.Jayalakshmi, VIT Chennai</a:t>
            </a:r>
            <a:endParaRPr lang="en-US"/>
          </a:p>
        </p:txBody>
      </p:sp>
      <p:pic>
        <p:nvPicPr>
          <p:cNvPr id="10" name="Picture 7">
            <a:extLst>
              <a:ext uri="{FF2B5EF4-FFF2-40B4-BE49-F238E27FC236}">
                <a16:creationId xmlns="" xmlns:a16="http://schemas.microsoft.com/office/drawing/2014/main" id="{FA5B0384-F853-A244-A85A-36086ABE7720}"/>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43418" y="2012556"/>
            <a:ext cx="8387315" cy="269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47185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Dr.S.L.Jayalakshmi, VIT Chennai</a:t>
            </a:r>
            <a:endParaRPr lang="en-US"/>
          </a:p>
        </p:txBody>
      </p:sp>
      <p:pic>
        <p:nvPicPr>
          <p:cNvPr id="8" name="Picture 7">
            <a:extLst>
              <a:ext uri="{FF2B5EF4-FFF2-40B4-BE49-F238E27FC236}">
                <a16:creationId xmlns="" xmlns:a16="http://schemas.microsoft.com/office/drawing/2014/main" id="{7E4A41FC-2FA4-B149-88C5-8B8770160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5983"/>
            <a:ext cx="6705600" cy="5179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07089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61950"/>
            <a:ext cx="6172200" cy="865573"/>
          </a:xfrm>
        </p:spPr>
        <p:txBody>
          <a:bodyPr>
            <a:normAutofit/>
          </a:bodyPr>
          <a:lstStyle/>
          <a:p>
            <a:r>
              <a:rPr lang="en-US" dirty="0"/>
              <a:t>Controlled Access Protocols</a:t>
            </a:r>
            <a:endParaRPr lang="en-IN" dirty="0"/>
          </a:p>
        </p:txBody>
      </p:sp>
      <p:sp>
        <p:nvSpPr>
          <p:cNvPr id="3" name="Content Placeholder 2"/>
          <p:cNvSpPr>
            <a:spLocks noGrp="1"/>
          </p:cNvSpPr>
          <p:nvPr>
            <p:ph idx="1"/>
          </p:nvPr>
        </p:nvSpPr>
        <p:spPr>
          <a:xfrm>
            <a:off x="685800" y="1478280"/>
            <a:ext cx="8229600" cy="3531870"/>
          </a:xfrm>
        </p:spPr>
        <p:txBody>
          <a:bodyPr>
            <a:normAutofit/>
          </a:bodyPr>
          <a:lstStyle/>
          <a:p>
            <a:pPr marL="342900" indent="-342900" algn="just"/>
            <a:r>
              <a:rPr lang="en-US" dirty="0"/>
              <a:t>In controlled access, the stations consult one another to find which station has the right to send. A station cannot send unless it has been authorized by other stations. </a:t>
            </a:r>
          </a:p>
          <a:p>
            <a:pPr algn="just"/>
            <a:r>
              <a:rPr lang="en-US" dirty="0"/>
              <a:t>The three types of Controlled Access Protocols are</a:t>
            </a:r>
          </a:p>
          <a:p>
            <a:pPr lvl="1" algn="just">
              <a:buSzPct val="117000"/>
            </a:pPr>
            <a:r>
              <a:rPr lang="en-US" altLang="en-US" sz="2000" dirty="0"/>
              <a:t>Reservation</a:t>
            </a:r>
          </a:p>
          <a:p>
            <a:pPr lvl="1" algn="just">
              <a:buSzPct val="117000"/>
            </a:pPr>
            <a:r>
              <a:rPr lang="fr-FR" altLang="en-US" sz="2000" dirty="0"/>
              <a:t>Polling</a:t>
            </a:r>
          </a:p>
          <a:p>
            <a:pPr lvl="1" algn="just">
              <a:buSzPct val="117000"/>
            </a:pPr>
            <a:r>
              <a:rPr lang="en-US" altLang="en-US" sz="2000" dirty="0"/>
              <a:t>Token Passing</a:t>
            </a:r>
          </a:p>
          <a:p>
            <a:pPr algn="just"/>
            <a:endParaRPr lang="en-US" dirty="0"/>
          </a:p>
          <a:p>
            <a:pPr marL="0" indent="0" algn="just">
              <a:buNone/>
            </a:pPr>
            <a:endParaRPr lang="en-IN" dirty="0"/>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48170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0" y="264583"/>
            <a:ext cx="6172200" cy="761999"/>
          </a:xfrm>
        </p:spPr>
        <p:txBody>
          <a:bodyPr>
            <a:normAutofit/>
          </a:bodyPr>
          <a:lstStyle/>
          <a:p>
            <a:r>
              <a:rPr lang="en-US" dirty="0"/>
              <a:t>Reservation Access Method</a:t>
            </a:r>
            <a:endParaRPr lang="en-IN" dirty="0"/>
          </a:p>
        </p:txBody>
      </p:sp>
      <p:sp>
        <p:nvSpPr>
          <p:cNvPr id="2" name="Footer Placeholder 1"/>
          <p:cNvSpPr>
            <a:spLocks noGrp="1"/>
          </p:cNvSpPr>
          <p:nvPr>
            <p:ph type="ftr" sz="quarter" idx="11"/>
          </p:nvPr>
        </p:nvSpPr>
        <p:spPr/>
        <p:txBody>
          <a:bodyPr/>
          <a:lstStyle/>
          <a:p>
            <a:r>
              <a:rPr lang="en-US" smtClean="0"/>
              <a:t>Dr.S.L.Jayalakshmi, VIT Chennai</a:t>
            </a:r>
            <a:endParaRPr lang="en-US"/>
          </a:p>
        </p:txBody>
      </p:sp>
      <p:sp>
        <p:nvSpPr>
          <p:cNvPr id="6" name="Content Placeholder 2">
            <a:extLst>
              <a:ext uri="{FF2B5EF4-FFF2-40B4-BE49-F238E27FC236}">
                <a16:creationId xmlns="" xmlns:a16="http://schemas.microsoft.com/office/drawing/2014/main" id="{C63A5C0A-6CD8-D740-9904-6C7F5355FA8A}"/>
              </a:ext>
            </a:extLst>
          </p:cNvPr>
          <p:cNvSpPr>
            <a:spLocks noGrp="1"/>
          </p:cNvSpPr>
          <p:nvPr>
            <p:ph idx="1"/>
          </p:nvPr>
        </p:nvSpPr>
        <p:spPr>
          <a:xfrm>
            <a:off x="533400" y="1159932"/>
            <a:ext cx="7809089" cy="3450168"/>
          </a:xfrm>
        </p:spPr>
        <p:txBody>
          <a:bodyPr>
            <a:normAutofit lnSpcReduction="10000"/>
          </a:bodyPr>
          <a:lstStyle/>
          <a:p>
            <a:r>
              <a:rPr lang="en-US" altLang="en-US" sz="3200" dirty="0"/>
              <a:t>A station must make a reservation before sending data</a:t>
            </a:r>
          </a:p>
          <a:p>
            <a:r>
              <a:rPr lang="en-US" altLang="en-US" sz="3200" dirty="0"/>
              <a:t>Time is divided into intervals</a:t>
            </a:r>
          </a:p>
          <a:p>
            <a:pPr lvl="1"/>
            <a:r>
              <a:rPr lang="en-US" altLang="en-US" sz="2800" dirty="0"/>
              <a:t>A reservation frame proceeds each time interval</a:t>
            </a:r>
          </a:p>
          <a:p>
            <a:pPr lvl="1"/>
            <a:r>
              <a:rPr lang="en-US" altLang="en-US" sz="2800" dirty="0"/>
              <a:t>Number of stations and number of time slots in the reservation frame are equal</a:t>
            </a:r>
          </a:p>
          <a:p>
            <a:pPr lvl="1"/>
            <a:r>
              <a:rPr lang="en-US" altLang="en-US" sz="2800" dirty="0"/>
              <a:t>Each time slot belongs to a particular station</a:t>
            </a:r>
          </a:p>
          <a:p>
            <a:pPr>
              <a:buNone/>
            </a:pPr>
            <a:endParaRPr lang="en-US" altLang="en-US" sz="32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21149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75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750" fill="hold"/>
                                        <p:tgtEl>
                                          <p:spTgt spid="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75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750" fill="hold"/>
                                        <p:tgtEl>
                                          <p:spTgt spid="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75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2" dur="750" fill="hold"/>
                                        <p:tgtEl>
                                          <p:spTgt spid="6">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75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90550"/>
            <a:ext cx="5791200" cy="761999"/>
          </a:xfrm>
        </p:spPr>
        <p:txBody>
          <a:bodyPr>
            <a:normAutofit fontScale="90000"/>
          </a:bodyPr>
          <a:lstStyle/>
          <a:p>
            <a:r>
              <a:rPr lang="en-US" dirty="0"/>
              <a:t>Reservation Access Method…</a:t>
            </a:r>
            <a:endParaRPr lang="en-IN" dirty="0"/>
          </a:p>
        </p:txBody>
      </p:sp>
      <p:sp>
        <p:nvSpPr>
          <p:cNvPr id="4" name="Footer Placeholder 3"/>
          <p:cNvSpPr>
            <a:spLocks noGrp="1"/>
          </p:cNvSpPr>
          <p:nvPr>
            <p:ph type="ftr" sz="quarter" idx="11"/>
          </p:nvPr>
        </p:nvSpPr>
        <p:spPr>
          <a:xfrm>
            <a:off x="6477000" y="4860430"/>
            <a:ext cx="2246489" cy="225920"/>
          </a:xfrm>
        </p:spPr>
        <p:txBody>
          <a:bodyPr/>
          <a:lstStyle/>
          <a:p>
            <a:r>
              <a:rPr lang="en-US" smtClean="0"/>
              <a:t>Dr.S.L.Jayalakshmi, VIT Chennai</a:t>
            </a:r>
            <a:endParaRPr lang="en-US"/>
          </a:p>
        </p:txBody>
      </p:sp>
      <p:pic>
        <p:nvPicPr>
          <p:cNvPr id="8" name="Picture 7">
            <a:extLst>
              <a:ext uri="{FF2B5EF4-FFF2-40B4-BE49-F238E27FC236}">
                <a16:creationId xmlns="" xmlns:a16="http://schemas.microsoft.com/office/drawing/2014/main" id="{809D2763-67A6-7D45-B85C-F7E7720DD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718532"/>
            <a:ext cx="8610600" cy="2217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07011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0" y="285751"/>
            <a:ext cx="3429000" cy="761999"/>
          </a:xfrm>
        </p:spPr>
        <p:txBody>
          <a:bodyPr/>
          <a:lstStyle/>
          <a:p>
            <a:r>
              <a:rPr lang="en-US" dirty="0"/>
              <a:t>Polling Method</a:t>
            </a:r>
            <a:endParaRPr lang="en-IN" dirty="0"/>
          </a:p>
        </p:txBody>
      </p:sp>
      <p:sp>
        <p:nvSpPr>
          <p:cNvPr id="3" name="Content Placeholder 2"/>
          <p:cNvSpPr>
            <a:spLocks noGrp="1"/>
          </p:cNvSpPr>
          <p:nvPr>
            <p:ph idx="1"/>
          </p:nvPr>
        </p:nvSpPr>
        <p:spPr>
          <a:xfrm>
            <a:off x="609600" y="1200150"/>
            <a:ext cx="7848600" cy="3531871"/>
          </a:xfrm>
        </p:spPr>
        <p:txBody>
          <a:bodyPr>
            <a:normAutofit/>
          </a:bodyPr>
          <a:lstStyle/>
          <a:p>
            <a:pPr>
              <a:lnSpc>
                <a:spcPct val="90000"/>
              </a:lnSpc>
            </a:pPr>
            <a:r>
              <a:rPr lang="en-US" altLang="en-US" dirty="0"/>
              <a:t>Devices are categorized as</a:t>
            </a:r>
          </a:p>
          <a:p>
            <a:pPr lvl="1">
              <a:lnSpc>
                <a:spcPct val="90000"/>
              </a:lnSpc>
            </a:pPr>
            <a:r>
              <a:rPr lang="en-US" altLang="en-US" sz="2000" dirty="0"/>
              <a:t>Primary Station (PS)</a:t>
            </a:r>
          </a:p>
          <a:p>
            <a:pPr lvl="1">
              <a:lnSpc>
                <a:spcPct val="90000"/>
              </a:lnSpc>
            </a:pPr>
            <a:r>
              <a:rPr lang="en-US" altLang="en-US" sz="2000" dirty="0"/>
              <a:t>Secondary Station (SS)</a:t>
            </a:r>
          </a:p>
          <a:p>
            <a:pPr>
              <a:lnSpc>
                <a:spcPct val="90000"/>
              </a:lnSpc>
            </a:pPr>
            <a:r>
              <a:rPr lang="en-US" altLang="en-US" dirty="0"/>
              <a:t>All data exchange must go through the primary station</a:t>
            </a:r>
          </a:p>
          <a:p>
            <a:pPr>
              <a:lnSpc>
                <a:spcPct val="90000"/>
              </a:lnSpc>
            </a:pPr>
            <a:r>
              <a:rPr lang="en-US" altLang="en-US" dirty="0"/>
              <a:t>Primary station controls the link and initiates the session</a:t>
            </a:r>
          </a:p>
          <a:p>
            <a:pPr>
              <a:lnSpc>
                <a:spcPct val="90000"/>
              </a:lnSpc>
            </a:pPr>
            <a:r>
              <a:rPr lang="en-US" altLang="en-US" dirty="0"/>
              <a:t>Secondary station obey the instructions of PS.</a:t>
            </a:r>
          </a:p>
          <a:p>
            <a:pPr marL="0" indent="0">
              <a:lnSpc>
                <a:spcPct val="90000"/>
              </a:lnSpc>
              <a:buNone/>
            </a:pPr>
            <a:r>
              <a:rPr lang="en-US" altLang="en-US" dirty="0"/>
              <a:t>1. PS polls stations</a:t>
            </a:r>
          </a:p>
          <a:p>
            <a:pPr lvl="1">
              <a:lnSpc>
                <a:spcPct val="90000"/>
              </a:lnSpc>
            </a:pPr>
            <a:r>
              <a:rPr lang="en-US" altLang="en-US" sz="2000" dirty="0"/>
              <a:t>Asking SS if they have something to send</a:t>
            </a:r>
          </a:p>
          <a:p>
            <a:pPr marL="0" indent="0">
              <a:lnSpc>
                <a:spcPct val="90000"/>
              </a:lnSpc>
              <a:buNone/>
            </a:pPr>
            <a:r>
              <a:rPr lang="en-US" altLang="en-US" dirty="0"/>
              <a:t>2. PS select a SS</a:t>
            </a:r>
          </a:p>
          <a:p>
            <a:pPr lvl="1">
              <a:lnSpc>
                <a:spcPct val="90000"/>
              </a:lnSpc>
            </a:pPr>
            <a:r>
              <a:rPr lang="en-US" altLang="en-US" sz="2000" dirty="0"/>
              <a:t>Telling it to get ready to receive data</a:t>
            </a:r>
          </a:p>
          <a:p>
            <a:endParaRPr lang="en-US" dirty="0"/>
          </a:p>
        </p:txBody>
      </p:sp>
      <p:sp>
        <p:nvSpPr>
          <p:cNvPr id="6" name="Footer Placeholder 5"/>
          <p:cNvSpPr>
            <a:spLocks noGrp="1"/>
          </p:cNvSpPr>
          <p:nvPr>
            <p:ph type="ftr" sz="quarter" idx="11"/>
          </p:nvPr>
        </p:nvSpPr>
        <p:spPr/>
        <p:txBody>
          <a:bodyPr/>
          <a:lstStyle/>
          <a:p>
            <a:r>
              <a:rPr lang="en-US" smtClean="0"/>
              <a:t>Dr.S.L.Jayalakshmi, VIT Chennai</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83500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10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1000" fill="hold"/>
                                        <p:tgtEl>
                                          <p:spTgt spid="3">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10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09550"/>
            <a:ext cx="6705600" cy="761999"/>
          </a:xfrm>
        </p:spPr>
        <p:txBody>
          <a:bodyPr>
            <a:normAutofit fontScale="90000"/>
          </a:bodyPr>
          <a:lstStyle/>
          <a:p>
            <a:r>
              <a:rPr lang="en-US" dirty="0"/>
              <a:t>Primary Station (PS) polls stations</a:t>
            </a:r>
            <a:endParaRPr lang="en-IN" dirty="0"/>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pic>
        <p:nvPicPr>
          <p:cNvPr id="8" name="Picture 4">
            <a:extLst>
              <a:ext uri="{FF2B5EF4-FFF2-40B4-BE49-F238E27FC236}">
                <a16:creationId xmlns="" xmlns:a16="http://schemas.microsoft.com/office/drawing/2014/main" id="{BAFD9971-EC80-FC4A-96E2-545F50A2D34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00200" y="1229188"/>
            <a:ext cx="5381625" cy="3305175"/>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03805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133351"/>
            <a:ext cx="3505200" cy="914399"/>
          </a:xfrm>
        </p:spPr>
        <p:txBody>
          <a:bodyPr/>
          <a:lstStyle/>
          <a:p>
            <a:r>
              <a:rPr lang="en-US" altLang="en-US" dirty="0"/>
              <a:t>Multiple Access</a:t>
            </a:r>
            <a:endParaRPr lang="en-IN" dirty="0"/>
          </a:p>
        </p:txBody>
      </p:sp>
      <p:sp>
        <p:nvSpPr>
          <p:cNvPr id="3" name="Content Placeholder 2"/>
          <p:cNvSpPr>
            <a:spLocks noGrp="1"/>
          </p:cNvSpPr>
          <p:nvPr>
            <p:ph idx="1"/>
          </p:nvPr>
        </p:nvSpPr>
        <p:spPr>
          <a:xfrm>
            <a:off x="4572000" y="1141213"/>
            <a:ext cx="4114800" cy="3546873"/>
          </a:xfrm>
        </p:spPr>
        <p:txBody>
          <a:bodyPr>
            <a:normAutofit fontScale="92500" lnSpcReduction="20000"/>
          </a:bodyPr>
          <a:lstStyle/>
          <a:p>
            <a:pPr algn="just"/>
            <a:r>
              <a:rPr lang="en-US" altLang="en-US" dirty="0"/>
              <a:t>In data link control protocols, </a:t>
            </a:r>
            <a:r>
              <a:rPr lang="en-US" altLang="en-US" b="1" dirty="0">
                <a:solidFill>
                  <a:schemeClr val="tx2"/>
                </a:solidFill>
              </a:rPr>
              <a:t>dedicated</a:t>
            </a:r>
            <a:r>
              <a:rPr lang="en-US" altLang="en-US" dirty="0">
                <a:solidFill>
                  <a:schemeClr val="tx2"/>
                </a:solidFill>
              </a:rPr>
              <a:t> link between the sender and receiver</a:t>
            </a:r>
            <a:r>
              <a:rPr lang="en-US" altLang="en-US" dirty="0"/>
              <a:t>.</a:t>
            </a:r>
          </a:p>
          <a:p>
            <a:pPr algn="just"/>
            <a:r>
              <a:rPr lang="en-US" altLang="en-US" dirty="0"/>
              <a:t>Data link layer divided into </a:t>
            </a:r>
            <a:r>
              <a:rPr lang="en-US" altLang="en-US" b="1" dirty="0">
                <a:solidFill>
                  <a:schemeClr val="tx2"/>
                </a:solidFill>
              </a:rPr>
              <a:t>two</a:t>
            </a:r>
            <a:r>
              <a:rPr lang="en-US" altLang="en-US" dirty="0"/>
              <a:t> functionality-oriented sublayers</a:t>
            </a:r>
          </a:p>
          <a:p>
            <a:pPr algn="just"/>
            <a:r>
              <a:rPr lang="en-US" altLang="en-US" dirty="0"/>
              <a:t>Upper sublayer is responsible for data link </a:t>
            </a:r>
            <a:r>
              <a:rPr lang="en-US" altLang="en-US" dirty="0">
                <a:solidFill>
                  <a:schemeClr val="tx2"/>
                </a:solidFill>
              </a:rPr>
              <a:t>(</a:t>
            </a:r>
            <a:r>
              <a:rPr lang="en-US" altLang="en-US" b="1" dirty="0">
                <a:solidFill>
                  <a:schemeClr val="tx2"/>
                </a:solidFill>
              </a:rPr>
              <a:t>flow and error) </a:t>
            </a:r>
            <a:r>
              <a:rPr lang="en-US" altLang="en-US" dirty="0"/>
              <a:t>control (Link Layer Control - LLC). </a:t>
            </a:r>
          </a:p>
          <a:p>
            <a:pPr algn="just"/>
            <a:r>
              <a:rPr lang="en-US" altLang="en-US" dirty="0"/>
              <a:t>Lower sublayer is responsible for resolving </a:t>
            </a:r>
            <a:r>
              <a:rPr lang="en-US" altLang="en-US" b="1" dirty="0"/>
              <a:t>access</a:t>
            </a:r>
            <a:r>
              <a:rPr lang="en-US" altLang="en-US" dirty="0"/>
              <a:t> to the shared media </a:t>
            </a:r>
            <a:r>
              <a:rPr lang="en-US" altLang="en-US" dirty="0">
                <a:solidFill>
                  <a:schemeClr val="tx2"/>
                </a:solidFill>
              </a:rPr>
              <a:t>(Medium Access Control - MAC)</a:t>
            </a:r>
            <a:r>
              <a:rPr lang="en-US" altLang="en-US" dirty="0"/>
              <a:t>.</a:t>
            </a:r>
          </a:p>
          <a:p>
            <a:pPr algn="just"/>
            <a:r>
              <a:rPr lang="en-US" altLang="en-US" dirty="0"/>
              <a:t>Multiple access protocol </a:t>
            </a:r>
            <a:r>
              <a:rPr lang="en-US" altLang="en-US" b="1" dirty="0"/>
              <a:t>coordinates</a:t>
            </a:r>
            <a:r>
              <a:rPr lang="en-US" altLang="en-US" dirty="0"/>
              <a:t> to access the link (media).</a:t>
            </a:r>
          </a:p>
        </p:txBody>
      </p:sp>
      <p:sp>
        <p:nvSpPr>
          <p:cNvPr id="5" name="Footer Placeholder 4"/>
          <p:cNvSpPr>
            <a:spLocks noGrp="1"/>
          </p:cNvSpPr>
          <p:nvPr>
            <p:ph type="ftr" sz="quarter" idx="11"/>
          </p:nvPr>
        </p:nvSpPr>
        <p:spPr/>
        <p:txBody>
          <a:bodyPr/>
          <a:lstStyle/>
          <a:p>
            <a:r>
              <a:rPr lang="en-US" smtClean="0"/>
              <a:t>Dr.S.L.Jayalakshmi, VIT Chennai</a:t>
            </a:r>
            <a:endParaRPr lang="en-US"/>
          </a:p>
        </p:txBody>
      </p:sp>
      <p:pic>
        <p:nvPicPr>
          <p:cNvPr id="7" name="Picture 6">
            <a:extLst>
              <a:ext uri="{FF2B5EF4-FFF2-40B4-BE49-F238E27FC236}">
                <a16:creationId xmlns="" xmlns:a16="http://schemas.microsoft.com/office/drawing/2014/main" id="{91AF8692-299B-1D47-8A14-CB7F4EF77C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114550"/>
            <a:ext cx="4419600" cy="1849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929171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9838"/>
            <a:ext cx="8305800" cy="990600"/>
          </a:xfrm>
        </p:spPr>
        <p:txBody>
          <a:bodyPr>
            <a:normAutofit fontScale="90000"/>
          </a:bodyPr>
          <a:lstStyle/>
          <a:p>
            <a:r>
              <a:rPr lang="en-US" dirty="0"/>
              <a:t>Primary Station select a Secondary Station</a:t>
            </a:r>
            <a:endParaRPr lang="en-IN" dirty="0"/>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pic>
        <p:nvPicPr>
          <p:cNvPr id="7" name="Picture 4">
            <a:extLst>
              <a:ext uri="{FF2B5EF4-FFF2-40B4-BE49-F238E27FC236}">
                <a16:creationId xmlns="" xmlns:a16="http://schemas.microsoft.com/office/drawing/2014/main" id="{EE4388D7-B807-A948-A8BA-B0AE4F7941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1153508"/>
            <a:ext cx="5181600" cy="3441701"/>
          </a:xfrm>
          <a:noFill/>
        </p:spPr>
      </p:pic>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13825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285750"/>
            <a:ext cx="4495800" cy="685800"/>
          </a:xfrm>
        </p:spPr>
        <p:txBody>
          <a:bodyPr>
            <a:normAutofit fontScale="90000"/>
          </a:bodyPr>
          <a:lstStyle/>
          <a:p>
            <a:r>
              <a:rPr lang="en-US" dirty="0"/>
              <a:t>Token Passing Method</a:t>
            </a:r>
            <a:endParaRPr lang="en-IN" dirty="0"/>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sp>
        <p:nvSpPr>
          <p:cNvPr id="6" name="Content Placeholder 5">
            <a:extLst>
              <a:ext uri="{FF2B5EF4-FFF2-40B4-BE49-F238E27FC236}">
                <a16:creationId xmlns="" xmlns:a16="http://schemas.microsoft.com/office/drawing/2014/main" id="{297ECDA6-5D5A-7A43-8158-876B803DF3B1}"/>
              </a:ext>
            </a:extLst>
          </p:cNvPr>
          <p:cNvSpPr>
            <a:spLocks noGrp="1"/>
          </p:cNvSpPr>
          <p:nvPr>
            <p:ph idx="1"/>
          </p:nvPr>
        </p:nvSpPr>
        <p:spPr>
          <a:xfrm>
            <a:off x="228600" y="971550"/>
            <a:ext cx="8763000" cy="4419600"/>
          </a:xfrm>
        </p:spPr>
        <p:txBody>
          <a:bodyPr>
            <a:normAutofit/>
          </a:bodyPr>
          <a:lstStyle/>
          <a:p>
            <a:pPr>
              <a:lnSpc>
                <a:spcPct val="90000"/>
              </a:lnSpc>
            </a:pPr>
            <a:r>
              <a:rPr lang="en-US" altLang="ja-JP" sz="1850" dirty="0">
                <a:ea typeface="MS PGothic" panose="020B0600070205080204" pitchFamily="34" charset="-128"/>
                <a:cs typeface="Times New Roman" panose="02020603050405020304" pitchFamily="18" charset="0"/>
              </a:rPr>
              <a:t>Stations in a network are organized in a </a:t>
            </a:r>
            <a:r>
              <a:rPr lang="en-US" altLang="ja-JP" sz="1850" b="1" dirty="0">
                <a:solidFill>
                  <a:schemeClr val="tx2"/>
                </a:solidFill>
                <a:ea typeface="MS PGothic" panose="020B0600070205080204" pitchFamily="34" charset="-128"/>
                <a:cs typeface="Times New Roman" panose="02020603050405020304" pitchFamily="18" charset="0"/>
              </a:rPr>
              <a:t>logical ring</a:t>
            </a:r>
            <a:r>
              <a:rPr lang="en-US" altLang="ja-JP" sz="1850" b="1" dirty="0">
                <a:ea typeface="MS PGothic" panose="020B0600070205080204" pitchFamily="34" charset="-128"/>
                <a:cs typeface="Times New Roman" panose="02020603050405020304" pitchFamily="18" charset="0"/>
              </a:rPr>
              <a:t>,</a:t>
            </a:r>
            <a:r>
              <a:rPr lang="en-US" altLang="ja-JP" sz="1850" dirty="0">
                <a:ea typeface="MS PGothic" panose="020B0600070205080204" pitchFamily="34" charset="-128"/>
                <a:cs typeface="Times New Roman" panose="02020603050405020304" pitchFamily="18" charset="0"/>
              </a:rPr>
              <a:t> for each station, there is a </a:t>
            </a:r>
            <a:r>
              <a:rPr lang="en-US" altLang="ja-JP" sz="1850" b="1" dirty="0">
                <a:solidFill>
                  <a:schemeClr val="tx2"/>
                </a:solidFill>
                <a:ea typeface="MS PGothic" panose="020B0600070205080204" pitchFamily="34" charset="-128"/>
                <a:cs typeface="Times New Roman" panose="02020603050405020304" pitchFamily="18" charset="0"/>
              </a:rPr>
              <a:t>predecessor and a successor </a:t>
            </a:r>
          </a:p>
          <a:p>
            <a:pPr>
              <a:lnSpc>
                <a:spcPct val="90000"/>
              </a:lnSpc>
            </a:pPr>
            <a:r>
              <a:rPr lang="en-US" altLang="ja-JP" sz="1850" dirty="0">
                <a:ea typeface="MS PGothic" panose="020B0600070205080204" pitchFamily="34" charset="-128"/>
                <a:cs typeface="Times New Roman" panose="02020603050405020304" pitchFamily="18" charset="0"/>
              </a:rPr>
              <a:t>For a station to access the channel</a:t>
            </a:r>
            <a:r>
              <a:rPr lang="en-US" altLang="ja-JP" sz="1850" b="1" dirty="0">
                <a:ea typeface="MS PGothic" panose="020B0600070205080204" pitchFamily="34" charset="-128"/>
                <a:cs typeface="Times New Roman" panose="02020603050405020304" pitchFamily="18" charset="0"/>
              </a:rPr>
              <a:t>, it </a:t>
            </a:r>
            <a:r>
              <a:rPr lang="en-US" altLang="ja-JP" sz="1850" b="1" dirty="0">
                <a:solidFill>
                  <a:schemeClr val="tx2"/>
                </a:solidFill>
                <a:ea typeface="MS PGothic" panose="020B0600070205080204" pitchFamily="34" charset="-128"/>
                <a:cs typeface="Times New Roman" panose="02020603050405020304" pitchFamily="18" charset="0"/>
              </a:rPr>
              <a:t>must posses a token (special packet) </a:t>
            </a:r>
            <a:r>
              <a:rPr lang="en-US" altLang="ja-JP" sz="1850" dirty="0">
                <a:ea typeface="MS PGothic" panose="020B0600070205080204" pitchFamily="34" charset="-128"/>
                <a:cs typeface="Times New Roman" panose="02020603050405020304" pitchFamily="18" charset="0"/>
              </a:rPr>
              <a:t>that gives the station the right to access the channel and send its data</a:t>
            </a:r>
          </a:p>
          <a:p>
            <a:pPr>
              <a:lnSpc>
                <a:spcPct val="90000"/>
              </a:lnSpc>
            </a:pPr>
            <a:r>
              <a:rPr lang="en-US" altLang="ja-JP" sz="1850" dirty="0">
                <a:ea typeface="MS PGothic" panose="020B0600070205080204" pitchFamily="34" charset="-128"/>
                <a:cs typeface="Times New Roman" panose="02020603050405020304" pitchFamily="18" charset="0"/>
              </a:rPr>
              <a:t>Once the station has finished its task, the token will then be passed to the successor (next station)</a:t>
            </a:r>
          </a:p>
          <a:p>
            <a:pPr>
              <a:lnSpc>
                <a:spcPct val="90000"/>
              </a:lnSpc>
            </a:pPr>
            <a:r>
              <a:rPr lang="en-US" altLang="ja-JP" sz="1850" dirty="0">
                <a:ea typeface="MS PGothic" panose="020B0600070205080204" pitchFamily="34" charset="-128"/>
                <a:cs typeface="Times New Roman" panose="02020603050405020304" pitchFamily="18" charset="0"/>
              </a:rPr>
              <a:t>The station </a:t>
            </a:r>
            <a:r>
              <a:rPr lang="en-US" altLang="ja-JP" sz="1850" b="1" dirty="0">
                <a:solidFill>
                  <a:schemeClr val="tx2"/>
                </a:solidFill>
                <a:ea typeface="MS PGothic" panose="020B0600070205080204" pitchFamily="34" charset="-128"/>
                <a:cs typeface="Times New Roman" panose="02020603050405020304" pitchFamily="18" charset="0"/>
              </a:rPr>
              <a:t>cannot send data</a:t>
            </a:r>
            <a:r>
              <a:rPr lang="en-US" altLang="ja-JP" sz="1850" b="1" dirty="0">
                <a:ea typeface="MS PGothic" panose="020B0600070205080204" pitchFamily="34" charset="-128"/>
                <a:cs typeface="Times New Roman" panose="02020603050405020304" pitchFamily="18" charset="0"/>
              </a:rPr>
              <a:t> until it </a:t>
            </a:r>
            <a:r>
              <a:rPr lang="en-US" altLang="ja-JP" sz="1850" b="1" dirty="0">
                <a:solidFill>
                  <a:schemeClr val="tx2"/>
                </a:solidFill>
                <a:ea typeface="MS PGothic" panose="020B0600070205080204" pitchFamily="34" charset="-128"/>
                <a:cs typeface="Times New Roman" panose="02020603050405020304" pitchFamily="18" charset="0"/>
              </a:rPr>
              <a:t>receives the token again </a:t>
            </a:r>
            <a:r>
              <a:rPr lang="en-US" altLang="ja-JP" sz="1850" dirty="0">
                <a:ea typeface="MS PGothic" panose="020B0600070205080204" pitchFamily="34" charset="-128"/>
                <a:cs typeface="Times New Roman" panose="02020603050405020304" pitchFamily="18" charset="0"/>
              </a:rPr>
              <a:t>in the next round</a:t>
            </a:r>
          </a:p>
          <a:p>
            <a:pPr>
              <a:lnSpc>
                <a:spcPct val="90000"/>
              </a:lnSpc>
            </a:pPr>
            <a:r>
              <a:rPr lang="en-US" altLang="ja-JP" sz="1850" dirty="0">
                <a:ea typeface="MS PGothic" panose="020B0600070205080204" pitchFamily="34" charset="-128"/>
                <a:cs typeface="Times New Roman" panose="02020603050405020304" pitchFamily="18" charset="0"/>
              </a:rPr>
              <a:t>Token management is necessary </a:t>
            </a:r>
          </a:p>
          <a:p>
            <a:pPr marL="669925" lvl="1" indent="-325438">
              <a:lnSpc>
                <a:spcPct val="90000"/>
              </a:lnSpc>
            </a:pPr>
            <a:r>
              <a:rPr lang="en-US" altLang="ja-JP" sz="1850" dirty="0">
                <a:ea typeface="MS PGothic" panose="020B0600070205080204" pitchFamily="34" charset="-128"/>
                <a:cs typeface="Times New Roman" panose="02020603050405020304" pitchFamily="18" charset="0"/>
              </a:rPr>
              <a:t>Every station is limited in the time of token possession</a:t>
            </a:r>
          </a:p>
          <a:p>
            <a:pPr marL="669925" lvl="1" indent="-325438">
              <a:lnSpc>
                <a:spcPct val="90000"/>
              </a:lnSpc>
            </a:pPr>
            <a:r>
              <a:rPr lang="en-US" altLang="ja-JP" sz="1850" dirty="0">
                <a:ea typeface="MS PGothic" panose="020B0600070205080204" pitchFamily="34" charset="-128"/>
                <a:cs typeface="Times New Roman" panose="02020603050405020304" pitchFamily="18" charset="0"/>
              </a:rPr>
              <a:t>Token must be monitored to ensure no lose or destroyed</a:t>
            </a:r>
          </a:p>
          <a:p>
            <a:pPr marL="669925" lvl="1" indent="-325438">
              <a:lnSpc>
                <a:spcPct val="90000"/>
              </a:lnSpc>
            </a:pPr>
            <a:r>
              <a:rPr lang="en-US" altLang="ja-JP" sz="1850" dirty="0">
                <a:ea typeface="MS PGothic" panose="020B0600070205080204" pitchFamily="34" charset="-128"/>
                <a:cs typeface="Times New Roman" panose="02020603050405020304" pitchFamily="18" charset="0"/>
              </a:rPr>
              <a:t>Assign priorities to the stations and to the types of data transmitted</a:t>
            </a:r>
          </a:p>
          <a:p>
            <a:pPr marL="669925" lvl="1" indent="-325438">
              <a:lnSpc>
                <a:spcPct val="90000"/>
              </a:lnSpc>
            </a:pPr>
            <a:r>
              <a:rPr lang="en-US" altLang="ja-JP" sz="1850" dirty="0">
                <a:ea typeface="MS PGothic" panose="020B0600070205080204" pitchFamily="34" charset="-128"/>
                <a:cs typeface="Times New Roman" panose="02020603050405020304" pitchFamily="18" charset="0"/>
              </a:rPr>
              <a:t>To make low-priority stations release the token to high priority stations</a:t>
            </a:r>
          </a:p>
          <a:p>
            <a:endParaRPr lang="en-US" sz="185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46813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6">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 calcmode="lin" valueType="num">
                                      <p:cBhvr additive="base">
                                        <p:cTn id="3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6">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anim calcmode="lin" valueType="num">
                                      <p:cBhvr additive="base">
                                        <p:cTn id="3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0" dur="1000" fill="hold"/>
                                        <p:tgtEl>
                                          <p:spTgt spid="6">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anim calcmode="lin" valueType="num">
                                      <p:cBhvr additive="base">
                                        <p:cTn id="43"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6">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 calcmode="lin" valueType="num">
                                      <p:cBhvr additive="base">
                                        <p:cTn id="47"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553200" y="4936630"/>
            <a:ext cx="2246489" cy="225920"/>
          </a:xfrm>
        </p:spPr>
        <p:txBody>
          <a:bodyPr/>
          <a:lstStyle/>
          <a:p>
            <a:r>
              <a:rPr lang="en-US" smtClean="0"/>
              <a:t>Dr.S.L.Jayalakshmi, VIT Chennai</a:t>
            </a:r>
            <a:endParaRPr lang="en-US"/>
          </a:p>
        </p:txBody>
      </p:sp>
      <p:sp>
        <p:nvSpPr>
          <p:cNvPr id="5" name="Title 4"/>
          <p:cNvSpPr>
            <a:spLocks noGrp="1"/>
          </p:cNvSpPr>
          <p:nvPr>
            <p:ph type="title"/>
          </p:nvPr>
        </p:nvSpPr>
        <p:spPr>
          <a:xfrm>
            <a:off x="3429000" y="43050"/>
            <a:ext cx="4944533" cy="865573"/>
          </a:xfrm>
        </p:spPr>
        <p:txBody>
          <a:bodyPr>
            <a:normAutofit fontScale="90000"/>
          </a:bodyPr>
          <a:lstStyle/>
          <a:p>
            <a:r>
              <a:rPr lang="en-US" dirty="0"/>
              <a:t>Token Passing Procedure</a:t>
            </a:r>
            <a:endParaRPr lang="en-IN" dirty="0"/>
          </a:p>
        </p:txBody>
      </p:sp>
      <p:pic>
        <p:nvPicPr>
          <p:cNvPr id="7" name="Content Placeholder 5">
            <a:extLst>
              <a:ext uri="{FF2B5EF4-FFF2-40B4-BE49-F238E27FC236}">
                <a16:creationId xmlns="" xmlns:a16="http://schemas.microsoft.com/office/drawing/2014/main" id="{4FE2CFCE-DB86-9642-BEA1-A1878639DE53}"/>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a:stretch>
            <a:fillRect/>
          </a:stretch>
        </p:blipFill>
        <p:spPr>
          <a:xfrm>
            <a:off x="2133600" y="1504950"/>
            <a:ext cx="4837289" cy="2676801"/>
          </a:xfrm>
          <a:noFill/>
        </p:spPr>
      </p:pic>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415619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48" y="123261"/>
            <a:ext cx="5143500" cy="865573"/>
          </a:xfrm>
        </p:spPr>
        <p:txBody>
          <a:bodyPr>
            <a:normAutofit/>
          </a:bodyPr>
          <a:lstStyle/>
          <a:p>
            <a:r>
              <a:rPr lang="en-US" dirty="0"/>
              <a:t>Channelization Method</a:t>
            </a:r>
            <a:endParaRPr lang="en-IN" dirty="0"/>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sp>
        <p:nvSpPr>
          <p:cNvPr id="7" name="Content Placeholder 2">
            <a:extLst>
              <a:ext uri="{FF2B5EF4-FFF2-40B4-BE49-F238E27FC236}">
                <a16:creationId xmlns="" xmlns:a16="http://schemas.microsoft.com/office/drawing/2014/main" id="{B47A747B-A286-7D4E-A7DD-C4B3B0F33F3B}"/>
              </a:ext>
            </a:extLst>
          </p:cNvPr>
          <p:cNvSpPr txBox="1">
            <a:spLocks/>
          </p:cNvSpPr>
          <p:nvPr/>
        </p:nvSpPr>
        <p:spPr>
          <a:xfrm>
            <a:off x="533400" y="1452031"/>
            <a:ext cx="8458196" cy="3318936"/>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669925" lvl="1" indent="-325438" algn="just">
              <a:lnSpc>
                <a:spcPct val="90000"/>
              </a:lnSpc>
            </a:pPr>
            <a:r>
              <a:rPr lang="en-US" sz="2800" dirty="0">
                <a:solidFill>
                  <a:schemeClr val="tx2"/>
                </a:solidFill>
                <a:ea typeface="MS PGothic" panose="020B0600070205080204" pitchFamily="34" charset="-128"/>
                <a:cs typeface="Times New Roman" panose="02020603050405020304" pitchFamily="18" charset="0"/>
              </a:rPr>
              <a:t>Channelization</a:t>
            </a:r>
            <a:r>
              <a:rPr lang="en-US" sz="2800" dirty="0">
                <a:ea typeface="MS PGothic" panose="020B0600070205080204" pitchFamily="34" charset="-128"/>
                <a:cs typeface="Times New Roman" panose="02020603050405020304" pitchFamily="18" charset="0"/>
              </a:rPr>
              <a:t> is a multiple-access method. Here, available bandwidth of a link is shared in time, frequency, or through code, between different stations. </a:t>
            </a:r>
          </a:p>
          <a:p>
            <a:pPr marL="669925" lvl="1" indent="-325438" algn="just">
              <a:lnSpc>
                <a:spcPct val="90000"/>
              </a:lnSpc>
            </a:pPr>
            <a:r>
              <a:rPr lang="en-US" sz="2800" dirty="0">
                <a:ea typeface="MS PGothic" panose="020B0600070205080204" pitchFamily="34" charset="-128"/>
                <a:cs typeface="Times New Roman" panose="02020603050405020304" pitchFamily="18" charset="0"/>
              </a:rPr>
              <a:t>There are </a:t>
            </a:r>
            <a:r>
              <a:rPr lang="en-US" sz="2800" dirty="0">
                <a:solidFill>
                  <a:schemeClr val="tx2"/>
                </a:solidFill>
                <a:ea typeface="MS PGothic" panose="020B0600070205080204" pitchFamily="34" charset="-128"/>
                <a:cs typeface="Times New Roman" panose="02020603050405020304" pitchFamily="18" charset="0"/>
              </a:rPr>
              <a:t>three</a:t>
            </a:r>
            <a:r>
              <a:rPr lang="en-US" sz="2800" dirty="0">
                <a:ea typeface="MS PGothic" panose="020B0600070205080204" pitchFamily="34" charset="-128"/>
                <a:cs typeface="Times New Roman" panose="02020603050405020304" pitchFamily="18" charset="0"/>
              </a:rPr>
              <a:t> types</a:t>
            </a:r>
          </a:p>
          <a:p>
            <a:pPr marL="1081405" lvl="3" indent="-325438">
              <a:lnSpc>
                <a:spcPct val="90000"/>
              </a:lnSpc>
              <a:buSzPct val="117000"/>
            </a:pPr>
            <a:r>
              <a:rPr lang="en-US" altLang="en-US" sz="2000" b="1" dirty="0">
                <a:ea typeface="MS PGothic" panose="020B0600070205080204" pitchFamily="34" charset="-128"/>
                <a:cs typeface="Times New Roman" panose="02020603050405020304" pitchFamily="18" charset="0"/>
              </a:rPr>
              <a:t>Frequency-Division Multiple Access (FDMA)</a:t>
            </a:r>
            <a:endParaRPr lang="fr-FR" altLang="en-US" sz="2000" b="1" dirty="0">
              <a:ea typeface="MS PGothic" panose="020B0600070205080204" pitchFamily="34" charset="-128"/>
              <a:cs typeface="Times New Roman" panose="02020603050405020304" pitchFamily="18" charset="0"/>
            </a:endParaRPr>
          </a:p>
          <a:p>
            <a:pPr marL="1081405" lvl="3" indent="-325438">
              <a:lnSpc>
                <a:spcPct val="90000"/>
              </a:lnSpc>
              <a:buSzPct val="117000"/>
            </a:pPr>
            <a:r>
              <a:rPr lang="fr-FR" altLang="en-US" sz="2000" b="1" dirty="0">
                <a:ea typeface="MS PGothic" panose="020B0600070205080204" pitchFamily="34" charset="-128"/>
                <a:cs typeface="Times New Roman" panose="02020603050405020304" pitchFamily="18" charset="0"/>
              </a:rPr>
              <a:t>Time-Division Multiple Access (TDMA)</a:t>
            </a:r>
          </a:p>
          <a:p>
            <a:pPr marL="1081405" lvl="3" indent="-325438">
              <a:lnSpc>
                <a:spcPct val="90000"/>
              </a:lnSpc>
              <a:buSzPct val="117000"/>
            </a:pPr>
            <a:r>
              <a:rPr lang="fr-FR" altLang="en-US" sz="2000" b="1" dirty="0">
                <a:ea typeface="MS PGothic" panose="020B0600070205080204" pitchFamily="34" charset="-128"/>
                <a:cs typeface="Times New Roman" panose="02020603050405020304" pitchFamily="18" charset="0"/>
              </a:rPr>
              <a:t>Code-Division Multiple Access (CDMA</a:t>
            </a:r>
            <a:r>
              <a:rPr lang="fr-FR" altLang="en-US" sz="2000" b="1" dirty="0">
                <a:solidFill>
                  <a:schemeClr val="accent1">
                    <a:hueOff val="0"/>
                    <a:satOff val="0"/>
                    <a:lumOff val="0"/>
                  </a:schemeClr>
                </a:solidFill>
              </a:rPr>
              <a:t>)</a:t>
            </a:r>
            <a:endParaRPr lang="en-US" altLang="en-US" sz="2000" b="1" dirty="0">
              <a:solidFill>
                <a:schemeClr val="accent1">
                  <a:hueOff val="0"/>
                  <a:satOff val="0"/>
                  <a:lumOff val="0"/>
                </a:schemeClr>
              </a:solidFill>
            </a:endParaRPr>
          </a:p>
          <a:p>
            <a:pPr marL="502920" lvl="2" indent="0" algn="just">
              <a:buNone/>
            </a:pPr>
            <a:endParaRPr lang="en-US" sz="2400" dirty="0">
              <a:solidFill>
                <a:schemeClr val="accent1">
                  <a:hueOff val="0"/>
                  <a:satOff val="0"/>
                  <a:lumOff val="0"/>
                </a:schemeClr>
              </a:solidFill>
              <a:effectLst>
                <a:outerShdw blurRad="38100" dist="38100" dir="2700000" algn="tl">
                  <a:srgbClr val="C0C0C0"/>
                </a:outerShdw>
              </a:effectLst>
            </a:endParaRPr>
          </a:p>
          <a:p>
            <a:pPr algn="just"/>
            <a:endParaRPr lang="en-US" sz="3200" dirty="0">
              <a:solidFill>
                <a:schemeClr val="accent1">
                  <a:hueOff val="0"/>
                  <a:satOff val="0"/>
                  <a:lumOff val="0"/>
                </a:schemeClr>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29731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1731" y="285750"/>
            <a:ext cx="7696200" cy="865573"/>
          </a:xfrm>
        </p:spPr>
        <p:txBody>
          <a:bodyPr>
            <a:normAutofit fontScale="90000"/>
          </a:bodyPr>
          <a:lstStyle/>
          <a:p>
            <a:r>
              <a:rPr lang="en-US" dirty="0"/>
              <a:t>Frequency Division Multiple Access (FDMA)</a:t>
            </a:r>
            <a:endParaRPr lang="en-IN" dirty="0"/>
          </a:p>
        </p:txBody>
      </p:sp>
      <p:sp>
        <p:nvSpPr>
          <p:cNvPr id="3" name="Content Placeholder 2"/>
          <p:cNvSpPr>
            <a:spLocks noGrp="1"/>
          </p:cNvSpPr>
          <p:nvPr>
            <p:ph idx="1"/>
          </p:nvPr>
        </p:nvSpPr>
        <p:spPr>
          <a:xfrm>
            <a:off x="914400" y="2077375"/>
            <a:ext cx="7391400" cy="1713575"/>
          </a:xfrm>
        </p:spPr>
        <p:txBody>
          <a:bodyPr>
            <a:normAutofit/>
          </a:bodyPr>
          <a:lstStyle/>
          <a:p>
            <a:pPr marL="45720" indent="0" algn="just">
              <a:buNone/>
            </a:pPr>
            <a:r>
              <a:rPr lang="en-US" altLang="en-US" sz="2800" dirty="0"/>
              <a:t>In FDMA, the available bandwidth of the common channel is divided into bands that are separated by guard bands.</a:t>
            </a:r>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10375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67E355-4D2B-7B49-BD83-D1DD0F34D5D6}"/>
              </a:ext>
            </a:extLst>
          </p:cNvPr>
          <p:cNvSpPr>
            <a:spLocks noGrp="1"/>
          </p:cNvSpPr>
          <p:nvPr>
            <p:ph type="title"/>
          </p:nvPr>
        </p:nvSpPr>
        <p:spPr>
          <a:xfrm>
            <a:off x="304800" y="133350"/>
            <a:ext cx="8153400" cy="865573"/>
          </a:xfrm>
        </p:spPr>
        <p:txBody>
          <a:bodyPr>
            <a:normAutofit fontScale="90000"/>
          </a:bodyPr>
          <a:lstStyle/>
          <a:p>
            <a:r>
              <a:rPr lang="en-US" altLang="en-US" dirty="0"/>
              <a:t>Frequency-division multiple access (FDMA)</a:t>
            </a:r>
            <a:endParaRPr lang="en-US" dirty="0"/>
          </a:p>
        </p:txBody>
      </p:sp>
      <p:sp>
        <p:nvSpPr>
          <p:cNvPr id="4" name="Footer Placeholder 3">
            <a:extLst>
              <a:ext uri="{FF2B5EF4-FFF2-40B4-BE49-F238E27FC236}">
                <a16:creationId xmlns="" xmlns:a16="http://schemas.microsoft.com/office/drawing/2014/main" id="{B85DBD32-7536-8245-A23B-C86777FCD3A9}"/>
              </a:ext>
            </a:extLst>
          </p:cNvPr>
          <p:cNvSpPr>
            <a:spLocks noGrp="1"/>
          </p:cNvSpPr>
          <p:nvPr>
            <p:ph type="ftr" sz="quarter" idx="11"/>
          </p:nvPr>
        </p:nvSpPr>
        <p:spPr/>
        <p:txBody>
          <a:bodyPr/>
          <a:lstStyle/>
          <a:p>
            <a:r>
              <a:rPr lang="en-US" smtClean="0"/>
              <a:t>Dr.S.L.Jayalakshmi, VIT Chennai</a:t>
            </a:r>
            <a:endParaRPr lang="en-US"/>
          </a:p>
        </p:txBody>
      </p:sp>
      <p:pic>
        <p:nvPicPr>
          <p:cNvPr id="5" name="Picture 9">
            <a:extLst>
              <a:ext uri="{FF2B5EF4-FFF2-40B4-BE49-F238E27FC236}">
                <a16:creationId xmlns="" xmlns:a16="http://schemas.microsoft.com/office/drawing/2014/main" id="{CD87CC8A-5617-2E40-BA54-077CCE5504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96807"/>
            <a:ext cx="9144000" cy="4146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97958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B0CE54-89A4-134E-86F6-478004E27A6F}"/>
              </a:ext>
            </a:extLst>
          </p:cNvPr>
          <p:cNvSpPr>
            <a:spLocks noGrp="1"/>
          </p:cNvSpPr>
          <p:nvPr>
            <p:ph type="title"/>
          </p:nvPr>
        </p:nvSpPr>
        <p:spPr>
          <a:xfrm>
            <a:off x="2438400" y="438150"/>
            <a:ext cx="7162800" cy="865573"/>
          </a:xfrm>
        </p:spPr>
        <p:txBody>
          <a:bodyPr>
            <a:normAutofit fontScale="90000"/>
          </a:bodyPr>
          <a:lstStyle/>
          <a:p>
            <a:r>
              <a:rPr lang="en-US" dirty="0"/>
              <a:t>Time-Division Multiple Access (TDMA)</a:t>
            </a:r>
          </a:p>
        </p:txBody>
      </p:sp>
      <p:sp>
        <p:nvSpPr>
          <p:cNvPr id="3" name="Content Placeholder 2">
            <a:extLst>
              <a:ext uri="{FF2B5EF4-FFF2-40B4-BE49-F238E27FC236}">
                <a16:creationId xmlns="" xmlns:a16="http://schemas.microsoft.com/office/drawing/2014/main" id="{7BA73095-025F-C343-B9E2-203A85DBC15B}"/>
              </a:ext>
            </a:extLst>
          </p:cNvPr>
          <p:cNvSpPr>
            <a:spLocks noGrp="1"/>
          </p:cNvSpPr>
          <p:nvPr>
            <p:ph idx="1"/>
          </p:nvPr>
        </p:nvSpPr>
        <p:spPr>
          <a:xfrm>
            <a:off x="533400" y="1733550"/>
            <a:ext cx="7848599" cy="2893483"/>
          </a:xfrm>
        </p:spPr>
        <p:txBody>
          <a:bodyPr>
            <a:normAutofit/>
          </a:bodyPr>
          <a:lstStyle/>
          <a:p>
            <a:pPr marL="45720" indent="0" algn="just">
              <a:buNone/>
            </a:pPr>
            <a:r>
              <a:rPr lang="en-US" altLang="en-US" sz="3200" dirty="0"/>
              <a:t>In TDMA, the bandwidth is just one channel that is timeshared between different stations.</a:t>
            </a:r>
          </a:p>
          <a:p>
            <a:pPr algn="just"/>
            <a:endParaRPr lang="en-US" sz="3200" dirty="0"/>
          </a:p>
        </p:txBody>
      </p:sp>
      <p:sp>
        <p:nvSpPr>
          <p:cNvPr id="4" name="Footer Placeholder 3">
            <a:extLst>
              <a:ext uri="{FF2B5EF4-FFF2-40B4-BE49-F238E27FC236}">
                <a16:creationId xmlns="" xmlns:a16="http://schemas.microsoft.com/office/drawing/2014/main" id="{13192A33-8470-454C-A9B9-4BCA92E80DAD}"/>
              </a:ext>
            </a:extLst>
          </p:cNvPr>
          <p:cNvSpPr>
            <a:spLocks noGrp="1"/>
          </p:cNvSpPr>
          <p:nvPr>
            <p:ph type="ftr" sz="quarter" idx="11"/>
          </p:nvPr>
        </p:nvSpPr>
        <p:spPr/>
        <p:txBody>
          <a:bodyPr/>
          <a:lstStyle/>
          <a:p>
            <a:r>
              <a:rPr lang="en-US" smtClean="0"/>
              <a:t>Dr.S.L.Jayalakshmi,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56207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F2219D-0CFD-154D-8A23-9C2D74E0D425}"/>
              </a:ext>
            </a:extLst>
          </p:cNvPr>
          <p:cNvSpPr>
            <a:spLocks noGrp="1"/>
          </p:cNvSpPr>
          <p:nvPr>
            <p:ph type="title"/>
          </p:nvPr>
        </p:nvSpPr>
        <p:spPr>
          <a:xfrm>
            <a:off x="914400" y="133350"/>
            <a:ext cx="7315200" cy="865573"/>
          </a:xfrm>
        </p:spPr>
        <p:txBody>
          <a:bodyPr>
            <a:normAutofit fontScale="90000"/>
          </a:bodyPr>
          <a:lstStyle/>
          <a:p>
            <a:r>
              <a:rPr lang="en-US" dirty="0"/>
              <a:t>Time-Division Multiple Access (TDMA)</a:t>
            </a:r>
          </a:p>
        </p:txBody>
      </p:sp>
      <p:sp>
        <p:nvSpPr>
          <p:cNvPr id="4" name="Footer Placeholder 3">
            <a:extLst>
              <a:ext uri="{FF2B5EF4-FFF2-40B4-BE49-F238E27FC236}">
                <a16:creationId xmlns="" xmlns:a16="http://schemas.microsoft.com/office/drawing/2014/main" id="{DDFDB214-4227-B443-BECD-206AE017BC74}"/>
              </a:ext>
            </a:extLst>
          </p:cNvPr>
          <p:cNvSpPr>
            <a:spLocks noGrp="1"/>
          </p:cNvSpPr>
          <p:nvPr>
            <p:ph type="ftr" sz="quarter" idx="11"/>
          </p:nvPr>
        </p:nvSpPr>
        <p:spPr>
          <a:xfrm>
            <a:off x="6477000" y="4860430"/>
            <a:ext cx="2246489" cy="225920"/>
          </a:xfrm>
        </p:spPr>
        <p:txBody>
          <a:bodyPr/>
          <a:lstStyle/>
          <a:p>
            <a:r>
              <a:rPr lang="en-US" smtClean="0"/>
              <a:t>Dr.S.L.Jayalakshmi, VIT Chennai</a:t>
            </a:r>
            <a:endParaRPr lang="en-US" dirty="0"/>
          </a:p>
        </p:txBody>
      </p:sp>
      <p:pic>
        <p:nvPicPr>
          <p:cNvPr id="5" name="Picture 7">
            <a:extLst>
              <a:ext uri="{FF2B5EF4-FFF2-40B4-BE49-F238E27FC236}">
                <a16:creationId xmlns="" xmlns:a16="http://schemas.microsoft.com/office/drawing/2014/main" id="{488F77DA-26B9-DA4A-91A2-709758CF97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455" y="979873"/>
            <a:ext cx="8337090" cy="3801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371820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D02DCC-F393-144E-AC76-8A2BDCF56488}"/>
              </a:ext>
            </a:extLst>
          </p:cNvPr>
          <p:cNvSpPr>
            <a:spLocks noGrp="1"/>
          </p:cNvSpPr>
          <p:nvPr>
            <p:ph type="title"/>
          </p:nvPr>
        </p:nvSpPr>
        <p:spPr>
          <a:xfrm>
            <a:off x="1981200" y="-95250"/>
            <a:ext cx="6400800" cy="1619824"/>
          </a:xfrm>
        </p:spPr>
        <p:txBody>
          <a:bodyPr>
            <a:normAutofit/>
          </a:bodyPr>
          <a:lstStyle/>
          <a:p>
            <a:r>
              <a:rPr lang="fr-FR" dirty="0"/>
              <a:t>Code-Division Multiple Access (CDMA)</a:t>
            </a:r>
            <a:endParaRPr lang="en-US" dirty="0"/>
          </a:p>
        </p:txBody>
      </p:sp>
      <p:sp>
        <p:nvSpPr>
          <p:cNvPr id="3" name="Content Placeholder 2">
            <a:extLst>
              <a:ext uri="{FF2B5EF4-FFF2-40B4-BE49-F238E27FC236}">
                <a16:creationId xmlns="" xmlns:a16="http://schemas.microsoft.com/office/drawing/2014/main" id="{BF523BDF-1D74-2A42-8822-270F09FCA776}"/>
              </a:ext>
            </a:extLst>
          </p:cNvPr>
          <p:cNvSpPr>
            <a:spLocks noGrp="1"/>
          </p:cNvSpPr>
          <p:nvPr>
            <p:ph idx="1"/>
          </p:nvPr>
        </p:nvSpPr>
        <p:spPr>
          <a:xfrm>
            <a:off x="1066800" y="2077375"/>
            <a:ext cx="7656689" cy="2654645"/>
          </a:xfrm>
        </p:spPr>
        <p:txBody>
          <a:bodyPr>
            <a:normAutofit/>
          </a:bodyPr>
          <a:lstStyle/>
          <a:p>
            <a:pPr marL="45720" indent="0">
              <a:buNone/>
            </a:pPr>
            <a:r>
              <a:rPr lang="en-US" altLang="en-US" sz="3600" dirty="0"/>
              <a:t>In CDMA, one channel carries all transmissions simultaneously.</a:t>
            </a:r>
          </a:p>
          <a:p>
            <a:pPr marL="45720" indent="0">
              <a:buNone/>
            </a:pPr>
            <a:endParaRPr lang="en-US" sz="3600" dirty="0"/>
          </a:p>
        </p:txBody>
      </p:sp>
      <p:sp>
        <p:nvSpPr>
          <p:cNvPr id="4" name="Footer Placeholder 3">
            <a:extLst>
              <a:ext uri="{FF2B5EF4-FFF2-40B4-BE49-F238E27FC236}">
                <a16:creationId xmlns="" xmlns:a16="http://schemas.microsoft.com/office/drawing/2014/main" id="{BC8346CD-887A-0A4B-84A2-407FF3B0B890}"/>
              </a:ext>
            </a:extLst>
          </p:cNvPr>
          <p:cNvSpPr>
            <a:spLocks noGrp="1"/>
          </p:cNvSpPr>
          <p:nvPr>
            <p:ph type="ftr" sz="quarter" idx="11"/>
          </p:nvPr>
        </p:nvSpPr>
        <p:spPr/>
        <p:txBody>
          <a:bodyPr/>
          <a:lstStyle/>
          <a:p>
            <a:r>
              <a:rPr lang="en-US" smtClean="0"/>
              <a:t>Dr.S.L.Jayalakshmi,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279874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5A382C-01FD-E14C-B145-E4D6FE4C77E3}"/>
              </a:ext>
            </a:extLst>
          </p:cNvPr>
          <p:cNvSpPr>
            <a:spLocks noGrp="1"/>
          </p:cNvSpPr>
          <p:nvPr>
            <p:ph type="title"/>
          </p:nvPr>
        </p:nvSpPr>
        <p:spPr>
          <a:xfrm>
            <a:off x="914400" y="31750"/>
            <a:ext cx="7315200" cy="865573"/>
          </a:xfrm>
        </p:spPr>
        <p:txBody>
          <a:bodyPr>
            <a:normAutofit fontScale="90000"/>
          </a:bodyPr>
          <a:lstStyle/>
          <a:p>
            <a:r>
              <a:rPr lang="fr-FR" dirty="0"/>
              <a:t>Code-Division Multiple Access (CDMA)</a:t>
            </a:r>
            <a:endParaRPr lang="en-US" dirty="0"/>
          </a:p>
        </p:txBody>
      </p:sp>
      <p:sp>
        <p:nvSpPr>
          <p:cNvPr id="4" name="Footer Placeholder 3">
            <a:extLst>
              <a:ext uri="{FF2B5EF4-FFF2-40B4-BE49-F238E27FC236}">
                <a16:creationId xmlns="" xmlns:a16="http://schemas.microsoft.com/office/drawing/2014/main" id="{918E2F43-C192-7B41-9B7C-C70024CCF3A5}"/>
              </a:ext>
            </a:extLst>
          </p:cNvPr>
          <p:cNvSpPr>
            <a:spLocks noGrp="1"/>
          </p:cNvSpPr>
          <p:nvPr>
            <p:ph type="ftr" sz="quarter" idx="11"/>
          </p:nvPr>
        </p:nvSpPr>
        <p:spPr/>
        <p:txBody>
          <a:bodyPr/>
          <a:lstStyle/>
          <a:p>
            <a:r>
              <a:rPr lang="en-US" smtClean="0"/>
              <a:t>Dr.S.L.Jayalakshmi, VIT Chennai</a:t>
            </a:r>
            <a:endParaRPr lang="en-US"/>
          </a:p>
        </p:txBody>
      </p:sp>
      <p:pic>
        <p:nvPicPr>
          <p:cNvPr id="5" name="Picture 7">
            <a:extLst>
              <a:ext uri="{FF2B5EF4-FFF2-40B4-BE49-F238E27FC236}">
                <a16:creationId xmlns="" xmlns:a16="http://schemas.microsoft.com/office/drawing/2014/main" id="{5044AF57-9E79-6B49-A7E1-14A9DD96C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35" y="1123950"/>
            <a:ext cx="8856129" cy="3883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55049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57151"/>
            <a:ext cx="5181600" cy="914399"/>
          </a:xfrm>
        </p:spPr>
        <p:txBody>
          <a:bodyPr>
            <a:normAutofit fontScale="90000"/>
          </a:bodyPr>
          <a:lstStyle/>
          <a:p>
            <a:r>
              <a:rPr lang="en-IN" dirty="0"/>
              <a:t>Multiple Access Protocols</a:t>
            </a:r>
          </a:p>
        </p:txBody>
      </p:sp>
      <p:sp>
        <p:nvSpPr>
          <p:cNvPr id="5" name="Footer Placeholder 4"/>
          <p:cNvSpPr>
            <a:spLocks noGrp="1"/>
          </p:cNvSpPr>
          <p:nvPr>
            <p:ph type="ftr" sz="quarter" idx="11"/>
          </p:nvPr>
        </p:nvSpPr>
        <p:spPr/>
        <p:txBody>
          <a:bodyPr/>
          <a:lstStyle/>
          <a:p>
            <a:r>
              <a:rPr lang="en-US" smtClean="0"/>
              <a:t>Dr.S.L.Jayalakshmi, VIT Chennai</a:t>
            </a:r>
            <a:endParaRPr lang="en-US"/>
          </a:p>
        </p:txBody>
      </p:sp>
      <p:graphicFrame>
        <p:nvGraphicFramePr>
          <p:cNvPr id="6" name="Diagram 5">
            <a:extLst>
              <a:ext uri="{FF2B5EF4-FFF2-40B4-BE49-F238E27FC236}">
                <a16:creationId xmlns="" xmlns:a16="http://schemas.microsoft.com/office/drawing/2014/main" id="{58A26A7E-FBAD-C84E-9FC5-545E9F3871B3}"/>
              </a:ext>
            </a:extLst>
          </p:cNvPr>
          <p:cNvGraphicFramePr/>
          <p:nvPr>
            <p:extLst>
              <p:ext uri="{D42A27DB-BD31-4B8C-83A1-F6EECF244321}">
                <p14:modId xmlns:p14="http://schemas.microsoft.com/office/powerpoint/2010/main" val="1626824825"/>
              </p:ext>
            </p:extLst>
          </p:nvPr>
        </p:nvGraphicFramePr>
        <p:xfrm>
          <a:off x="-304799" y="1123950"/>
          <a:ext cx="9220200" cy="373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6357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9550"/>
            <a:ext cx="7315200" cy="865573"/>
          </a:xfrm>
        </p:spPr>
        <p:txBody>
          <a:bodyPr/>
          <a:lstStyle/>
          <a:p>
            <a:r>
              <a:rPr lang="en-US" dirty="0" smtClean="0"/>
              <a:t>Framing</a:t>
            </a:r>
            <a:endParaRPr lang="en-US" dirty="0"/>
          </a:p>
        </p:txBody>
      </p:sp>
      <p:sp>
        <p:nvSpPr>
          <p:cNvPr id="3" name="Content Placeholder 2"/>
          <p:cNvSpPr>
            <a:spLocks noGrp="1"/>
          </p:cNvSpPr>
          <p:nvPr>
            <p:ph idx="1"/>
          </p:nvPr>
        </p:nvSpPr>
        <p:spPr>
          <a:xfrm>
            <a:off x="609600" y="971550"/>
            <a:ext cx="7315200" cy="3733800"/>
          </a:xfrm>
        </p:spPr>
        <p:txBody>
          <a:bodyPr>
            <a:normAutofit/>
          </a:bodyPr>
          <a:lstStyle/>
          <a:p>
            <a:pPr algn="just"/>
            <a:r>
              <a:rPr lang="en-US" dirty="0"/>
              <a:t>In the physical layer, data transmission involves </a:t>
            </a:r>
            <a:r>
              <a:rPr lang="en-US" dirty="0" smtClean="0"/>
              <a:t>synchronized </a:t>
            </a:r>
            <a:r>
              <a:rPr lang="en-US" dirty="0"/>
              <a:t>transmission of bits from the source to the destination. The data link layer packs these bits into frames.</a:t>
            </a:r>
          </a:p>
          <a:p>
            <a:pPr algn="just"/>
            <a:r>
              <a:rPr lang="en-US" dirty="0"/>
              <a:t>Data-link layer takes the packets from the Network Layer and encapsulates them into frames. If the frame size becomes too large, then the packet may be divided into small sized frames. Smaller sized frames makes flow control and error control more efficient.</a:t>
            </a:r>
          </a:p>
          <a:p>
            <a:pPr algn="just"/>
            <a:r>
              <a:rPr lang="en-US" dirty="0"/>
              <a:t>Then, it sends each frame bit-by-bit on the hardware. At receiver’s end, data link layer picks up signals from hardware and assembles them into frames.</a:t>
            </a:r>
          </a:p>
          <a:p>
            <a:endParaRPr lang="en-US" dirty="0"/>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5380056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7315200" cy="865573"/>
          </a:xfrm>
        </p:spPr>
        <p:txBody>
          <a:bodyPr/>
          <a:lstStyle/>
          <a:p>
            <a:r>
              <a:rPr lang="en-US" dirty="0" smtClean="0"/>
              <a:t>Framing</a:t>
            </a:r>
            <a:endParaRPr lang="en-US" dirty="0"/>
          </a:p>
        </p:txBody>
      </p:sp>
      <p:sp>
        <p:nvSpPr>
          <p:cNvPr id="3" name="Content Placeholder 2"/>
          <p:cNvSpPr>
            <a:spLocks noGrp="1"/>
          </p:cNvSpPr>
          <p:nvPr>
            <p:ph idx="1"/>
          </p:nvPr>
        </p:nvSpPr>
        <p:spPr>
          <a:xfrm>
            <a:off x="381000" y="1123950"/>
            <a:ext cx="7315200" cy="2654645"/>
          </a:xfrm>
        </p:spPr>
        <p:txBody>
          <a:bodyPr/>
          <a:lstStyle/>
          <a:p>
            <a:pPr lvl="8"/>
            <a:endParaRPr lang="en-US" dirty="0"/>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00150"/>
            <a:ext cx="7315199"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97525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38150"/>
            <a:ext cx="7315200" cy="865573"/>
          </a:xfrm>
        </p:spPr>
        <p:txBody>
          <a:bodyPr>
            <a:normAutofit fontScale="90000"/>
          </a:bodyPr>
          <a:lstStyle/>
          <a:p>
            <a:r>
              <a:rPr lang="en-US" b="1" dirty="0"/>
              <a:t>Parts of a Frame</a:t>
            </a:r>
            <a:br>
              <a:rPr lang="en-US" b="1" dirty="0"/>
            </a:br>
            <a:endParaRPr lang="en-US" dirty="0"/>
          </a:p>
        </p:txBody>
      </p:sp>
      <p:sp>
        <p:nvSpPr>
          <p:cNvPr id="3" name="Content Placeholder 2"/>
          <p:cNvSpPr>
            <a:spLocks noGrp="1"/>
          </p:cNvSpPr>
          <p:nvPr>
            <p:ph idx="1"/>
          </p:nvPr>
        </p:nvSpPr>
        <p:spPr>
          <a:xfrm>
            <a:off x="457200" y="895350"/>
            <a:ext cx="7315200" cy="3733800"/>
          </a:xfrm>
        </p:spPr>
        <p:txBody>
          <a:bodyPr>
            <a:normAutofit/>
          </a:bodyPr>
          <a:lstStyle/>
          <a:p>
            <a:r>
              <a:rPr lang="en-US" sz="2400" dirty="0" smtClean="0"/>
              <a:t>A </a:t>
            </a:r>
            <a:r>
              <a:rPr lang="en-US" sz="2400" dirty="0"/>
              <a:t>frame has the following parts −</a:t>
            </a:r>
          </a:p>
          <a:p>
            <a:pPr lvl="2"/>
            <a:r>
              <a:rPr lang="en-US" sz="2000" dirty="0"/>
              <a:t>Frame Header − It contains the source and the destination addresses of the frame.</a:t>
            </a:r>
          </a:p>
          <a:p>
            <a:pPr lvl="2"/>
            <a:r>
              <a:rPr lang="en-US" sz="2000" dirty="0"/>
              <a:t>Payload field − It contains the message to be delivered.</a:t>
            </a:r>
          </a:p>
          <a:p>
            <a:pPr lvl="2"/>
            <a:r>
              <a:rPr lang="en-US" sz="2000" dirty="0"/>
              <a:t>Trailer − It contains the error detection and error correction bits.</a:t>
            </a:r>
          </a:p>
          <a:p>
            <a:pPr lvl="2"/>
            <a:r>
              <a:rPr lang="en-US" sz="2000" dirty="0"/>
              <a:t>Flag − It marks the beginning and end of the frame.</a:t>
            </a:r>
          </a:p>
          <a:p>
            <a:pPr lvl="1"/>
            <a:endParaRPr lang="en-US" sz="2000" dirty="0"/>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486150"/>
            <a:ext cx="59436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3653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315200" cy="998923"/>
          </a:xfrm>
        </p:spPr>
        <p:txBody>
          <a:bodyPr>
            <a:normAutofit fontScale="90000"/>
          </a:bodyPr>
          <a:lstStyle/>
          <a:p>
            <a:r>
              <a:rPr lang="en-US" b="1" dirty="0" smtClean="0"/>
              <a:t/>
            </a:r>
            <a:br>
              <a:rPr lang="en-US" b="1" dirty="0" smtClean="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Types </a:t>
            </a:r>
            <a:r>
              <a:rPr lang="en-US" b="1" dirty="0"/>
              <a:t>of Framing</a:t>
            </a:r>
            <a:br>
              <a:rPr lang="en-US" b="1" dirty="0"/>
            </a:br>
            <a:endParaRPr lang="en-US" dirty="0"/>
          </a:p>
        </p:txBody>
      </p:sp>
      <p:sp>
        <p:nvSpPr>
          <p:cNvPr id="3" name="Content Placeholder 2"/>
          <p:cNvSpPr>
            <a:spLocks noGrp="1"/>
          </p:cNvSpPr>
          <p:nvPr>
            <p:ph idx="1"/>
          </p:nvPr>
        </p:nvSpPr>
        <p:spPr>
          <a:xfrm>
            <a:off x="304800" y="590550"/>
            <a:ext cx="8077200" cy="4419600"/>
          </a:xfrm>
        </p:spPr>
        <p:txBody>
          <a:bodyPr>
            <a:normAutofit/>
          </a:bodyPr>
          <a:lstStyle/>
          <a:p>
            <a:r>
              <a:rPr lang="en-US" dirty="0" smtClean="0"/>
              <a:t>Framing </a:t>
            </a:r>
            <a:r>
              <a:rPr lang="en-US" dirty="0"/>
              <a:t>can be of two types, fixed sized framing and variable sized framing.</a:t>
            </a:r>
          </a:p>
          <a:p>
            <a:pPr lvl="1"/>
            <a:r>
              <a:rPr lang="en-US" b="1" dirty="0"/>
              <a:t>Fixed-sized Framing</a:t>
            </a:r>
            <a:endParaRPr lang="en-US" dirty="0"/>
          </a:p>
          <a:p>
            <a:pPr lvl="2"/>
            <a:r>
              <a:rPr lang="en-US" dirty="0"/>
              <a:t>Here the size of the frame is fixed and so the frame length acts as delimiter of the frame. Consequently, it does not require additional boundary bits to identify the start and end of the frame.</a:t>
            </a:r>
          </a:p>
          <a:p>
            <a:pPr lvl="2"/>
            <a:r>
              <a:rPr lang="en-US" dirty="0"/>
              <a:t>Example − Asynchronous </a:t>
            </a:r>
            <a:r>
              <a:rPr lang="en-US" dirty="0" smtClean="0"/>
              <a:t>Transfer </a:t>
            </a:r>
            <a:r>
              <a:rPr lang="en-US" dirty="0"/>
              <a:t>M</a:t>
            </a:r>
            <a:r>
              <a:rPr lang="en-US" dirty="0" smtClean="0"/>
              <a:t>ode</a:t>
            </a:r>
            <a:r>
              <a:rPr lang="en-US" dirty="0"/>
              <a:t> </a:t>
            </a:r>
            <a:r>
              <a:rPr lang="en-US" dirty="0" smtClean="0"/>
              <a:t>(ATM) wide-area </a:t>
            </a:r>
            <a:r>
              <a:rPr lang="en-US" dirty="0"/>
              <a:t>network, which uses frames of fixed size called cells</a:t>
            </a:r>
            <a:r>
              <a:rPr lang="en-US" dirty="0" smtClean="0"/>
              <a:t>.</a:t>
            </a:r>
            <a:endParaRPr lang="en-US" dirty="0"/>
          </a:p>
          <a:p>
            <a:pPr lvl="1"/>
            <a:r>
              <a:rPr lang="en-US" b="1" dirty="0"/>
              <a:t>Variable – Sized Framing</a:t>
            </a:r>
            <a:endParaRPr lang="en-US" dirty="0"/>
          </a:p>
          <a:p>
            <a:pPr lvl="2"/>
            <a:r>
              <a:rPr lang="en-US" dirty="0"/>
              <a:t>Here, the size of each frame to be transmitted may be different. So additional mechanisms are kept to mark the end of one frame and the beginning of the next frame.</a:t>
            </a:r>
          </a:p>
          <a:p>
            <a:pPr lvl="2"/>
            <a:r>
              <a:rPr lang="en-US" dirty="0"/>
              <a:t>It is used in local area networks.</a:t>
            </a:r>
          </a:p>
          <a:p>
            <a:endParaRPr lang="en-US" dirty="0"/>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2506320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61950"/>
            <a:ext cx="7315200" cy="865573"/>
          </a:xfrm>
        </p:spPr>
        <p:txBody>
          <a:bodyPr/>
          <a:lstStyle/>
          <a:p>
            <a:endParaRPr lang="en-US" dirty="0"/>
          </a:p>
        </p:txBody>
      </p:sp>
      <p:sp>
        <p:nvSpPr>
          <p:cNvPr id="3" name="Content Placeholder 2"/>
          <p:cNvSpPr>
            <a:spLocks noGrp="1"/>
          </p:cNvSpPr>
          <p:nvPr>
            <p:ph idx="1"/>
          </p:nvPr>
        </p:nvSpPr>
        <p:spPr>
          <a:xfrm>
            <a:off x="609600" y="1276350"/>
            <a:ext cx="7315200" cy="3505200"/>
          </a:xfrm>
        </p:spPr>
        <p:txBody>
          <a:bodyPr>
            <a:normAutofit/>
          </a:bodyPr>
          <a:lstStyle/>
          <a:p>
            <a:r>
              <a:rPr lang="en-US" dirty="0"/>
              <a:t>Two ways to define frame delimiters in variable sized framing are −</a:t>
            </a:r>
          </a:p>
          <a:p>
            <a:pPr lvl="1"/>
            <a:r>
              <a:rPr lang="en-US" b="1" dirty="0"/>
              <a:t>Length Field</a:t>
            </a:r>
            <a:r>
              <a:rPr lang="en-US" dirty="0"/>
              <a:t> − </a:t>
            </a:r>
            <a:r>
              <a:rPr lang="en-US" dirty="0" smtClean="0"/>
              <a:t>It </a:t>
            </a:r>
            <a:r>
              <a:rPr lang="en-US" dirty="0"/>
              <a:t>is used that determines the size of the frame. It is used in Ethernet (IEEE 802.3).</a:t>
            </a:r>
          </a:p>
          <a:p>
            <a:pPr lvl="1"/>
            <a:r>
              <a:rPr lang="en-US" b="1" dirty="0"/>
              <a:t>End Delimiter</a:t>
            </a:r>
            <a:r>
              <a:rPr lang="en-US" dirty="0"/>
              <a:t> − </a:t>
            </a:r>
            <a:r>
              <a:rPr lang="en-US" dirty="0" smtClean="0"/>
              <a:t>A </a:t>
            </a:r>
            <a:r>
              <a:rPr lang="en-US" dirty="0"/>
              <a:t>pattern is used as a delimiter to determine the size of </a:t>
            </a:r>
            <a:r>
              <a:rPr lang="en-US" dirty="0" smtClean="0"/>
              <a:t>frame (used in token rings).</a:t>
            </a:r>
          </a:p>
          <a:p>
            <a:pPr lvl="1"/>
            <a:r>
              <a:rPr lang="en-US" dirty="0"/>
              <a:t>T</a:t>
            </a:r>
            <a:r>
              <a:rPr lang="en-US" dirty="0" smtClean="0"/>
              <a:t>wo </a:t>
            </a:r>
            <a:r>
              <a:rPr lang="en-US" dirty="0"/>
              <a:t>approaches </a:t>
            </a:r>
          </a:p>
          <a:p>
            <a:pPr lvl="2"/>
            <a:r>
              <a:rPr lang="en-US" b="1" dirty="0"/>
              <a:t>Byte – </a:t>
            </a:r>
            <a:r>
              <a:rPr lang="en-US" b="1" dirty="0" smtClean="0"/>
              <a:t>Stuffing(used in character oriented protocol)</a:t>
            </a:r>
            <a:r>
              <a:rPr lang="en-US" dirty="0"/>
              <a:t> − A byte is stuffed in the message to differentiate from the delimiter. This is also called character-oriented framing.</a:t>
            </a:r>
          </a:p>
          <a:p>
            <a:pPr lvl="2"/>
            <a:r>
              <a:rPr lang="en-US" b="1" dirty="0"/>
              <a:t>Bit – </a:t>
            </a:r>
            <a:r>
              <a:rPr lang="en-US" b="1" dirty="0" smtClean="0"/>
              <a:t>Stuffing(used in bit oriented protocol)</a:t>
            </a:r>
            <a:r>
              <a:rPr lang="en-US" dirty="0"/>
              <a:t> − A pattern of bits of arbitrary length is stuffed in the message to differentiate from the delimiter. This is also called bit – oriented framing.</a:t>
            </a:r>
          </a:p>
          <a:p>
            <a:endParaRPr lang="en-US" dirty="0"/>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9380570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CA370F-B555-5D41-BE1C-7A2EFD2CB9F8}"/>
              </a:ext>
            </a:extLst>
          </p:cNvPr>
          <p:cNvSpPr>
            <a:spLocks noGrp="1"/>
          </p:cNvSpPr>
          <p:nvPr>
            <p:ph type="title"/>
          </p:nvPr>
        </p:nvSpPr>
        <p:spPr>
          <a:xfrm>
            <a:off x="838200" y="118634"/>
            <a:ext cx="7505700" cy="865573"/>
          </a:xfrm>
        </p:spPr>
        <p:txBody>
          <a:bodyPr>
            <a:normAutofit/>
          </a:bodyPr>
          <a:lstStyle/>
          <a:p>
            <a:r>
              <a:rPr lang="en-US" altLang="en-US" dirty="0"/>
              <a:t>Frame Formation in Datalink Layer</a:t>
            </a:r>
            <a:endParaRPr lang="en-US" dirty="0"/>
          </a:p>
        </p:txBody>
      </p:sp>
      <p:sp>
        <p:nvSpPr>
          <p:cNvPr id="3" name="Content Placeholder 2">
            <a:extLst>
              <a:ext uri="{FF2B5EF4-FFF2-40B4-BE49-F238E27FC236}">
                <a16:creationId xmlns="" xmlns:a16="http://schemas.microsoft.com/office/drawing/2014/main" id="{C7958E2B-C963-E544-B01E-D069F789F879}"/>
              </a:ext>
            </a:extLst>
          </p:cNvPr>
          <p:cNvSpPr>
            <a:spLocks noGrp="1"/>
          </p:cNvSpPr>
          <p:nvPr>
            <p:ph idx="1"/>
          </p:nvPr>
        </p:nvSpPr>
        <p:spPr>
          <a:xfrm>
            <a:off x="4305300" y="1649697"/>
            <a:ext cx="4343400" cy="2654645"/>
          </a:xfrm>
        </p:spPr>
        <p:txBody>
          <a:bodyPr>
            <a:normAutofit/>
          </a:bodyPr>
          <a:lstStyle/>
          <a:p>
            <a:r>
              <a:rPr lang="en-US" sz="2800" dirty="0"/>
              <a:t>   Bit Stuffing Method</a:t>
            </a:r>
          </a:p>
          <a:p>
            <a:r>
              <a:rPr lang="en-US" sz="2800" dirty="0"/>
              <a:t>   Byte Stuffing Method</a:t>
            </a:r>
          </a:p>
          <a:p>
            <a:pPr marL="45720" indent="0">
              <a:buNone/>
            </a:pPr>
            <a:endParaRPr lang="en-US" sz="2800" dirty="0"/>
          </a:p>
        </p:txBody>
      </p:sp>
      <p:sp>
        <p:nvSpPr>
          <p:cNvPr id="4" name="Footer Placeholder 3">
            <a:extLst>
              <a:ext uri="{FF2B5EF4-FFF2-40B4-BE49-F238E27FC236}">
                <a16:creationId xmlns="" xmlns:a16="http://schemas.microsoft.com/office/drawing/2014/main" id="{A6FB44F0-E85A-B246-8476-2441957441B4}"/>
              </a:ext>
            </a:extLst>
          </p:cNvPr>
          <p:cNvSpPr>
            <a:spLocks noGrp="1"/>
          </p:cNvSpPr>
          <p:nvPr>
            <p:ph type="ftr" sz="quarter" idx="11"/>
          </p:nvPr>
        </p:nvSpPr>
        <p:spPr/>
        <p:txBody>
          <a:bodyPr/>
          <a:lstStyle/>
          <a:p>
            <a:r>
              <a:rPr lang="en-US" smtClean="0"/>
              <a:t>Dr.S.L.Jayalakshmi,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53489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67AF35-118E-2C46-B81D-3A122BE6B7BB}"/>
              </a:ext>
            </a:extLst>
          </p:cNvPr>
          <p:cNvSpPr>
            <a:spLocks noGrp="1"/>
          </p:cNvSpPr>
          <p:nvPr>
            <p:ph type="title"/>
          </p:nvPr>
        </p:nvSpPr>
        <p:spPr>
          <a:xfrm>
            <a:off x="457200" y="0"/>
            <a:ext cx="4876800" cy="865573"/>
          </a:xfrm>
        </p:spPr>
        <p:txBody>
          <a:bodyPr/>
          <a:lstStyle/>
          <a:p>
            <a:r>
              <a:rPr lang="en-US" dirty="0"/>
              <a:t>Bit Stuffing Method</a:t>
            </a:r>
          </a:p>
        </p:txBody>
      </p:sp>
      <p:sp>
        <p:nvSpPr>
          <p:cNvPr id="3" name="Content Placeholder 2">
            <a:extLst>
              <a:ext uri="{FF2B5EF4-FFF2-40B4-BE49-F238E27FC236}">
                <a16:creationId xmlns="" xmlns:a16="http://schemas.microsoft.com/office/drawing/2014/main" id="{87DE0558-5564-D648-AF66-A2602D93A85B}"/>
              </a:ext>
            </a:extLst>
          </p:cNvPr>
          <p:cNvSpPr>
            <a:spLocks noGrp="1"/>
          </p:cNvSpPr>
          <p:nvPr>
            <p:ph idx="1"/>
          </p:nvPr>
        </p:nvSpPr>
        <p:spPr>
          <a:xfrm>
            <a:off x="381000" y="998923"/>
            <a:ext cx="8342489" cy="3782627"/>
          </a:xfrm>
        </p:spPr>
        <p:txBody>
          <a:bodyPr>
            <a:normAutofit/>
          </a:bodyPr>
          <a:lstStyle/>
          <a:p>
            <a:pPr algn="just">
              <a:lnSpc>
                <a:spcPct val="110000"/>
              </a:lnSpc>
            </a:pPr>
            <a:r>
              <a:rPr lang="en-US" altLang="en-US" sz="1600" dirty="0"/>
              <a:t>Allows frame to contain arbitrary number of bits and arbitrary character size. The frames are separated by separating flag.</a:t>
            </a:r>
          </a:p>
          <a:p>
            <a:pPr algn="just">
              <a:lnSpc>
                <a:spcPct val="110000"/>
              </a:lnSpc>
            </a:pPr>
            <a:r>
              <a:rPr lang="en-US" altLang="en-US" sz="1600" dirty="0"/>
              <a:t>Each frame begins and ends with a special bit pattern, 01111110 called a flag byte. When five consecutive l's are encountered in the data, it automatically stuffs a '0' bit into outgoing bit stream.</a:t>
            </a:r>
          </a:p>
          <a:p>
            <a:pPr algn="just">
              <a:lnSpc>
                <a:spcPct val="110000"/>
              </a:lnSpc>
            </a:pPr>
            <a:r>
              <a:rPr lang="en-US" altLang="en-US" sz="1600" dirty="0"/>
              <a:t>In this method, frames contain an arbitrary number of bits and allow character codes with an arbitrary number of bits per character. In this case, each frame starts and ends with a special bit pattern, 01111110. </a:t>
            </a:r>
          </a:p>
          <a:p>
            <a:pPr algn="just">
              <a:lnSpc>
                <a:spcPct val="110000"/>
              </a:lnSpc>
            </a:pPr>
            <a:r>
              <a:rPr lang="en-US" altLang="en-US" sz="1600" dirty="0"/>
              <a:t>In the data a 0 bit is automatically stuffed into the outgoing bit stream whenever the sender's data link layer finds five consecutive 1s. </a:t>
            </a:r>
          </a:p>
        </p:txBody>
      </p:sp>
      <p:sp>
        <p:nvSpPr>
          <p:cNvPr id="4" name="Footer Placeholder 3">
            <a:extLst>
              <a:ext uri="{FF2B5EF4-FFF2-40B4-BE49-F238E27FC236}">
                <a16:creationId xmlns="" xmlns:a16="http://schemas.microsoft.com/office/drawing/2014/main" id="{EC252FD0-3CB4-8B45-824E-8E0838B3DF9D}"/>
              </a:ext>
            </a:extLst>
          </p:cNvPr>
          <p:cNvSpPr>
            <a:spLocks noGrp="1"/>
          </p:cNvSpPr>
          <p:nvPr>
            <p:ph type="ftr" sz="quarter" idx="11"/>
          </p:nvPr>
        </p:nvSpPr>
        <p:spPr/>
        <p:txBody>
          <a:bodyPr/>
          <a:lstStyle/>
          <a:p>
            <a:r>
              <a:rPr lang="en-US" smtClean="0"/>
              <a:t>Dr.S.L.Jayalakshmi,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67150"/>
            <a:ext cx="80010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646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7EBCBF-39FC-8348-8832-ABB7633337DA}"/>
              </a:ext>
            </a:extLst>
          </p:cNvPr>
          <p:cNvSpPr>
            <a:spLocks noGrp="1"/>
          </p:cNvSpPr>
          <p:nvPr>
            <p:ph type="title"/>
          </p:nvPr>
        </p:nvSpPr>
        <p:spPr>
          <a:xfrm>
            <a:off x="762000" y="173505"/>
            <a:ext cx="7315200" cy="865573"/>
          </a:xfrm>
        </p:spPr>
        <p:txBody>
          <a:bodyPr/>
          <a:lstStyle/>
          <a:p>
            <a:r>
              <a:rPr lang="en-US" dirty="0"/>
              <a:t>Bit Stuffing Method…</a:t>
            </a:r>
          </a:p>
        </p:txBody>
      </p:sp>
      <p:sp>
        <p:nvSpPr>
          <p:cNvPr id="3" name="Content Placeholder 2">
            <a:extLst>
              <a:ext uri="{FF2B5EF4-FFF2-40B4-BE49-F238E27FC236}">
                <a16:creationId xmlns="" xmlns:a16="http://schemas.microsoft.com/office/drawing/2014/main" id="{422D8A16-C9D7-044C-8CCA-56722ED653C5}"/>
              </a:ext>
            </a:extLst>
          </p:cNvPr>
          <p:cNvSpPr>
            <a:spLocks noGrp="1"/>
          </p:cNvSpPr>
          <p:nvPr>
            <p:ph idx="1"/>
          </p:nvPr>
        </p:nvSpPr>
        <p:spPr>
          <a:xfrm>
            <a:off x="914400" y="2077375"/>
            <a:ext cx="6629400" cy="2654645"/>
          </a:xfrm>
        </p:spPr>
        <p:txBody>
          <a:bodyPr/>
          <a:lstStyle/>
          <a:p>
            <a:pPr marL="502920" indent="-457200">
              <a:buAutoNum type="alphaLcParenBoth"/>
            </a:pPr>
            <a:r>
              <a:rPr lang="en-US" dirty="0"/>
              <a:t>0 1 1 0 1 1 1 1 1 1 1 1 1 1 1 1 1 1 1 1 0 0 1 0</a:t>
            </a:r>
          </a:p>
          <a:p>
            <a:pPr marL="502920" indent="-457200">
              <a:buAutoNum type="alphaLcParenBoth"/>
            </a:pPr>
            <a:r>
              <a:rPr lang="en-US" dirty="0"/>
              <a:t>0 1 1 0 1 1 1 1 1 0 1 1 1 1 1 0 1 1 1 1 1 0 1 0 0 1 0</a:t>
            </a:r>
          </a:p>
          <a:p>
            <a:pPr marL="502920" lvl="2" indent="0">
              <a:buNone/>
            </a:pPr>
            <a:r>
              <a:rPr lang="en-US" dirty="0"/>
              <a:t>                                           </a:t>
            </a:r>
          </a:p>
          <a:p>
            <a:pPr marL="502920" lvl="2" indent="0">
              <a:buNone/>
            </a:pPr>
            <a:r>
              <a:rPr lang="en-US" dirty="0">
                <a:solidFill>
                  <a:schemeClr val="tx2"/>
                </a:solidFill>
              </a:rPr>
              <a:t>			Stuffed Bits</a:t>
            </a:r>
          </a:p>
          <a:p>
            <a:pPr marL="45720" lvl="2" indent="0">
              <a:buNone/>
            </a:pPr>
            <a:r>
              <a:rPr lang="en-US" sz="2000" dirty="0">
                <a:solidFill>
                  <a:schemeClr val="tx2"/>
                </a:solidFill>
              </a:rPr>
              <a:t> (c)  </a:t>
            </a:r>
            <a:r>
              <a:rPr lang="en-US" sz="2000" dirty="0"/>
              <a:t>0 1 1 0 1 1 1 1 1 1 1 1 1 1 1 1 1 1 1 1 0 0 1 0</a:t>
            </a:r>
          </a:p>
        </p:txBody>
      </p:sp>
      <p:sp>
        <p:nvSpPr>
          <p:cNvPr id="4" name="Footer Placeholder 3">
            <a:extLst>
              <a:ext uri="{FF2B5EF4-FFF2-40B4-BE49-F238E27FC236}">
                <a16:creationId xmlns="" xmlns:a16="http://schemas.microsoft.com/office/drawing/2014/main" id="{8FF37B4D-13ED-A448-8EF6-C187896135D1}"/>
              </a:ext>
            </a:extLst>
          </p:cNvPr>
          <p:cNvSpPr>
            <a:spLocks noGrp="1"/>
          </p:cNvSpPr>
          <p:nvPr>
            <p:ph type="ftr" sz="quarter" idx="11"/>
          </p:nvPr>
        </p:nvSpPr>
        <p:spPr/>
        <p:txBody>
          <a:bodyPr/>
          <a:lstStyle/>
          <a:p>
            <a:r>
              <a:rPr lang="en-US" smtClean="0"/>
              <a:t>Dr.S.L.Jayalakshmi, VIT Chennai</a:t>
            </a:r>
            <a:endParaRPr lang="en-US"/>
          </a:p>
        </p:txBody>
      </p:sp>
      <p:cxnSp>
        <p:nvCxnSpPr>
          <p:cNvPr id="9" name="Straight Arrow Connector 8">
            <a:extLst>
              <a:ext uri="{FF2B5EF4-FFF2-40B4-BE49-F238E27FC236}">
                <a16:creationId xmlns="" xmlns:a16="http://schemas.microsoft.com/office/drawing/2014/main" id="{B5F25F5F-AF37-5344-AC52-9DF7143AE1A9}"/>
              </a:ext>
            </a:extLst>
          </p:cNvPr>
          <p:cNvCxnSpPr/>
          <p:nvPr/>
        </p:nvCxnSpPr>
        <p:spPr>
          <a:xfrm flipH="1" flipV="1">
            <a:off x="3276600" y="2724150"/>
            <a:ext cx="838200" cy="3810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 xmlns:a16="http://schemas.microsoft.com/office/drawing/2014/main" id="{ADB85339-31A4-BF45-A765-868A18C66DEC}"/>
              </a:ext>
            </a:extLst>
          </p:cNvPr>
          <p:cNvCxnSpPr>
            <a:cxnSpLocks/>
          </p:cNvCxnSpPr>
          <p:nvPr/>
        </p:nvCxnSpPr>
        <p:spPr>
          <a:xfrm flipV="1">
            <a:off x="4191000" y="2724150"/>
            <a:ext cx="132644" cy="3810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 xmlns:a16="http://schemas.microsoft.com/office/drawing/2014/main" id="{03EE558F-A462-4543-B5A9-81E0CD84BAC6}"/>
              </a:ext>
            </a:extLst>
          </p:cNvPr>
          <p:cNvCxnSpPr>
            <a:cxnSpLocks/>
          </p:cNvCxnSpPr>
          <p:nvPr/>
        </p:nvCxnSpPr>
        <p:spPr>
          <a:xfrm flipV="1">
            <a:off x="4343400" y="2724150"/>
            <a:ext cx="1143000" cy="3810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251431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8"/>
            <a:endParaRPr lang="en-US" dirty="0" smtClean="0"/>
          </a:p>
          <a:p>
            <a:pPr lvl="8"/>
            <a:endParaRPr lang="en-US" dirty="0"/>
          </a:p>
          <a:p>
            <a:pPr lvl="8"/>
            <a:endParaRPr lang="en-US" dirty="0" smtClean="0"/>
          </a:p>
          <a:p>
            <a:pPr lvl="8"/>
            <a:endParaRPr lang="en-US" dirty="0"/>
          </a:p>
          <a:p>
            <a:pPr lvl="8"/>
            <a:endParaRPr lang="en-US" dirty="0" smtClean="0"/>
          </a:p>
          <a:p>
            <a:pPr lvl="8"/>
            <a:endParaRPr lang="en-US" dirty="0"/>
          </a:p>
          <a:p>
            <a:pPr lvl="8"/>
            <a:endParaRPr lang="en-US" dirty="0" smtClean="0"/>
          </a:p>
          <a:p>
            <a:pPr marL="1874520" lvl="8" indent="0">
              <a:buNone/>
            </a:pPr>
            <a:endParaRPr lang="en-US" dirty="0" smtClean="0"/>
          </a:p>
          <a:p>
            <a:pPr marL="320040" lvl="1" indent="0">
              <a:buNone/>
            </a:pPr>
            <a:r>
              <a:rPr lang="en-US" dirty="0" smtClean="0"/>
              <a:t>Note </a:t>
            </a:r>
            <a:r>
              <a:rPr lang="en-US" dirty="0"/>
              <a:t>that even if we have a 0 after five 1s, we still stuff a O. The 0 will be removed by the receiver</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66750"/>
            <a:ext cx="76200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886200" y="3028950"/>
            <a:ext cx="1175427" cy="369332"/>
          </a:xfrm>
          <a:prstGeom prst="rect">
            <a:avLst/>
          </a:prstGeom>
          <a:noFill/>
        </p:spPr>
        <p:txBody>
          <a:bodyPr wrap="square" rtlCol="0">
            <a:spAutoFit/>
          </a:bodyPr>
          <a:lstStyle/>
          <a:p>
            <a:r>
              <a:rPr lang="en-US" dirty="0" smtClean="0">
                <a:solidFill>
                  <a:schemeClr val="bg1"/>
                </a:solidFill>
              </a:rPr>
              <a:t>unstuffed</a:t>
            </a:r>
            <a:endParaRPr lang="en-US" dirty="0">
              <a:solidFill>
                <a:schemeClr val="bg1"/>
              </a:solidFill>
            </a:endParaRPr>
          </a:p>
        </p:txBody>
      </p:sp>
    </p:spTree>
    <p:extLst>
      <p:ext uri="{BB962C8B-B14F-4D97-AF65-F5344CB8AC3E}">
        <p14:creationId xmlns:p14="http://schemas.microsoft.com/office/powerpoint/2010/main" val="14462990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6F5738-5968-AF42-8664-3BAFBC625577}"/>
              </a:ext>
            </a:extLst>
          </p:cNvPr>
          <p:cNvSpPr>
            <a:spLocks noGrp="1"/>
          </p:cNvSpPr>
          <p:nvPr>
            <p:ph type="title"/>
          </p:nvPr>
        </p:nvSpPr>
        <p:spPr>
          <a:xfrm>
            <a:off x="3657600" y="-95250"/>
            <a:ext cx="4800600" cy="1047750"/>
          </a:xfrm>
        </p:spPr>
        <p:txBody>
          <a:bodyPr>
            <a:normAutofit/>
          </a:bodyPr>
          <a:lstStyle/>
          <a:p>
            <a:r>
              <a:rPr lang="en-US" dirty="0"/>
              <a:t>Byte Stuffing Method</a:t>
            </a:r>
          </a:p>
        </p:txBody>
      </p:sp>
      <p:sp>
        <p:nvSpPr>
          <p:cNvPr id="3" name="Content Placeholder 2">
            <a:extLst>
              <a:ext uri="{FF2B5EF4-FFF2-40B4-BE49-F238E27FC236}">
                <a16:creationId xmlns="" xmlns:a16="http://schemas.microsoft.com/office/drawing/2014/main" id="{5B9878DD-4AA8-B142-92BC-2F07B7C00E81}"/>
              </a:ext>
            </a:extLst>
          </p:cNvPr>
          <p:cNvSpPr>
            <a:spLocks noGrp="1"/>
          </p:cNvSpPr>
          <p:nvPr>
            <p:ph idx="1"/>
          </p:nvPr>
        </p:nvSpPr>
        <p:spPr>
          <a:xfrm>
            <a:off x="457200" y="1075123"/>
            <a:ext cx="8458200" cy="3932347"/>
          </a:xfrm>
        </p:spPr>
        <p:txBody>
          <a:bodyPr>
            <a:normAutofit/>
          </a:bodyPr>
          <a:lstStyle/>
          <a:p>
            <a:pPr algn="just">
              <a:lnSpc>
                <a:spcPct val="110000"/>
              </a:lnSpc>
            </a:pPr>
            <a:r>
              <a:rPr lang="en-US" altLang="en-US" sz="2400" dirty="0">
                <a:solidFill>
                  <a:schemeClr val="tx2"/>
                </a:solidFill>
              </a:rPr>
              <a:t>Start and end of frame</a:t>
            </a:r>
            <a:r>
              <a:rPr lang="en-US" altLang="en-US" sz="2400" dirty="0"/>
              <a:t> are recognized with the help of flag bytes. </a:t>
            </a:r>
          </a:p>
          <a:p>
            <a:pPr algn="just">
              <a:lnSpc>
                <a:spcPct val="110000"/>
              </a:lnSpc>
            </a:pPr>
            <a:r>
              <a:rPr lang="en-US" altLang="en-US" sz="2400" dirty="0"/>
              <a:t>Each frames starts with and ends with a </a:t>
            </a:r>
            <a:r>
              <a:rPr lang="en-US" altLang="en-US" sz="2400" dirty="0">
                <a:solidFill>
                  <a:schemeClr val="tx2"/>
                </a:solidFill>
              </a:rPr>
              <a:t>“Flag Byte”</a:t>
            </a:r>
            <a:r>
              <a:rPr lang="en-US" altLang="en-US" sz="2400" dirty="0"/>
              <a:t>. </a:t>
            </a:r>
          </a:p>
          <a:p>
            <a:pPr algn="just">
              <a:lnSpc>
                <a:spcPct val="110000"/>
              </a:lnSpc>
            </a:pPr>
            <a:r>
              <a:rPr lang="en-US" altLang="en-US" sz="2400" dirty="0">
                <a:solidFill>
                  <a:schemeClr val="tx2"/>
                </a:solidFill>
              </a:rPr>
              <a:t>Two consecutive flag bytes </a:t>
            </a:r>
            <a:r>
              <a:rPr lang="en-US" altLang="en-US" sz="2400" dirty="0"/>
              <a:t>indicate the end of one frame and start of the next one. </a:t>
            </a:r>
          </a:p>
          <a:p>
            <a:pPr algn="just">
              <a:lnSpc>
                <a:spcPct val="110000"/>
              </a:lnSpc>
            </a:pPr>
            <a:r>
              <a:rPr lang="en-US" altLang="en-US" sz="2400" dirty="0"/>
              <a:t>The flag bytes used is named as </a:t>
            </a:r>
            <a:r>
              <a:rPr lang="en-US" altLang="en-US" sz="2400" dirty="0">
                <a:solidFill>
                  <a:schemeClr val="tx2"/>
                </a:solidFill>
              </a:rPr>
              <a:t>“ESC” </a:t>
            </a:r>
            <a:r>
              <a:rPr lang="en-US" altLang="en-US" sz="2400" dirty="0"/>
              <a:t>flag byte.</a:t>
            </a:r>
          </a:p>
          <a:p>
            <a:pPr algn="just">
              <a:lnSpc>
                <a:spcPct val="110000"/>
              </a:lnSpc>
            </a:pPr>
            <a:r>
              <a:rPr lang="en-US" altLang="en-US" sz="2400" dirty="0"/>
              <a:t>A frame </a:t>
            </a:r>
            <a:r>
              <a:rPr lang="en-US" altLang="en-US" sz="2400" dirty="0">
                <a:solidFill>
                  <a:schemeClr val="tx2"/>
                </a:solidFill>
              </a:rPr>
              <a:t>delimited</a:t>
            </a:r>
            <a:r>
              <a:rPr lang="en-US" altLang="en-US" sz="2400" dirty="0"/>
              <a:t> by flag bytes. </a:t>
            </a:r>
          </a:p>
          <a:p>
            <a:pPr algn="just">
              <a:lnSpc>
                <a:spcPct val="110000"/>
              </a:lnSpc>
            </a:pPr>
            <a:r>
              <a:rPr lang="en-US" altLang="en-US" sz="2400" dirty="0"/>
              <a:t>Disadvantage: </a:t>
            </a:r>
          </a:p>
          <a:p>
            <a:pPr lvl="1" algn="just">
              <a:lnSpc>
                <a:spcPct val="110000"/>
              </a:lnSpc>
            </a:pPr>
            <a:r>
              <a:rPr lang="en-US" altLang="en-US" sz="2000" dirty="0"/>
              <a:t>It is applicable for 8-bit character codes </a:t>
            </a:r>
          </a:p>
          <a:p>
            <a:pPr marL="45720" indent="0" algn="just">
              <a:lnSpc>
                <a:spcPct val="110000"/>
              </a:lnSpc>
              <a:buNone/>
            </a:pPr>
            <a:endParaRPr lang="en-US" altLang="en-US" sz="2400" dirty="0"/>
          </a:p>
          <a:p>
            <a:pPr algn="just"/>
            <a:endParaRPr lang="en-US" sz="2400" dirty="0"/>
          </a:p>
          <a:p>
            <a:endParaRPr lang="en-US" sz="2400" dirty="0"/>
          </a:p>
        </p:txBody>
      </p:sp>
      <p:sp>
        <p:nvSpPr>
          <p:cNvPr id="4" name="Footer Placeholder 3">
            <a:extLst>
              <a:ext uri="{FF2B5EF4-FFF2-40B4-BE49-F238E27FC236}">
                <a16:creationId xmlns="" xmlns:a16="http://schemas.microsoft.com/office/drawing/2014/main" id="{084EE1BB-4952-564C-B716-79E35A02AA15}"/>
              </a:ext>
            </a:extLst>
          </p:cNvPr>
          <p:cNvSpPr>
            <a:spLocks noGrp="1"/>
          </p:cNvSpPr>
          <p:nvPr>
            <p:ph type="ftr" sz="quarter" idx="11"/>
          </p:nvPr>
        </p:nvSpPr>
        <p:spPr/>
        <p:txBody>
          <a:bodyPr/>
          <a:lstStyle/>
          <a:p>
            <a:r>
              <a:rPr lang="en-US" smtClean="0"/>
              <a:t>Dr.S.L.Jayalakshmi,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62709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45921"/>
            <a:ext cx="5715000" cy="914399"/>
          </a:xfrm>
        </p:spPr>
        <p:txBody>
          <a:bodyPr>
            <a:normAutofit/>
          </a:bodyPr>
          <a:lstStyle/>
          <a:p>
            <a:r>
              <a:rPr lang="en-US" dirty="0"/>
              <a:t>Random Access Protocols</a:t>
            </a:r>
            <a:endParaRPr lang="en-IN" dirty="0"/>
          </a:p>
        </p:txBody>
      </p:sp>
      <p:sp>
        <p:nvSpPr>
          <p:cNvPr id="3" name="Content Placeholder 2"/>
          <p:cNvSpPr>
            <a:spLocks noGrp="1"/>
          </p:cNvSpPr>
          <p:nvPr>
            <p:ph idx="1"/>
          </p:nvPr>
        </p:nvSpPr>
        <p:spPr>
          <a:xfrm>
            <a:off x="457200" y="1123950"/>
            <a:ext cx="8266289" cy="3680222"/>
          </a:xfrm>
        </p:spPr>
        <p:txBody>
          <a:bodyPr>
            <a:normAutofit/>
          </a:bodyPr>
          <a:lstStyle/>
          <a:p>
            <a:pPr algn="just">
              <a:lnSpc>
                <a:spcPct val="110000"/>
              </a:lnSpc>
              <a:defRPr/>
            </a:pPr>
            <a:r>
              <a:rPr lang="en-US" sz="2800" dirty="0">
                <a:solidFill>
                  <a:schemeClr val="tx2"/>
                </a:solidFill>
              </a:rPr>
              <a:t>Rules of random access protocol</a:t>
            </a:r>
          </a:p>
          <a:p>
            <a:pPr lvl="1" algn="just">
              <a:lnSpc>
                <a:spcPct val="110000"/>
              </a:lnSpc>
              <a:defRPr/>
            </a:pPr>
            <a:r>
              <a:rPr lang="en-US" sz="2400" dirty="0"/>
              <a:t>no station is master to another station </a:t>
            </a:r>
          </a:p>
          <a:p>
            <a:pPr lvl="1" algn="just">
              <a:lnSpc>
                <a:spcPct val="110000"/>
              </a:lnSpc>
              <a:defRPr/>
            </a:pPr>
            <a:r>
              <a:rPr lang="en-US" sz="2400" dirty="0"/>
              <a:t>Every station is equal</a:t>
            </a:r>
          </a:p>
          <a:p>
            <a:pPr lvl="1" algn="just">
              <a:lnSpc>
                <a:spcPct val="110000"/>
              </a:lnSpc>
              <a:defRPr/>
            </a:pPr>
            <a:r>
              <a:rPr lang="en-US" sz="2400" dirty="0"/>
              <a:t>No station permits, or not permit another station to send. </a:t>
            </a:r>
          </a:p>
          <a:p>
            <a:pPr lvl="1" algn="just">
              <a:lnSpc>
                <a:spcPct val="110000"/>
              </a:lnSpc>
              <a:defRPr/>
            </a:pPr>
            <a:r>
              <a:rPr lang="en-US" sz="2400" dirty="0"/>
              <a:t>Instantly, a station that has data to send uses protocol (decision) on whether or not to send.</a:t>
            </a:r>
          </a:p>
        </p:txBody>
      </p:sp>
      <p:sp>
        <p:nvSpPr>
          <p:cNvPr id="5" name="Footer Placeholder 4"/>
          <p:cNvSpPr>
            <a:spLocks noGrp="1"/>
          </p:cNvSpPr>
          <p:nvPr>
            <p:ph type="ftr" sz="quarter" idx="11"/>
          </p:nvPr>
        </p:nvSpPr>
        <p:spPr/>
        <p:txBody>
          <a:bodyPr/>
          <a:lstStyle/>
          <a:p>
            <a:r>
              <a:rPr lang="en-US" smtClean="0"/>
              <a:t>Dr.S.L.Jayalakshmi, VIT Chennai</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20901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25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1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125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1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125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125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125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125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14400"/>
            <a:ext cx="7543800"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94705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A95DDB-7C39-1B4C-BB97-C5A7D14560A4}"/>
              </a:ext>
            </a:extLst>
          </p:cNvPr>
          <p:cNvSpPr>
            <a:spLocks noGrp="1"/>
          </p:cNvSpPr>
          <p:nvPr>
            <p:ph type="title"/>
          </p:nvPr>
        </p:nvSpPr>
        <p:spPr>
          <a:xfrm>
            <a:off x="3505200" y="209550"/>
            <a:ext cx="4953000" cy="865573"/>
          </a:xfrm>
        </p:spPr>
        <p:txBody>
          <a:bodyPr>
            <a:normAutofit/>
          </a:bodyPr>
          <a:lstStyle/>
          <a:p>
            <a:r>
              <a:rPr lang="en-US" dirty="0"/>
              <a:t>Byte Stuffing Method…</a:t>
            </a:r>
          </a:p>
        </p:txBody>
      </p:sp>
      <p:sp>
        <p:nvSpPr>
          <p:cNvPr id="4" name="Footer Placeholder 3">
            <a:extLst>
              <a:ext uri="{FF2B5EF4-FFF2-40B4-BE49-F238E27FC236}">
                <a16:creationId xmlns="" xmlns:a16="http://schemas.microsoft.com/office/drawing/2014/main" id="{E3861712-3EC9-A141-B7BF-F21A7AEEEB63}"/>
              </a:ext>
            </a:extLst>
          </p:cNvPr>
          <p:cNvSpPr>
            <a:spLocks noGrp="1"/>
          </p:cNvSpPr>
          <p:nvPr>
            <p:ph type="ftr" sz="quarter" idx="11"/>
          </p:nvPr>
        </p:nvSpPr>
        <p:spPr/>
        <p:txBody>
          <a:bodyPr/>
          <a:lstStyle/>
          <a:p>
            <a:r>
              <a:rPr lang="en-US" smtClean="0"/>
              <a:t>Dr.S.L.Jayalakshmi, VIT Chennai</a:t>
            </a:r>
            <a:endParaRPr lang="en-US"/>
          </a:p>
        </p:txBody>
      </p:sp>
      <p:grpSp>
        <p:nvGrpSpPr>
          <p:cNvPr id="12" name="Group 11">
            <a:extLst>
              <a:ext uri="{FF2B5EF4-FFF2-40B4-BE49-F238E27FC236}">
                <a16:creationId xmlns="" xmlns:a16="http://schemas.microsoft.com/office/drawing/2014/main" id="{64066931-1060-824A-87D7-A9FAB62026D5}"/>
              </a:ext>
            </a:extLst>
          </p:cNvPr>
          <p:cNvGrpSpPr/>
          <p:nvPr/>
        </p:nvGrpSpPr>
        <p:grpSpPr>
          <a:xfrm>
            <a:off x="1981200" y="1276350"/>
            <a:ext cx="5699760" cy="307777"/>
            <a:chOff x="1981200" y="1276350"/>
            <a:chExt cx="5699760" cy="307777"/>
          </a:xfrm>
        </p:grpSpPr>
        <p:sp>
          <p:nvSpPr>
            <p:cNvPr id="6" name="TextBox 5">
              <a:extLst>
                <a:ext uri="{FF2B5EF4-FFF2-40B4-BE49-F238E27FC236}">
                  <a16:creationId xmlns="" xmlns:a16="http://schemas.microsoft.com/office/drawing/2014/main" id="{C21E8424-DD1F-5840-ABCD-C5E46F0D690C}"/>
                </a:ext>
              </a:extLst>
            </p:cNvPr>
            <p:cNvSpPr txBox="1"/>
            <p:nvPr/>
          </p:nvSpPr>
          <p:spPr>
            <a:xfrm>
              <a:off x="1981200" y="1276350"/>
              <a:ext cx="762000" cy="307777"/>
            </a:xfrm>
            <a:prstGeom prst="rect">
              <a:avLst/>
            </a:prstGeom>
            <a:noFill/>
            <a:ln w="28575">
              <a:solidFill>
                <a:schemeClr val="tx2"/>
              </a:solidFill>
            </a:ln>
          </p:spPr>
          <p:txBody>
            <a:bodyPr wrap="square" rtlCol="0">
              <a:spAutoFit/>
            </a:bodyPr>
            <a:lstStyle/>
            <a:p>
              <a:pPr algn="ctr"/>
              <a:r>
                <a:rPr lang="en-US" sz="1400" dirty="0">
                  <a:solidFill>
                    <a:srgbClr val="00B0F0"/>
                  </a:solidFill>
                </a:rPr>
                <a:t>FLAG</a:t>
              </a:r>
            </a:p>
          </p:txBody>
        </p:sp>
        <p:sp>
          <p:nvSpPr>
            <p:cNvPr id="7" name="TextBox 6">
              <a:extLst>
                <a:ext uri="{FF2B5EF4-FFF2-40B4-BE49-F238E27FC236}">
                  <a16:creationId xmlns="" xmlns:a16="http://schemas.microsoft.com/office/drawing/2014/main" id="{9040AD74-DF6E-554B-AAFA-C154333E68FC}"/>
                </a:ext>
              </a:extLst>
            </p:cNvPr>
            <p:cNvSpPr txBox="1"/>
            <p:nvPr/>
          </p:nvSpPr>
          <p:spPr>
            <a:xfrm>
              <a:off x="2752344" y="1276350"/>
              <a:ext cx="762000" cy="307777"/>
            </a:xfrm>
            <a:prstGeom prst="rect">
              <a:avLst/>
            </a:prstGeom>
            <a:noFill/>
            <a:ln w="28575">
              <a:solidFill>
                <a:schemeClr val="tx2"/>
              </a:solidFill>
            </a:ln>
          </p:spPr>
          <p:txBody>
            <a:bodyPr wrap="square" rtlCol="0">
              <a:spAutoFit/>
            </a:bodyPr>
            <a:lstStyle/>
            <a:p>
              <a:pPr algn="ctr"/>
              <a:r>
                <a:rPr lang="en-US" sz="1400" dirty="0"/>
                <a:t>Header</a:t>
              </a:r>
            </a:p>
          </p:txBody>
        </p:sp>
        <p:sp>
          <p:nvSpPr>
            <p:cNvPr id="8" name="TextBox 7">
              <a:extLst>
                <a:ext uri="{FF2B5EF4-FFF2-40B4-BE49-F238E27FC236}">
                  <a16:creationId xmlns="" xmlns:a16="http://schemas.microsoft.com/office/drawing/2014/main" id="{EE2F2F05-D2D0-3748-8426-FAF8F79F4F73}"/>
                </a:ext>
              </a:extLst>
            </p:cNvPr>
            <p:cNvSpPr txBox="1"/>
            <p:nvPr/>
          </p:nvSpPr>
          <p:spPr>
            <a:xfrm>
              <a:off x="3502152" y="1276350"/>
              <a:ext cx="2670048" cy="307777"/>
            </a:xfrm>
            <a:prstGeom prst="rect">
              <a:avLst/>
            </a:prstGeom>
            <a:noFill/>
            <a:ln w="28575">
              <a:solidFill>
                <a:schemeClr val="tx2"/>
              </a:solidFill>
            </a:ln>
          </p:spPr>
          <p:txBody>
            <a:bodyPr wrap="square" rtlCol="0">
              <a:spAutoFit/>
            </a:bodyPr>
            <a:lstStyle/>
            <a:p>
              <a:pPr algn="ctr"/>
              <a:r>
                <a:rPr lang="en-US" sz="1400" dirty="0"/>
                <a:t>Payload Field</a:t>
              </a:r>
            </a:p>
          </p:txBody>
        </p:sp>
        <p:sp>
          <p:nvSpPr>
            <p:cNvPr id="9" name="TextBox 8">
              <a:extLst>
                <a:ext uri="{FF2B5EF4-FFF2-40B4-BE49-F238E27FC236}">
                  <a16:creationId xmlns="" xmlns:a16="http://schemas.microsoft.com/office/drawing/2014/main" id="{A3ED3CB9-099A-794A-B632-3CE34F4467DD}"/>
                </a:ext>
              </a:extLst>
            </p:cNvPr>
            <p:cNvSpPr txBox="1"/>
            <p:nvPr/>
          </p:nvSpPr>
          <p:spPr>
            <a:xfrm>
              <a:off x="6175248" y="1276350"/>
              <a:ext cx="762000" cy="307777"/>
            </a:xfrm>
            <a:prstGeom prst="rect">
              <a:avLst/>
            </a:prstGeom>
            <a:noFill/>
            <a:ln w="28575">
              <a:solidFill>
                <a:schemeClr val="tx2"/>
              </a:solidFill>
            </a:ln>
          </p:spPr>
          <p:txBody>
            <a:bodyPr wrap="square" rtlCol="0">
              <a:spAutoFit/>
            </a:bodyPr>
            <a:lstStyle/>
            <a:p>
              <a:pPr algn="ctr"/>
              <a:r>
                <a:rPr lang="en-US" sz="1400" dirty="0"/>
                <a:t>Trailer</a:t>
              </a:r>
            </a:p>
          </p:txBody>
        </p:sp>
        <p:sp>
          <p:nvSpPr>
            <p:cNvPr id="10" name="TextBox 9">
              <a:extLst>
                <a:ext uri="{FF2B5EF4-FFF2-40B4-BE49-F238E27FC236}">
                  <a16:creationId xmlns="" xmlns:a16="http://schemas.microsoft.com/office/drawing/2014/main" id="{D0893614-EBEE-E141-8A6C-0CEBC627CDEF}"/>
                </a:ext>
              </a:extLst>
            </p:cNvPr>
            <p:cNvSpPr txBox="1"/>
            <p:nvPr/>
          </p:nvSpPr>
          <p:spPr>
            <a:xfrm>
              <a:off x="6918960" y="1276350"/>
              <a:ext cx="762000" cy="307777"/>
            </a:xfrm>
            <a:prstGeom prst="rect">
              <a:avLst/>
            </a:prstGeom>
            <a:noFill/>
            <a:ln w="28575">
              <a:solidFill>
                <a:schemeClr val="tx2"/>
              </a:solidFill>
            </a:ln>
          </p:spPr>
          <p:txBody>
            <a:bodyPr wrap="square" rtlCol="0">
              <a:spAutoFit/>
            </a:bodyPr>
            <a:lstStyle/>
            <a:p>
              <a:r>
                <a:rPr lang="en-US" sz="1400" dirty="0">
                  <a:solidFill>
                    <a:srgbClr val="00B0F0"/>
                  </a:solidFill>
                </a:rPr>
                <a:t>FLAG</a:t>
              </a:r>
            </a:p>
          </p:txBody>
        </p:sp>
      </p:grpSp>
      <p:grpSp>
        <p:nvGrpSpPr>
          <p:cNvPr id="20" name="Group 19">
            <a:extLst>
              <a:ext uri="{FF2B5EF4-FFF2-40B4-BE49-F238E27FC236}">
                <a16:creationId xmlns="" xmlns:a16="http://schemas.microsoft.com/office/drawing/2014/main" id="{929498D3-50D9-094D-8E42-EBD55632C589}"/>
              </a:ext>
            </a:extLst>
          </p:cNvPr>
          <p:cNvGrpSpPr/>
          <p:nvPr/>
        </p:nvGrpSpPr>
        <p:grpSpPr>
          <a:xfrm>
            <a:off x="5181600" y="2055114"/>
            <a:ext cx="3200400" cy="315291"/>
            <a:chOff x="5181600" y="2072746"/>
            <a:chExt cx="3057878" cy="315291"/>
          </a:xfrm>
        </p:grpSpPr>
        <p:sp>
          <p:nvSpPr>
            <p:cNvPr id="14" name="TextBox 13">
              <a:extLst>
                <a:ext uri="{FF2B5EF4-FFF2-40B4-BE49-F238E27FC236}">
                  <a16:creationId xmlns="" xmlns:a16="http://schemas.microsoft.com/office/drawing/2014/main" id="{E2C0361C-B915-694A-9B5D-428138504AD5}"/>
                </a:ext>
              </a:extLst>
            </p:cNvPr>
            <p:cNvSpPr txBox="1"/>
            <p:nvPr/>
          </p:nvSpPr>
          <p:spPr>
            <a:xfrm>
              <a:off x="5943600" y="2080260"/>
              <a:ext cx="762000" cy="307777"/>
            </a:xfrm>
            <a:prstGeom prst="rect">
              <a:avLst/>
            </a:prstGeom>
            <a:noFill/>
            <a:ln w="28575">
              <a:solidFill>
                <a:schemeClr val="tx2"/>
              </a:solidFill>
            </a:ln>
          </p:spPr>
          <p:txBody>
            <a:bodyPr wrap="square" rtlCol="0">
              <a:spAutoFit/>
            </a:bodyPr>
            <a:lstStyle/>
            <a:p>
              <a:pPr algn="ctr"/>
              <a:r>
                <a:rPr lang="en-US" sz="1400" dirty="0"/>
                <a:t>ESC</a:t>
              </a:r>
            </a:p>
          </p:txBody>
        </p:sp>
        <p:sp>
          <p:nvSpPr>
            <p:cNvPr id="15" name="TextBox 14">
              <a:extLst>
                <a:ext uri="{FF2B5EF4-FFF2-40B4-BE49-F238E27FC236}">
                  <a16:creationId xmlns="" xmlns:a16="http://schemas.microsoft.com/office/drawing/2014/main" id="{10657E89-F01B-2642-8262-BD45EB5C150D}"/>
                </a:ext>
              </a:extLst>
            </p:cNvPr>
            <p:cNvSpPr txBox="1"/>
            <p:nvPr/>
          </p:nvSpPr>
          <p:spPr>
            <a:xfrm>
              <a:off x="5181600" y="2080259"/>
              <a:ext cx="762000" cy="307777"/>
            </a:xfrm>
            <a:prstGeom prst="rect">
              <a:avLst/>
            </a:prstGeom>
            <a:noFill/>
            <a:ln w="28575">
              <a:solidFill>
                <a:schemeClr val="tx2"/>
              </a:solidFill>
            </a:ln>
          </p:spPr>
          <p:txBody>
            <a:bodyPr wrap="square" rtlCol="0">
              <a:spAutoFit/>
            </a:bodyPr>
            <a:lstStyle/>
            <a:p>
              <a:pPr algn="ctr"/>
              <a:r>
                <a:rPr lang="en-US" sz="1400" dirty="0"/>
                <a:t>A</a:t>
              </a:r>
            </a:p>
          </p:txBody>
        </p:sp>
        <p:sp>
          <p:nvSpPr>
            <p:cNvPr id="16" name="TextBox 15">
              <a:extLst>
                <a:ext uri="{FF2B5EF4-FFF2-40B4-BE49-F238E27FC236}">
                  <a16:creationId xmlns="" xmlns:a16="http://schemas.microsoft.com/office/drawing/2014/main" id="{846761F0-79B0-B74B-8DB8-67DE629C307E}"/>
                </a:ext>
              </a:extLst>
            </p:cNvPr>
            <p:cNvSpPr txBox="1"/>
            <p:nvPr/>
          </p:nvSpPr>
          <p:spPr>
            <a:xfrm>
              <a:off x="6715478" y="2075618"/>
              <a:ext cx="762000" cy="307777"/>
            </a:xfrm>
            <a:prstGeom prst="rect">
              <a:avLst/>
            </a:prstGeom>
            <a:noFill/>
            <a:ln w="28575">
              <a:solidFill>
                <a:schemeClr val="tx2"/>
              </a:solidFill>
            </a:ln>
          </p:spPr>
          <p:txBody>
            <a:bodyPr wrap="square" rtlCol="0">
              <a:spAutoFit/>
            </a:bodyPr>
            <a:lstStyle/>
            <a:p>
              <a:pPr algn="ctr"/>
              <a:r>
                <a:rPr lang="en-US" sz="1400" dirty="0">
                  <a:solidFill>
                    <a:srgbClr val="00B0F0"/>
                  </a:solidFill>
                </a:rPr>
                <a:t>FLAG</a:t>
              </a:r>
            </a:p>
          </p:txBody>
        </p:sp>
        <p:sp>
          <p:nvSpPr>
            <p:cNvPr id="17" name="TextBox 16">
              <a:extLst>
                <a:ext uri="{FF2B5EF4-FFF2-40B4-BE49-F238E27FC236}">
                  <a16:creationId xmlns="" xmlns:a16="http://schemas.microsoft.com/office/drawing/2014/main" id="{7DD083A7-8DCC-4B42-AAE1-414384664B56}"/>
                </a:ext>
              </a:extLst>
            </p:cNvPr>
            <p:cNvSpPr txBox="1"/>
            <p:nvPr/>
          </p:nvSpPr>
          <p:spPr>
            <a:xfrm>
              <a:off x="7477478" y="2072746"/>
              <a:ext cx="762000" cy="307777"/>
            </a:xfrm>
            <a:prstGeom prst="rect">
              <a:avLst/>
            </a:prstGeom>
            <a:noFill/>
            <a:ln w="28575">
              <a:solidFill>
                <a:schemeClr val="tx2"/>
              </a:solidFill>
            </a:ln>
          </p:spPr>
          <p:txBody>
            <a:bodyPr wrap="square" rtlCol="0">
              <a:spAutoFit/>
            </a:bodyPr>
            <a:lstStyle/>
            <a:p>
              <a:pPr algn="ctr"/>
              <a:r>
                <a:rPr lang="en-US" sz="1400" dirty="0"/>
                <a:t>B</a:t>
              </a:r>
            </a:p>
          </p:txBody>
        </p:sp>
      </p:grpSp>
      <p:grpSp>
        <p:nvGrpSpPr>
          <p:cNvPr id="21" name="Group 20">
            <a:extLst>
              <a:ext uri="{FF2B5EF4-FFF2-40B4-BE49-F238E27FC236}">
                <a16:creationId xmlns="" xmlns:a16="http://schemas.microsoft.com/office/drawing/2014/main" id="{B5A7AEC3-B2D6-6C43-9D19-5351385B44C5}"/>
              </a:ext>
            </a:extLst>
          </p:cNvPr>
          <p:cNvGrpSpPr/>
          <p:nvPr/>
        </p:nvGrpSpPr>
        <p:grpSpPr>
          <a:xfrm>
            <a:off x="1219200" y="2114550"/>
            <a:ext cx="2286000" cy="309230"/>
            <a:chOff x="1143000" y="2114550"/>
            <a:chExt cx="2286000" cy="309230"/>
          </a:xfrm>
        </p:grpSpPr>
        <p:sp>
          <p:nvSpPr>
            <p:cNvPr id="13" name="TextBox 12">
              <a:extLst>
                <a:ext uri="{FF2B5EF4-FFF2-40B4-BE49-F238E27FC236}">
                  <a16:creationId xmlns="" xmlns:a16="http://schemas.microsoft.com/office/drawing/2014/main" id="{95C2F47F-3868-DE4E-8B15-1B1AFF773D5F}"/>
                </a:ext>
              </a:extLst>
            </p:cNvPr>
            <p:cNvSpPr txBox="1"/>
            <p:nvPr/>
          </p:nvSpPr>
          <p:spPr>
            <a:xfrm>
              <a:off x="1905000" y="2114550"/>
              <a:ext cx="762000" cy="307777"/>
            </a:xfrm>
            <a:prstGeom prst="rect">
              <a:avLst/>
            </a:prstGeom>
            <a:noFill/>
            <a:ln w="28575">
              <a:solidFill>
                <a:schemeClr val="tx2"/>
              </a:solidFill>
            </a:ln>
          </p:spPr>
          <p:txBody>
            <a:bodyPr wrap="square" rtlCol="0">
              <a:spAutoFit/>
            </a:bodyPr>
            <a:lstStyle/>
            <a:p>
              <a:pPr algn="ctr"/>
              <a:r>
                <a:rPr lang="en-US" sz="1400" dirty="0">
                  <a:solidFill>
                    <a:srgbClr val="00B0F0"/>
                  </a:solidFill>
                </a:rPr>
                <a:t>FLAG</a:t>
              </a:r>
            </a:p>
          </p:txBody>
        </p:sp>
        <p:sp>
          <p:nvSpPr>
            <p:cNvPr id="18" name="TextBox 17">
              <a:extLst>
                <a:ext uri="{FF2B5EF4-FFF2-40B4-BE49-F238E27FC236}">
                  <a16:creationId xmlns="" xmlns:a16="http://schemas.microsoft.com/office/drawing/2014/main" id="{1EDF3E01-0B49-3646-8AAA-8CAC776B1819}"/>
                </a:ext>
              </a:extLst>
            </p:cNvPr>
            <p:cNvSpPr txBox="1"/>
            <p:nvPr/>
          </p:nvSpPr>
          <p:spPr>
            <a:xfrm>
              <a:off x="1143000" y="2114550"/>
              <a:ext cx="762000" cy="307777"/>
            </a:xfrm>
            <a:prstGeom prst="rect">
              <a:avLst/>
            </a:prstGeom>
            <a:noFill/>
            <a:ln w="28575">
              <a:solidFill>
                <a:schemeClr val="tx2"/>
              </a:solidFill>
            </a:ln>
          </p:spPr>
          <p:txBody>
            <a:bodyPr wrap="square" rtlCol="0">
              <a:spAutoFit/>
            </a:bodyPr>
            <a:lstStyle/>
            <a:p>
              <a:pPr algn="ctr"/>
              <a:r>
                <a:rPr lang="en-US" sz="1400" dirty="0"/>
                <a:t>A</a:t>
              </a:r>
            </a:p>
          </p:txBody>
        </p:sp>
        <p:sp>
          <p:nvSpPr>
            <p:cNvPr id="19" name="TextBox 18">
              <a:extLst>
                <a:ext uri="{FF2B5EF4-FFF2-40B4-BE49-F238E27FC236}">
                  <a16:creationId xmlns="" xmlns:a16="http://schemas.microsoft.com/office/drawing/2014/main" id="{07E2D400-B383-F846-9BD9-45AAB9F8CB1D}"/>
                </a:ext>
              </a:extLst>
            </p:cNvPr>
            <p:cNvSpPr txBox="1"/>
            <p:nvPr/>
          </p:nvSpPr>
          <p:spPr>
            <a:xfrm>
              <a:off x="2667000" y="2116003"/>
              <a:ext cx="762000" cy="307777"/>
            </a:xfrm>
            <a:prstGeom prst="rect">
              <a:avLst/>
            </a:prstGeom>
            <a:noFill/>
            <a:ln w="28575">
              <a:solidFill>
                <a:schemeClr val="tx2"/>
              </a:solidFill>
            </a:ln>
          </p:spPr>
          <p:txBody>
            <a:bodyPr wrap="square" rtlCol="0">
              <a:spAutoFit/>
            </a:bodyPr>
            <a:lstStyle/>
            <a:p>
              <a:pPr algn="ctr"/>
              <a:r>
                <a:rPr lang="en-US" sz="1400" dirty="0"/>
                <a:t>B</a:t>
              </a:r>
            </a:p>
          </p:txBody>
        </p:sp>
      </p:grpSp>
      <p:grpSp>
        <p:nvGrpSpPr>
          <p:cNvPr id="22" name="Group 21">
            <a:extLst>
              <a:ext uri="{FF2B5EF4-FFF2-40B4-BE49-F238E27FC236}">
                <a16:creationId xmlns="" xmlns:a16="http://schemas.microsoft.com/office/drawing/2014/main" id="{218143EC-0C1E-B142-A876-6C16AF57DB83}"/>
              </a:ext>
            </a:extLst>
          </p:cNvPr>
          <p:cNvGrpSpPr/>
          <p:nvPr/>
        </p:nvGrpSpPr>
        <p:grpSpPr>
          <a:xfrm>
            <a:off x="1219200" y="2597793"/>
            <a:ext cx="2286000" cy="309230"/>
            <a:chOff x="1219200" y="2114550"/>
            <a:chExt cx="2286000" cy="309230"/>
          </a:xfrm>
        </p:grpSpPr>
        <p:sp>
          <p:nvSpPr>
            <p:cNvPr id="23" name="TextBox 22">
              <a:extLst>
                <a:ext uri="{FF2B5EF4-FFF2-40B4-BE49-F238E27FC236}">
                  <a16:creationId xmlns="" xmlns:a16="http://schemas.microsoft.com/office/drawing/2014/main" id="{D392BB70-5022-104C-8B87-875FE90BAF5D}"/>
                </a:ext>
              </a:extLst>
            </p:cNvPr>
            <p:cNvSpPr txBox="1"/>
            <p:nvPr/>
          </p:nvSpPr>
          <p:spPr>
            <a:xfrm>
              <a:off x="1981200" y="2114550"/>
              <a:ext cx="762000" cy="307777"/>
            </a:xfrm>
            <a:prstGeom prst="rect">
              <a:avLst/>
            </a:prstGeom>
            <a:noFill/>
            <a:ln w="28575">
              <a:solidFill>
                <a:schemeClr val="tx2"/>
              </a:solidFill>
            </a:ln>
          </p:spPr>
          <p:txBody>
            <a:bodyPr wrap="square" rtlCol="0">
              <a:spAutoFit/>
            </a:bodyPr>
            <a:lstStyle/>
            <a:p>
              <a:pPr algn="ctr"/>
              <a:r>
                <a:rPr lang="en-US" sz="1400" dirty="0"/>
                <a:t>ESC</a:t>
              </a:r>
            </a:p>
          </p:txBody>
        </p:sp>
        <p:sp>
          <p:nvSpPr>
            <p:cNvPr id="24" name="TextBox 23">
              <a:extLst>
                <a:ext uri="{FF2B5EF4-FFF2-40B4-BE49-F238E27FC236}">
                  <a16:creationId xmlns="" xmlns:a16="http://schemas.microsoft.com/office/drawing/2014/main" id="{5CD3EB60-E34A-744D-89E0-F071A0C40A1E}"/>
                </a:ext>
              </a:extLst>
            </p:cNvPr>
            <p:cNvSpPr txBox="1"/>
            <p:nvPr/>
          </p:nvSpPr>
          <p:spPr>
            <a:xfrm>
              <a:off x="1219200" y="2114550"/>
              <a:ext cx="762000" cy="307777"/>
            </a:xfrm>
            <a:prstGeom prst="rect">
              <a:avLst/>
            </a:prstGeom>
            <a:noFill/>
            <a:ln w="28575">
              <a:solidFill>
                <a:schemeClr val="tx2"/>
              </a:solidFill>
            </a:ln>
          </p:spPr>
          <p:txBody>
            <a:bodyPr wrap="square" rtlCol="0">
              <a:spAutoFit/>
            </a:bodyPr>
            <a:lstStyle/>
            <a:p>
              <a:pPr algn="ctr"/>
              <a:r>
                <a:rPr lang="en-US" sz="1400" dirty="0"/>
                <a:t>A</a:t>
              </a:r>
            </a:p>
          </p:txBody>
        </p:sp>
        <p:sp>
          <p:nvSpPr>
            <p:cNvPr id="25" name="TextBox 24">
              <a:extLst>
                <a:ext uri="{FF2B5EF4-FFF2-40B4-BE49-F238E27FC236}">
                  <a16:creationId xmlns="" xmlns:a16="http://schemas.microsoft.com/office/drawing/2014/main" id="{0A51189C-2332-594C-97DC-5FEB640C0D51}"/>
                </a:ext>
              </a:extLst>
            </p:cNvPr>
            <p:cNvSpPr txBox="1"/>
            <p:nvPr/>
          </p:nvSpPr>
          <p:spPr>
            <a:xfrm>
              <a:off x="2743200" y="2116003"/>
              <a:ext cx="762000" cy="307777"/>
            </a:xfrm>
            <a:prstGeom prst="rect">
              <a:avLst/>
            </a:prstGeom>
            <a:noFill/>
            <a:ln w="28575">
              <a:solidFill>
                <a:schemeClr val="tx2"/>
              </a:solidFill>
            </a:ln>
          </p:spPr>
          <p:txBody>
            <a:bodyPr wrap="square" rtlCol="0">
              <a:spAutoFit/>
            </a:bodyPr>
            <a:lstStyle/>
            <a:p>
              <a:pPr algn="ctr"/>
              <a:r>
                <a:rPr lang="en-US" sz="1400" dirty="0"/>
                <a:t>B</a:t>
              </a:r>
            </a:p>
          </p:txBody>
        </p:sp>
      </p:grpSp>
      <p:grpSp>
        <p:nvGrpSpPr>
          <p:cNvPr id="26" name="Group 25">
            <a:extLst>
              <a:ext uri="{FF2B5EF4-FFF2-40B4-BE49-F238E27FC236}">
                <a16:creationId xmlns="" xmlns:a16="http://schemas.microsoft.com/office/drawing/2014/main" id="{ABC6E569-0383-2A44-8180-17AE394CBD22}"/>
              </a:ext>
            </a:extLst>
          </p:cNvPr>
          <p:cNvGrpSpPr/>
          <p:nvPr/>
        </p:nvGrpSpPr>
        <p:grpSpPr>
          <a:xfrm>
            <a:off x="5181600" y="2580541"/>
            <a:ext cx="3043431" cy="325028"/>
            <a:chOff x="5181600" y="2080259"/>
            <a:chExt cx="3043431" cy="325028"/>
          </a:xfrm>
        </p:grpSpPr>
        <p:sp>
          <p:nvSpPr>
            <p:cNvPr id="27" name="TextBox 26">
              <a:extLst>
                <a:ext uri="{FF2B5EF4-FFF2-40B4-BE49-F238E27FC236}">
                  <a16:creationId xmlns="" xmlns:a16="http://schemas.microsoft.com/office/drawing/2014/main" id="{7C87D7CE-2D4E-B04F-967C-AC860CA5E78C}"/>
                </a:ext>
              </a:extLst>
            </p:cNvPr>
            <p:cNvSpPr txBox="1"/>
            <p:nvPr/>
          </p:nvSpPr>
          <p:spPr>
            <a:xfrm>
              <a:off x="5943600" y="2089276"/>
              <a:ext cx="762000" cy="307777"/>
            </a:xfrm>
            <a:prstGeom prst="rect">
              <a:avLst/>
            </a:prstGeom>
            <a:noFill/>
            <a:ln w="28575">
              <a:solidFill>
                <a:schemeClr val="tx2"/>
              </a:solidFill>
            </a:ln>
          </p:spPr>
          <p:txBody>
            <a:bodyPr wrap="square" rtlCol="0">
              <a:spAutoFit/>
            </a:bodyPr>
            <a:lstStyle/>
            <a:p>
              <a:pPr algn="ctr"/>
              <a:r>
                <a:rPr lang="en-US" sz="1400" dirty="0"/>
                <a:t>ESC</a:t>
              </a:r>
            </a:p>
          </p:txBody>
        </p:sp>
        <p:sp>
          <p:nvSpPr>
            <p:cNvPr id="28" name="TextBox 27">
              <a:extLst>
                <a:ext uri="{FF2B5EF4-FFF2-40B4-BE49-F238E27FC236}">
                  <a16:creationId xmlns="" xmlns:a16="http://schemas.microsoft.com/office/drawing/2014/main" id="{81B84642-35D1-3D42-9F9C-9099CE4D2869}"/>
                </a:ext>
              </a:extLst>
            </p:cNvPr>
            <p:cNvSpPr txBox="1"/>
            <p:nvPr/>
          </p:nvSpPr>
          <p:spPr>
            <a:xfrm>
              <a:off x="5181600" y="2080259"/>
              <a:ext cx="762000" cy="307777"/>
            </a:xfrm>
            <a:prstGeom prst="rect">
              <a:avLst/>
            </a:prstGeom>
            <a:noFill/>
            <a:ln w="28575">
              <a:solidFill>
                <a:schemeClr val="tx2"/>
              </a:solidFill>
            </a:ln>
          </p:spPr>
          <p:txBody>
            <a:bodyPr wrap="square" rtlCol="0">
              <a:spAutoFit/>
            </a:bodyPr>
            <a:lstStyle/>
            <a:p>
              <a:pPr algn="ctr"/>
              <a:r>
                <a:rPr lang="en-US" sz="1400" dirty="0"/>
                <a:t>A</a:t>
              </a:r>
            </a:p>
          </p:txBody>
        </p:sp>
        <p:sp>
          <p:nvSpPr>
            <p:cNvPr id="29" name="TextBox 28">
              <a:extLst>
                <a:ext uri="{FF2B5EF4-FFF2-40B4-BE49-F238E27FC236}">
                  <a16:creationId xmlns="" xmlns:a16="http://schemas.microsoft.com/office/drawing/2014/main" id="{AFD1041E-219E-0F4F-99BE-58DF76B55376}"/>
                </a:ext>
              </a:extLst>
            </p:cNvPr>
            <p:cNvSpPr txBox="1"/>
            <p:nvPr/>
          </p:nvSpPr>
          <p:spPr>
            <a:xfrm>
              <a:off x="6705600" y="2097510"/>
              <a:ext cx="762000" cy="307777"/>
            </a:xfrm>
            <a:prstGeom prst="rect">
              <a:avLst/>
            </a:prstGeom>
            <a:noFill/>
            <a:ln w="28575">
              <a:solidFill>
                <a:schemeClr val="tx2"/>
              </a:solidFill>
            </a:ln>
          </p:spPr>
          <p:txBody>
            <a:bodyPr wrap="square" rtlCol="0">
              <a:spAutoFit/>
            </a:bodyPr>
            <a:lstStyle/>
            <a:p>
              <a:pPr algn="ctr"/>
              <a:r>
                <a:rPr lang="en-US" sz="1400" dirty="0" smtClean="0"/>
                <a:t>ESC</a:t>
              </a:r>
              <a:endParaRPr lang="en-US" sz="1400" dirty="0"/>
            </a:p>
          </p:txBody>
        </p:sp>
        <p:sp>
          <p:nvSpPr>
            <p:cNvPr id="30" name="TextBox 29">
              <a:extLst>
                <a:ext uri="{FF2B5EF4-FFF2-40B4-BE49-F238E27FC236}">
                  <a16:creationId xmlns="" xmlns:a16="http://schemas.microsoft.com/office/drawing/2014/main" id="{EDDACC84-2159-A34C-B962-D52FC9B76703}"/>
                </a:ext>
              </a:extLst>
            </p:cNvPr>
            <p:cNvSpPr txBox="1"/>
            <p:nvPr/>
          </p:nvSpPr>
          <p:spPr>
            <a:xfrm>
              <a:off x="7463031" y="2088846"/>
              <a:ext cx="762000" cy="307777"/>
            </a:xfrm>
            <a:prstGeom prst="rect">
              <a:avLst/>
            </a:prstGeom>
            <a:noFill/>
            <a:ln w="28575">
              <a:solidFill>
                <a:schemeClr val="tx2"/>
              </a:solidFill>
            </a:ln>
          </p:spPr>
          <p:txBody>
            <a:bodyPr wrap="square" rtlCol="0">
              <a:spAutoFit/>
            </a:bodyPr>
            <a:lstStyle/>
            <a:p>
              <a:pPr algn="ctr"/>
              <a:r>
                <a:rPr lang="en-US" sz="1400" dirty="0"/>
                <a:t>B</a:t>
              </a:r>
            </a:p>
          </p:txBody>
        </p:sp>
      </p:grpSp>
      <p:grpSp>
        <p:nvGrpSpPr>
          <p:cNvPr id="36" name="Group 35">
            <a:extLst>
              <a:ext uri="{FF2B5EF4-FFF2-40B4-BE49-F238E27FC236}">
                <a16:creationId xmlns="" xmlns:a16="http://schemas.microsoft.com/office/drawing/2014/main" id="{4B7CB2E3-6380-6745-A8EC-C8AA1107A579}"/>
              </a:ext>
            </a:extLst>
          </p:cNvPr>
          <p:cNvGrpSpPr/>
          <p:nvPr/>
        </p:nvGrpSpPr>
        <p:grpSpPr>
          <a:xfrm>
            <a:off x="1201646" y="3081035"/>
            <a:ext cx="3004701" cy="310200"/>
            <a:chOff x="1201646" y="3081035"/>
            <a:chExt cx="3004701" cy="310200"/>
          </a:xfrm>
        </p:grpSpPr>
        <p:grpSp>
          <p:nvGrpSpPr>
            <p:cNvPr id="31" name="Group 30">
              <a:extLst>
                <a:ext uri="{FF2B5EF4-FFF2-40B4-BE49-F238E27FC236}">
                  <a16:creationId xmlns="" xmlns:a16="http://schemas.microsoft.com/office/drawing/2014/main" id="{A3724B6F-2A35-5040-9F3B-EB5F25CC29A7}"/>
                </a:ext>
              </a:extLst>
            </p:cNvPr>
            <p:cNvGrpSpPr/>
            <p:nvPr/>
          </p:nvGrpSpPr>
          <p:grpSpPr>
            <a:xfrm>
              <a:off x="1201646" y="3081036"/>
              <a:ext cx="3004701" cy="310199"/>
              <a:chOff x="1178842" y="2114550"/>
              <a:chExt cx="2160481" cy="310199"/>
            </a:xfrm>
          </p:grpSpPr>
          <p:sp>
            <p:nvSpPr>
              <p:cNvPr id="32" name="TextBox 31">
                <a:extLst>
                  <a:ext uri="{FF2B5EF4-FFF2-40B4-BE49-F238E27FC236}">
                    <a16:creationId xmlns="" xmlns:a16="http://schemas.microsoft.com/office/drawing/2014/main" id="{934BB2AA-A5E9-284D-A328-A885EA436383}"/>
                  </a:ext>
                </a:extLst>
              </p:cNvPr>
              <p:cNvSpPr txBox="1"/>
              <p:nvPr/>
            </p:nvSpPr>
            <p:spPr>
              <a:xfrm>
                <a:off x="1646184" y="2114550"/>
                <a:ext cx="587276" cy="307777"/>
              </a:xfrm>
              <a:prstGeom prst="rect">
                <a:avLst/>
              </a:prstGeom>
              <a:noFill/>
              <a:ln w="28575">
                <a:solidFill>
                  <a:schemeClr val="tx2"/>
                </a:solidFill>
              </a:ln>
            </p:spPr>
            <p:txBody>
              <a:bodyPr wrap="square" rtlCol="0">
                <a:spAutoFit/>
              </a:bodyPr>
              <a:lstStyle/>
              <a:p>
                <a:pPr algn="ctr"/>
                <a:r>
                  <a:rPr lang="en-US" sz="1400" dirty="0"/>
                  <a:t>ESC</a:t>
                </a:r>
              </a:p>
            </p:txBody>
          </p:sp>
          <p:sp>
            <p:nvSpPr>
              <p:cNvPr id="33" name="TextBox 32">
                <a:extLst>
                  <a:ext uri="{FF2B5EF4-FFF2-40B4-BE49-F238E27FC236}">
                    <a16:creationId xmlns="" xmlns:a16="http://schemas.microsoft.com/office/drawing/2014/main" id="{7D768C65-802F-C141-811F-FE6975AB0FA2}"/>
                  </a:ext>
                </a:extLst>
              </p:cNvPr>
              <p:cNvSpPr txBox="1"/>
              <p:nvPr/>
            </p:nvSpPr>
            <p:spPr>
              <a:xfrm>
                <a:off x="1178842" y="2114550"/>
                <a:ext cx="467342" cy="307777"/>
              </a:xfrm>
              <a:prstGeom prst="rect">
                <a:avLst/>
              </a:prstGeom>
              <a:noFill/>
              <a:ln w="28575">
                <a:solidFill>
                  <a:schemeClr val="tx2"/>
                </a:solidFill>
              </a:ln>
            </p:spPr>
            <p:txBody>
              <a:bodyPr wrap="square" rtlCol="0">
                <a:spAutoFit/>
              </a:bodyPr>
              <a:lstStyle/>
              <a:p>
                <a:pPr algn="ctr"/>
                <a:r>
                  <a:rPr lang="en-US" sz="1400" dirty="0"/>
                  <a:t>A</a:t>
                </a:r>
              </a:p>
            </p:txBody>
          </p:sp>
          <p:sp>
            <p:nvSpPr>
              <p:cNvPr id="34" name="TextBox 33">
                <a:extLst>
                  <a:ext uri="{FF2B5EF4-FFF2-40B4-BE49-F238E27FC236}">
                    <a16:creationId xmlns="" xmlns:a16="http://schemas.microsoft.com/office/drawing/2014/main" id="{C28F36EE-BB1A-324A-BD41-4A33DF26F46A}"/>
                  </a:ext>
                </a:extLst>
              </p:cNvPr>
              <p:cNvSpPr txBox="1"/>
              <p:nvPr/>
            </p:nvSpPr>
            <p:spPr>
              <a:xfrm>
                <a:off x="2828600" y="2116972"/>
                <a:ext cx="510723" cy="307777"/>
              </a:xfrm>
              <a:prstGeom prst="rect">
                <a:avLst/>
              </a:prstGeom>
              <a:noFill/>
              <a:ln w="28575">
                <a:solidFill>
                  <a:schemeClr val="tx2"/>
                </a:solidFill>
              </a:ln>
            </p:spPr>
            <p:txBody>
              <a:bodyPr wrap="square" rtlCol="0">
                <a:spAutoFit/>
              </a:bodyPr>
              <a:lstStyle/>
              <a:p>
                <a:pPr algn="ctr"/>
                <a:r>
                  <a:rPr lang="en-US" sz="1400" dirty="0"/>
                  <a:t>B</a:t>
                </a:r>
              </a:p>
            </p:txBody>
          </p:sp>
        </p:grpSp>
        <p:sp>
          <p:nvSpPr>
            <p:cNvPr id="35" name="TextBox 34">
              <a:extLst>
                <a:ext uri="{FF2B5EF4-FFF2-40B4-BE49-F238E27FC236}">
                  <a16:creationId xmlns="" xmlns:a16="http://schemas.microsoft.com/office/drawing/2014/main" id="{2497870A-D41D-0B48-9F4F-E8A33832D255}"/>
                </a:ext>
              </a:extLst>
            </p:cNvPr>
            <p:cNvSpPr txBox="1"/>
            <p:nvPr/>
          </p:nvSpPr>
          <p:spPr>
            <a:xfrm>
              <a:off x="2667000" y="3081035"/>
              <a:ext cx="816757" cy="307777"/>
            </a:xfrm>
            <a:prstGeom prst="rect">
              <a:avLst/>
            </a:prstGeom>
            <a:noFill/>
            <a:ln w="28575">
              <a:solidFill>
                <a:schemeClr val="tx2"/>
              </a:solidFill>
            </a:ln>
          </p:spPr>
          <p:txBody>
            <a:bodyPr wrap="square" rtlCol="0">
              <a:spAutoFit/>
            </a:bodyPr>
            <a:lstStyle/>
            <a:p>
              <a:pPr algn="ctr"/>
              <a:r>
                <a:rPr lang="en-US" sz="1400" dirty="0">
                  <a:solidFill>
                    <a:srgbClr val="00B0F0"/>
                  </a:solidFill>
                </a:rPr>
                <a:t>FLAG</a:t>
              </a:r>
            </a:p>
          </p:txBody>
        </p:sp>
      </p:grpSp>
      <p:grpSp>
        <p:nvGrpSpPr>
          <p:cNvPr id="44" name="Group 43">
            <a:extLst>
              <a:ext uri="{FF2B5EF4-FFF2-40B4-BE49-F238E27FC236}">
                <a16:creationId xmlns="" xmlns:a16="http://schemas.microsoft.com/office/drawing/2014/main" id="{BCBA852C-BAED-254F-A437-B9EFB29570B1}"/>
              </a:ext>
            </a:extLst>
          </p:cNvPr>
          <p:cNvGrpSpPr/>
          <p:nvPr/>
        </p:nvGrpSpPr>
        <p:grpSpPr>
          <a:xfrm>
            <a:off x="5156483" y="3080824"/>
            <a:ext cx="3352800" cy="318408"/>
            <a:chOff x="5156483" y="3080824"/>
            <a:chExt cx="3352800" cy="318408"/>
          </a:xfrm>
        </p:grpSpPr>
        <p:grpSp>
          <p:nvGrpSpPr>
            <p:cNvPr id="37" name="Group 36">
              <a:extLst>
                <a:ext uri="{FF2B5EF4-FFF2-40B4-BE49-F238E27FC236}">
                  <a16:creationId xmlns="" xmlns:a16="http://schemas.microsoft.com/office/drawing/2014/main" id="{3EAC5B17-D89A-DC46-B14E-0B11DE4508AE}"/>
                </a:ext>
              </a:extLst>
            </p:cNvPr>
            <p:cNvGrpSpPr/>
            <p:nvPr/>
          </p:nvGrpSpPr>
          <p:grpSpPr>
            <a:xfrm>
              <a:off x="5156483" y="3083765"/>
              <a:ext cx="3352800" cy="315467"/>
              <a:chOff x="5181600" y="2072569"/>
              <a:chExt cx="3352800" cy="315467"/>
            </a:xfrm>
          </p:grpSpPr>
          <p:sp>
            <p:nvSpPr>
              <p:cNvPr id="38" name="TextBox 37">
                <a:extLst>
                  <a:ext uri="{FF2B5EF4-FFF2-40B4-BE49-F238E27FC236}">
                    <a16:creationId xmlns="" xmlns:a16="http://schemas.microsoft.com/office/drawing/2014/main" id="{3A8F07C4-8076-B848-888F-D912947E3ED0}"/>
                  </a:ext>
                </a:extLst>
              </p:cNvPr>
              <p:cNvSpPr txBox="1"/>
              <p:nvPr/>
            </p:nvSpPr>
            <p:spPr>
              <a:xfrm>
                <a:off x="5730296" y="2080259"/>
                <a:ext cx="533400" cy="307777"/>
              </a:xfrm>
              <a:prstGeom prst="rect">
                <a:avLst/>
              </a:prstGeom>
              <a:noFill/>
              <a:ln w="28575">
                <a:solidFill>
                  <a:schemeClr val="tx2"/>
                </a:solidFill>
              </a:ln>
            </p:spPr>
            <p:txBody>
              <a:bodyPr wrap="square" rtlCol="0">
                <a:spAutoFit/>
              </a:bodyPr>
              <a:lstStyle/>
              <a:p>
                <a:pPr algn="ctr"/>
                <a:r>
                  <a:rPr lang="en-US" sz="1400" dirty="0"/>
                  <a:t>ESC</a:t>
                </a:r>
              </a:p>
            </p:txBody>
          </p:sp>
          <p:sp>
            <p:nvSpPr>
              <p:cNvPr id="39" name="TextBox 38">
                <a:extLst>
                  <a:ext uri="{FF2B5EF4-FFF2-40B4-BE49-F238E27FC236}">
                    <a16:creationId xmlns="" xmlns:a16="http://schemas.microsoft.com/office/drawing/2014/main" id="{E88DD0B0-4C15-7E4F-8E60-1F904DFA031C}"/>
                  </a:ext>
                </a:extLst>
              </p:cNvPr>
              <p:cNvSpPr txBox="1"/>
              <p:nvPr/>
            </p:nvSpPr>
            <p:spPr>
              <a:xfrm>
                <a:off x="5181600" y="2080259"/>
                <a:ext cx="533400" cy="307777"/>
              </a:xfrm>
              <a:prstGeom prst="rect">
                <a:avLst/>
              </a:prstGeom>
              <a:noFill/>
              <a:ln w="28575">
                <a:solidFill>
                  <a:schemeClr val="tx2"/>
                </a:solidFill>
              </a:ln>
            </p:spPr>
            <p:txBody>
              <a:bodyPr wrap="square" rtlCol="0">
                <a:spAutoFit/>
              </a:bodyPr>
              <a:lstStyle/>
              <a:p>
                <a:pPr algn="ctr"/>
                <a:r>
                  <a:rPr lang="en-US" sz="1400" dirty="0"/>
                  <a:t>A</a:t>
                </a:r>
              </a:p>
            </p:txBody>
          </p:sp>
          <p:sp>
            <p:nvSpPr>
              <p:cNvPr id="40" name="TextBox 39">
                <a:extLst>
                  <a:ext uri="{FF2B5EF4-FFF2-40B4-BE49-F238E27FC236}">
                    <a16:creationId xmlns="" xmlns:a16="http://schemas.microsoft.com/office/drawing/2014/main" id="{36EC97EC-4B12-D640-B6B4-EBFF41321800}"/>
                  </a:ext>
                </a:extLst>
              </p:cNvPr>
              <p:cNvSpPr txBox="1"/>
              <p:nvPr/>
            </p:nvSpPr>
            <p:spPr>
              <a:xfrm>
                <a:off x="6806240" y="2072569"/>
                <a:ext cx="554843" cy="307777"/>
              </a:xfrm>
              <a:prstGeom prst="rect">
                <a:avLst/>
              </a:prstGeom>
              <a:noFill/>
              <a:ln w="28575">
                <a:solidFill>
                  <a:schemeClr val="tx2"/>
                </a:solidFill>
              </a:ln>
            </p:spPr>
            <p:txBody>
              <a:bodyPr wrap="square" rtlCol="0">
                <a:spAutoFit/>
              </a:bodyPr>
              <a:lstStyle/>
              <a:p>
                <a:pPr algn="ctr"/>
                <a:r>
                  <a:rPr lang="en-US" sz="1400" dirty="0" smtClean="0"/>
                  <a:t>ESC</a:t>
                </a:r>
                <a:endParaRPr lang="en-US" sz="1400" dirty="0"/>
              </a:p>
            </p:txBody>
          </p:sp>
          <p:sp>
            <p:nvSpPr>
              <p:cNvPr id="41" name="TextBox 40">
                <a:extLst>
                  <a:ext uri="{FF2B5EF4-FFF2-40B4-BE49-F238E27FC236}">
                    <a16:creationId xmlns="" xmlns:a16="http://schemas.microsoft.com/office/drawing/2014/main" id="{46BAFC0C-043A-E142-803F-8A683E73AA40}"/>
                  </a:ext>
                </a:extLst>
              </p:cNvPr>
              <p:cNvSpPr txBox="1"/>
              <p:nvPr/>
            </p:nvSpPr>
            <p:spPr>
              <a:xfrm>
                <a:off x="7965897" y="2077141"/>
                <a:ext cx="568503" cy="307777"/>
              </a:xfrm>
              <a:prstGeom prst="rect">
                <a:avLst/>
              </a:prstGeom>
              <a:noFill/>
              <a:ln w="28575">
                <a:solidFill>
                  <a:schemeClr val="tx2"/>
                </a:solidFill>
              </a:ln>
            </p:spPr>
            <p:txBody>
              <a:bodyPr wrap="square" rtlCol="0">
                <a:spAutoFit/>
              </a:bodyPr>
              <a:lstStyle/>
              <a:p>
                <a:pPr algn="ctr"/>
                <a:r>
                  <a:rPr lang="en-US" sz="1400" dirty="0"/>
                  <a:t>B</a:t>
                </a:r>
              </a:p>
            </p:txBody>
          </p:sp>
        </p:grpSp>
        <p:sp>
          <p:nvSpPr>
            <p:cNvPr id="42" name="TextBox 41">
              <a:extLst>
                <a:ext uri="{FF2B5EF4-FFF2-40B4-BE49-F238E27FC236}">
                  <a16:creationId xmlns="" xmlns:a16="http://schemas.microsoft.com/office/drawing/2014/main" id="{8701FC44-73D8-5B47-A710-7DC1000C0505}"/>
                </a:ext>
              </a:extLst>
            </p:cNvPr>
            <p:cNvSpPr txBox="1"/>
            <p:nvPr/>
          </p:nvSpPr>
          <p:spPr>
            <a:xfrm>
              <a:off x="6257544" y="3080824"/>
              <a:ext cx="533400" cy="307777"/>
            </a:xfrm>
            <a:prstGeom prst="rect">
              <a:avLst/>
            </a:prstGeom>
            <a:noFill/>
            <a:ln w="28575">
              <a:solidFill>
                <a:schemeClr val="tx2"/>
              </a:solidFill>
            </a:ln>
          </p:spPr>
          <p:txBody>
            <a:bodyPr wrap="square" rtlCol="0">
              <a:spAutoFit/>
            </a:bodyPr>
            <a:lstStyle/>
            <a:p>
              <a:pPr algn="ctr"/>
              <a:r>
                <a:rPr lang="en-US" sz="1400" dirty="0"/>
                <a:t>ESC</a:t>
              </a:r>
            </a:p>
          </p:txBody>
        </p:sp>
        <p:sp>
          <p:nvSpPr>
            <p:cNvPr id="43" name="TextBox 42">
              <a:extLst>
                <a:ext uri="{FF2B5EF4-FFF2-40B4-BE49-F238E27FC236}">
                  <a16:creationId xmlns="" xmlns:a16="http://schemas.microsoft.com/office/drawing/2014/main" id="{BFDC7429-8597-654D-B4FC-8135081CC6A2}"/>
                </a:ext>
              </a:extLst>
            </p:cNvPr>
            <p:cNvSpPr txBox="1"/>
            <p:nvPr/>
          </p:nvSpPr>
          <p:spPr>
            <a:xfrm>
              <a:off x="7361083" y="3087611"/>
              <a:ext cx="554843" cy="307777"/>
            </a:xfrm>
            <a:prstGeom prst="rect">
              <a:avLst/>
            </a:prstGeom>
            <a:noFill/>
            <a:ln w="28575">
              <a:solidFill>
                <a:schemeClr val="tx2"/>
              </a:solidFill>
            </a:ln>
          </p:spPr>
          <p:txBody>
            <a:bodyPr wrap="square" rtlCol="0">
              <a:spAutoFit/>
            </a:bodyPr>
            <a:lstStyle/>
            <a:p>
              <a:pPr algn="ctr"/>
              <a:r>
                <a:rPr lang="en-US" sz="1400" dirty="0">
                  <a:solidFill>
                    <a:srgbClr val="00B0F0"/>
                  </a:solidFill>
                </a:rPr>
                <a:t>FLAG</a:t>
              </a:r>
            </a:p>
          </p:txBody>
        </p:sp>
      </p:grpSp>
      <p:grpSp>
        <p:nvGrpSpPr>
          <p:cNvPr id="45" name="Group 44">
            <a:extLst>
              <a:ext uri="{FF2B5EF4-FFF2-40B4-BE49-F238E27FC236}">
                <a16:creationId xmlns="" xmlns:a16="http://schemas.microsoft.com/office/drawing/2014/main" id="{25625A99-DF58-864B-9253-11642C77275B}"/>
              </a:ext>
            </a:extLst>
          </p:cNvPr>
          <p:cNvGrpSpPr/>
          <p:nvPr/>
        </p:nvGrpSpPr>
        <p:grpSpPr>
          <a:xfrm>
            <a:off x="1201646" y="3562824"/>
            <a:ext cx="3004701" cy="310200"/>
            <a:chOff x="1201646" y="3081035"/>
            <a:chExt cx="3004701" cy="310200"/>
          </a:xfrm>
        </p:grpSpPr>
        <p:grpSp>
          <p:nvGrpSpPr>
            <p:cNvPr id="46" name="Group 45">
              <a:extLst>
                <a:ext uri="{FF2B5EF4-FFF2-40B4-BE49-F238E27FC236}">
                  <a16:creationId xmlns="" xmlns:a16="http://schemas.microsoft.com/office/drawing/2014/main" id="{C80049C7-9870-8D40-870F-10D0D0B7611E}"/>
                </a:ext>
              </a:extLst>
            </p:cNvPr>
            <p:cNvGrpSpPr/>
            <p:nvPr/>
          </p:nvGrpSpPr>
          <p:grpSpPr>
            <a:xfrm>
              <a:off x="1201646" y="3081036"/>
              <a:ext cx="3004701" cy="310199"/>
              <a:chOff x="1178842" y="2114550"/>
              <a:chExt cx="2160481" cy="310199"/>
            </a:xfrm>
          </p:grpSpPr>
          <p:sp>
            <p:nvSpPr>
              <p:cNvPr id="48" name="TextBox 47">
                <a:extLst>
                  <a:ext uri="{FF2B5EF4-FFF2-40B4-BE49-F238E27FC236}">
                    <a16:creationId xmlns="" xmlns:a16="http://schemas.microsoft.com/office/drawing/2014/main" id="{4466681B-7D6E-834E-A503-73B1B692B651}"/>
                  </a:ext>
                </a:extLst>
              </p:cNvPr>
              <p:cNvSpPr txBox="1"/>
              <p:nvPr/>
            </p:nvSpPr>
            <p:spPr>
              <a:xfrm>
                <a:off x="1646184" y="2114550"/>
                <a:ext cx="587276" cy="307777"/>
              </a:xfrm>
              <a:prstGeom prst="rect">
                <a:avLst/>
              </a:prstGeom>
              <a:noFill/>
              <a:ln w="28575">
                <a:solidFill>
                  <a:schemeClr val="tx2"/>
                </a:solidFill>
              </a:ln>
            </p:spPr>
            <p:txBody>
              <a:bodyPr wrap="square" rtlCol="0">
                <a:spAutoFit/>
              </a:bodyPr>
              <a:lstStyle/>
              <a:p>
                <a:pPr algn="ctr"/>
                <a:r>
                  <a:rPr lang="en-US" sz="1400" dirty="0"/>
                  <a:t>ESC</a:t>
                </a:r>
              </a:p>
            </p:txBody>
          </p:sp>
          <p:sp>
            <p:nvSpPr>
              <p:cNvPr id="49" name="TextBox 48">
                <a:extLst>
                  <a:ext uri="{FF2B5EF4-FFF2-40B4-BE49-F238E27FC236}">
                    <a16:creationId xmlns="" xmlns:a16="http://schemas.microsoft.com/office/drawing/2014/main" id="{71395695-EF47-2449-AD26-838BCCB86B84}"/>
                  </a:ext>
                </a:extLst>
              </p:cNvPr>
              <p:cNvSpPr txBox="1"/>
              <p:nvPr/>
            </p:nvSpPr>
            <p:spPr>
              <a:xfrm>
                <a:off x="1178842" y="2114550"/>
                <a:ext cx="467342" cy="307777"/>
              </a:xfrm>
              <a:prstGeom prst="rect">
                <a:avLst/>
              </a:prstGeom>
              <a:noFill/>
              <a:ln w="28575">
                <a:solidFill>
                  <a:schemeClr val="tx2"/>
                </a:solidFill>
              </a:ln>
            </p:spPr>
            <p:txBody>
              <a:bodyPr wrap="square" rtlCol="0">
                <a:spAutoFit/>
              </a:bodyPr>
              <a:lstStyle/>
              <a:p>
                <a:pPr algn="ctr"/>
                <a:r>
                  <a:rPr lang="en-US" sz="1400" dirty="0"/>
                  <a:t>A</a:t>
                </a:r>
              </a:p>
            </p:txBody>
          </p:sp>
          <p:sp>
            <p:nvSpPr>
              <p:cNvPr id="50" name="TextBox 49">
                <a:extLst>
                  <a:ext uri="{FF2B5EF4-FFF2-40B4-BE49-F238E27FC236}">
                    <a16:creationId xmlns="" xmlns:a16="http://schemas.microsoft.com/office/drawing/2014/main" id="{67D81507-41F5-1A42-8454-B4E6EF263371}"/>
                  </a:ext>
                </a:extLst>
              </p:cNvPr>
              <p:cNvSpPr txBox="1"/>
              <p:nvPr/>
            </p:nvSpPr>
            <p:spPr>
              <a:xfrm>
                <a:off x="2828600" y="2116972"/>
                <a:ext cx="510723" cy="307777"/>
              </a:xfrm>
              <a:prstGeom prst="rect">
                <a:avLst/>
              </a:prstGeom>
              <a:noFill/>
              <a:ln w="28575">
                <a:solidFill>
                  <a:schemeClr val="tx2"/>
                </a:solidFill>
              </a:ln>
            </p:spPr>
            <p:txBody>
              <a:bodyPr wrap="square" rtlCol="0">
                <a:spAutoFit/>
              </a:bodyPr>
              <a:lstStyle/>
              <a:p>
                <a:pPr algn="ctr"/>
                <a:r>
                  <a:rPr lang="en-US" sz="1400" dirty="0"/>
                  <a:t>B</a:t>
                </a:r>
              </a:p>
            </p:txBody>
          </p:sp>
        </p:grpSp>
        <p:sp>
          <p:nvSpPr>
            <p:cNvPr id="47" name="TextBox 46">
              <a:extLst>
                <a:ext uri="{FF2B5EF4-FFF2-40B4-BE49-F238E27FC236}">
                  <a16:creationId xmlns="" xmlns:a16="http://schemas.microsoft.com/office/drawing/2014/main" id="{78C7CD3F-E6E2-9E47-B5C4-4D56566F29E5}"/>
                </a:ext>
              </a:extLst>
            </p:cNvPr>
            <p:cNvSpPr txBox="1"/>
            <p:nvPr/>
          </p:nvSpPr>
          <p:spPr>
            <a:xfrm>
              <a:off x="2667000" y="3081035"/>
              <a:ext cx="816757" cy="307777"/>
            </a:xfrm>
            <a:prstGeom prst="rect">
              <a:avLst/>
            </a:prstGeom>
            <a:noFill/>
            <a:ln w="28575">
              <a:solidFill>
                <a:schemeClr val="tx2"/>
              </a:solidFill>
            </a:ln>
          </p:spPr>
          <p:txBody>
            <a:bodyPr wrap="square" rtlCol="0">
              <a:spAutoFit/>
            </a:bodyPr>
            <a:lstStyle/>
            <a:p>
              <a:pPr algn="ctr"/>
              <a:r>
                <a:rPr lang="en-US" sz="1400" dirty="0"/>
                <a:t>ESC</a:t>
              </a:r>
            </a:p>
          </p:txBody>
        </p:sp>
      </p:grpSp>
      <p:grpSp>
        <p:nvGrpSpPr>
          <p:cNvPr id="51" name="Group 50">
            <a:extLst>
              <a:ext uri="{FF2B5EF4-FFF2-40B4-BE49-F238E27FC236}">
                <a16:creationId xmlns="" xmlns:a16="http://schemas.microsoft.com/office/drawing/2014/main" id="{7B2D50B9-8A38-6749-A1DE-D35A2132E95C}"/>
              </a:ext>
            </a:extLst>
          </p:cNvPr>
          <p:cNvGrpSpPr/>
          <p:nvPr/>
        </p:nvGrpSpPr>
        <p:grpSpPr>
          <a:xfrm>
            <a:off x="5156483" y="3578424"/>
            <a:ext cx="3352800" cy="318408"/>
            <a:chOff x="5156483" y="3080824"/>
            <a:chExt cx="3352800" cy="318408"/>
          </a:xfrm>
        </p:grpSpPr>
        <p:grpSp>
          <p:nvGrpSpPr>
            <p:cNvPr id="52" name="Group 51">
              <a:extLst>
                <a:ext uri="{FF2B5EF4-FFF2-40B4-BE49-F238E27FC236}">
                  <a16:creationId xmlns="" xmlns:a16="http://schemas.microsoft.com/office/drawing/2014/main" id="{38B8F8B0-9583-B04E-8F5B-03738E23EE3B}"/>
                </a:ext>
              </a:extLst>
            </p:cNvPr>
            <p:cNvGrpSpPr/>
            <p:nvPr/>
          </p:nvGrpSpPr>
          <p:grpSpPr>
            <a:xfrm>
              <a:off x="5156483" y="3083765"/>
              <a:ext cx="3352800" cy="315467"/>
              <a:chOff x="5181600" y="2072569"/>
              <a:chExt cx="3352800" cy="315467"/>
            </a:xfrm>
          </p:grpSpPr>
          <p:sp>
            <p:nvSpPr>
              <p:cNvPr id="55" name="TextBox 54">
                <a:extLst>
                  <a:ext uri="{FF2B5EF4-FFF2-40B4-BE49-F238E27FC236}">
                    <a16:creationId xmlns="" xmlns:a16="http://schemas.microsoft.com/office/drawing/2014/main" id="{0A72A763-EAE2-B849-B0B6-EC81772F8AFD}"/>
                  </a:ext>
                </a:extLst>
              </p:cNvPr>
              <p:cNvSpPr txBox="1"/>
              <p:nvPr/>
            </p:nvSpPr>
            <p:spPr>
              <a:xfrm>
                <a:off x="5730296" y="2080259"/>
                <a:ext cx="533400" cy="307777"/>
              </a:xfrm>
              <a:prstGeom prst="rect">
                <a:avLst/>
              </a:prstGeom>
              <a:noFill/>
              <a:ln w="28575">
                <a:solidFill>
                  <a:schemeClr val="tx2"/>
                </a:solidFill>
              </a:ln>
            </p:spPr>
            <p:txBody>
              <a:bodyPr wrap="square" rtlCol="0">
                <a:spAutoFit/>
              </a:bodyPr>
              <a:lstStyle/>
              <a:p>
                <a:pPr algn="ctr"/>
                <a:r>
                  <a:rPr lang="en-US" sz="1400" dirty="0"/>
                  <a:t>ESC</a:t>
                </a:r>
              </a:p>
            </p:txBody>
          </p:sp>
          <p:sp>
            <p:nvSpPr>
              <p:cNvPr id="56" name="TextBox 55">
                <a:extLst>
                  <a:ext uri="{FF2B5EF4-FFF2-40B4-BE49-F238E27FC236}">
                    <a16:creationId xmlns="" xmlns:a16="http://schemas.microsoft.com/office/drawing/2014/main" id="{346A8AD2-4BB6-284F-98B1-CA23C54D7333}"/>
                  </a:ext>
                </a:extLst>
              </p:cNvPr>
              <p:cNvSpPr txBox="1"/>
              <p:nvPr/>
            </p:nvSpPr>
            <p:spPr>
              <a:xfrm>
                <a:off x="5181600" y="2080259"/>
                <a:ext cx="533400" cy="307777"/>
              </a:xfrm>
              <a:prstGeom prst="rect">
                <a:avLst/>
              </a:prstGeom>
              <a:noFill/>
              <a:ln w="28575">
                <a:solidFill>
                  <a:schemeClr val="tx2"/>
                </a:solidFill>
              </a:ln>
            </p:spPr>
            <p:txBody>
              <a:bodyPr wrap="square" rtlCol="0">
                <a:spAutoFit/>
              </a:bodyPr>
              <a:lstStyle/>
              <a:p>
                <a:pPr algn="ctr"/>
                <a:r>
                  <a:rPr lang="en-US" sz="1400" dirty="0"/>
                  <a:t>A</a:t>
                </a:r>
              </a:p>
            </p:txBody>
          </p:sp>
          <p:sp>
            <p:nvSpPr>
              <p:cNvPr id="57" name="TextBox 56">
                <a:extLst>
                  <a:ext uri="{FF2B5EF4-FFF2-40B4-BE49-F238E27FC236}">
                    <a16:creationId xmlns="" xmlns:a16="http://schemas.microsoft.com/office/drawing/2014/main" id="{19C75095-99FA-6841-8289-E3072DF99E31}"/>
                  </a:ext>
                </a:extLst>
              </p:cNvPr>
              <p:cNvSpPr txBox="1"/>
              <p:nvPr/>
            </p:nvSpPr>
            <p:spPr>
              <a:xfrm>
                <a:off x="6806240" y="2072569"/>
                <a:ext cx="554843" cy="307777"/>
              </a:xfrm>
              <a:prstGeom prst="rect">
                <a:avLst/>
              </a:prstGeom>
              <a:noFill/>
              <a:ln w="28575">
                <a:solidFill>
                  <a:schemeClr val="tx2"/>
                </a:solidFill>
              </a:ln>
            </p:spPr>
            <p:txBody>
              <a:bodyPr wrap="square" rtlCol="0">
                <a:spAutoFit/>
              </a:bodyPr>
              <a:lstStyle/>
              <a:p>
                <a:pPr algn="ctr"/>
                <a:r>
                  <a:rPr lang="en-US" sz="1400" dirty="0" smtClean="0"/>
                  <a:t>ESC</a:t>
                </a:r>
                <a:endParaRPr lang="en-US" sz="1400" dirty="0"/>
              </a:p>
            </p:txBody>
          </p:sp>
          <p:sp>
            <p:nvSpPr>
              <p:cNvPr id="58" name="TextBox 57">
                <a:extLst>
                  <a:ext uri="{FF2B5EF4-FFF2-40B4-BE49-F238E27FC236}">
                    <a16:creationId xmlns="" xmlns:a16="http://schemas.microsoft.com/office/drawing/2014/main" id="{E7DFA7FE-6A3B-1141-B985-C80801CE81F0}"/>
                  </a:ext>
                </a:extLst>
              </p:cNvPr>
              <p:cNvSpPr txBox="1"/>
              <p:nvPr/>
            </p:nvSpPr>
            <p:spPr>
              <a:xfrm>
                <a:off x="7965897" y="2077141"/>
                <a:ext cx="568503" cy="307777"/>
              </a:xfrm>
              <a:prstGeom prst="rect">
                <a:avLst/>
              </a:prstGeom>
              <a:noFill/>
              <a:ln w="28575">
                <a:solidFill>
                  <a:schemeClr val="tx2"/>
                </a:solidFill>
              </a:ln>
            </p:spPr>
            <p:txBody>
              <a:bodyPr wrap="square" rtlCol="0">
                <a:spAutoFit/>
              </a:bodyPr>
              <a:lstStyle/>
              <a:p>
                <a:pPr algn="ctr"/>
                <a:r>
                  <a:rPr lang="en-US" sz="1400" dirty="0"/>
                  <a:t>B</a:t>
                </a:r>
              </a:p>
            </p:txBody>
          </p:sp>
        </p:grpSp>
        <p:sp>
          <p:nvSpPr>
            <p:cNvPr id="53" name="TextBox 52">
              <a:extLst>
                <a:ext uri="{FF2B5EF4-FFF2-40B4-BE49-F238E27FC236}">
                  <a16:creationId xmlns="" xmlns:a16="http://schemas.microsoft.com/office/drawing/2014/main" id="{EF86562B-0125-DB4E-A750-882DE3A66B1C}"/>
                </a:ext>
              </a:extLst>
            </p:cNvPr>
            <p:cNvSpPr txBox="1"/>
            <p:nvPr/>
          </p:nvSpPr>
          <p:spPr>
            <a:xfrm>
              <a:off x="6257544" y="3080824"/>
              <a:ext cx="533400" cy="307777"/>
            </a:xfrm>
            <a:prstGeom prst="rect">
              <a:avLst/>
            </a:prstGeom>
            <a:noFill/>
            <a:ln w="28575">
              <a:solidFill>
                <a:schemeClr val="tx2"/>
              </a:solidFill>
            </a:ln>
          </p:spPr>
          <p:txBody>
            <a:bodyPr wrap="square" rtlCol="0">
              <a:spAutoFit/>
            </a:bodyPr>
            <a:lstStyle/>
            <a:p>
              <a:pPr algn="ctr"/>
              <a:r>
                <a:rPr lang="en-US" sz="1400" dirty="0"/>
                <a:t>ESC</a:t>
              </a:r>
            </a:p>
          </p:txBody>
        </p:sp>
        <p:sp>
          <p:nvSpPr>
            <p:cNvPr id="54" name="TextBox 53">
              <a:extLst>
                <a:ext uri="{FF2B5EF4-FFF2-40B4-BE49-F238E27FC236}">
                  <a16:creationId xmlns="" xmlns:a16="http://schemas.microsoft.com/office/drawing/2014/main" id="{33E8F831-0AF1-9446-BCF8-72F0077A64CD}"/>
                </a:ext>
              </a:extLst>
            </p:cNvPr>
            <p:cNvSpPr txBox="1"/>
            <p:nvPr/>
          </p:nvSpPr>
          <p:spPr>
            <a:xfrm>
              <a:off x="7361083" y="3087611"/>
              <a:ext cx="554843" cy="307777"/>
            </a:xfrm>
            <a:prstGeom prst="rect">
              <a:avLst/>
            </a:prstGeom>
            <a:noFill/>
            <a:ln w="28575">
              <a:solidFill>
                <a:schemeClr val="tx2"/>
              </a:solidFill>
            </a:ln>
          </p:spPr>
          <p:txBody>
            <a:bodyPr wrap="square" rtlCol="0">
              <a:spAutoFit/>
            </a:bodyPr>
            <a:lstStyle/>
            <a:p>
              <a:pPr algn="ctr"/>
              <a:r>
                <a:rPr lang="en-US" sz="1400" dirty="0"/>
                <a:t>ESC</a:t>
              </a:r>
            </a:p>
          </p:txBody>
        </p:sp>
      </p:grpSp>
      <p:cxnSp>
        <p:nvCxnSpPr>
          <p:cNvPr id="60" name="Straight Arrow Connector 59">
            <a:extLst>
              <a:ext uri="{FF2B5EF4-FFF2-40B4-BE49-F238E27FC236}">
                <a16:creationId xmlns="" xmlns:a16="http://schemas.microsoft.com/office/drawing/2014/main" id="{3D931AFF-FF94-DB4C-A7F7-6616A31AD5C3}"/>
              </a:ext>
            </a:extLst>
          </p:cNvPr>
          <p:cNvCxnSpPr>
            <a:cxnSpLocks/>
          </p:cNvCxnSpPr>
          <p:nvPr/>
        </p:nvCxnSpPr>
        <p:spPr>
          <a:xfrm>
            <a:off x="4419600" y="2276009"/>
            <a:ext cx="582902"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62" name="Straight Arrow Connector 61">
            <a:extLst>
              <a:ext uri="{FF2B5EF4-FFF2-40B4-BE49-F238E27FC236}">
                <a16:creationId xmlns="" xmlns:a16="http://schemas.microsoft.com/office/drawing/2014/main" id="{A5E57E42-2B91-464E-9F3E-5C1984FBAB7B}"/>
              </a:ext>
            </a:extLst>
          </p:cNvPr>
          <p:cNvCxnSpPr>
            <a:cxnSpLocks/>
          </p:cNvCxnSpPr>
          <p:nvPr/>
        </p:nvCxnSpPr>
        <p:spPr>
          <a:xfrm>
            <a:off x="4419600" y="2783636"/>
            <a:ext cx="582902"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63" name="Straight Arrow Connector 62">
            <a:extLst>
              <a:ext uri="{FF2B5EF4-FFF2-40B4-BE49-F238E27FC236}">
                <a16:creationId xmlns="" xmlns:a16="http://schemas.microsoft.com/office/drawing/2014/main" id="{C5AC3019-DA10-3A40-82E5-660546E579E2}"/>
              </a:ext>
            </a:extLst>
          </p:cNvPr>
          <p:cNvCxnSpPr>
            <a:cxnSpLocks/>
          </p:cNvCxnSpPr>
          <p:nvPr/>
        </p:nvCxnSpPr>
        <p:spPr>
          <a:xfrm>
            <a:off x="4419600" y="3241499"/>
            <a:ext cx="582902"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64" name="Straight Arrow Connector 63">
            <a:extLst>
              <a:ext uri="{FF2B5EF4-FFF2-40B4-BE49-F238E27FC236}">
                <a16:creationId xmlns="" xmlns:a16="http://schemas.microsoft.com/office/drawing/2014/main" id="{E3470C94-7518-7842-8F43-35D04458E55A}"/>
              </a:ext>
            </a:extLst>
          </p:cNvPr>
          <p:cNvCxnSpPr>
            <a:cxnSpLocks/>
          </p:cNvCxnSpPr>
          <p:nvPr/>
        </p:nvCxnSpPr>
        <p:spPr>
          <a:xfrm>
            <a:off x="4419600" y="3755814"/>
            <a:ext cx="582902"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5" name="TextBox 64">
            <a:extLst>
              <a:ext uri="{FF2B5EF4-FFF2-40B4-BE49-F238E27FC236}">
                <a16:creationId xmlns="" xmlns:a16="http://schemas.microsoft.com/office/drawing/2014/main" id="{F3B11132-31C9-5C40-AB17-50AC1E91B2F3}"/>
              </a:ext>
            </a:extLst>
          </p:cNvPr>
          <p:cNvSpPr txBox="1"/>
          <p:nvPr/>
        </p:nvSpPr>
        <p:spPr>
          <a:xfrm>
            <a:off x="2084778" y="4095750"/>
            <a:ext cx="1241324" cy="369332"/>
          </a:xfrm>
          <a:prstGeom prst="rect">
            <a:avLst/>
          </a:prstGeom>
          <a:noFill/>
        </p:spPr>
        <p:txBody>
          <a:bodyPr wrap="square" rtlCol="0">
            <a:spAutoFit/>
          </a:bodyPr>
          <a:lstStyle/>
          <a:p>
            <a:r>
              <a:rPr lang="en-US" dirty="0"/>
              <a:t>a. Original</a:t>
            </a:r>
          </a:p>
        </p:txBody>
      </p:sp>
      <p:sp>
        <p:nvSpPr>
          <p:cNvPr id="66" name="TextBox 65">
            <a:extLst>
              <a:ext uri="{FF2B5EF4-FFF2-40B4-BE49-F238E27FC236}">
                <a16:creationId xmlns="" xmlns:a16="http://schemas.microsoft.com/office/drawing/2014/main" id="{80489716-E9A0-934C-AFE2-9FEB6988FF2F}"/>
              </a:ext>
            </a:extLst>
          </p:cNvPr>
          <p:cNvSpPr txBox="1"/>
          <p:nvPr/>
        </p:nvSpPr>
        <p:spPr>
          <a:xfrm>
            <a:off x="6096000" y="4085937"/>
            <a:ext cx="1752600" cy="369332"/>
          </a:xfrm>
          <a:prstGeom prst="rect">
            <a:avLst/>
          </a:prstGeom>
          <a:noFill/>
        </p:spPr>
        <p:txBody>
          <a:bodyPr wrap="square" rtlCol="0">
            <a:spAutoFit/>
          </a:bodyPr>
          <a:lstStyle/>
          <a:p>
            <a:r>
              <a:rPr lang="en-US" dirty="0"/>
              <a:t>b. After Stuffing</a:t>
            </a:r>
          </a:p>
        </p:txBody>
      </p:sp>
      <p:cxnSp>
        <p:nvCxnSpPr>
          <p:cNvPr id="67" name="Straight Arrow Connector 66">
            <a:extLst>
              <a:ext uri="{FF2B5EF4-FFF2-40B4-BE49-F238E27FC236}">
                <a16:creationId xmlns="" xmlns:a16="http://schemas.microsoft.com/office/drawing/2014/main" id="{320D1004-BEEA-084E-B71E-B7330608AB72}"/>
              </a:ext>
            </a:extLst>
          </p:cNvPr>
          <p:cNvCxnSpPr>
            <a:cxnSpLocks/>
            <a:stCxn id="65" idx="3"/>
            <a:endCxn id="66" idx="1"/>
          </p:cNvCxnSpPr>
          <p:nvPr/>
        </p:nvCxnSpPr>
        <p:spPr>
          <a:xfrm flipV="1">
            <a:off x="3326102" y="4270603"/>
            <a:ext cx="2769898" cy="9813"/>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1729095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5650E554-9AD3-624A-9D79-AFCDE436346D}"/>
              </a:ext>
            </a:extLst>
          </p:cNvPr>
          <p:cNvSpPr>
            <a:spLocks noGrp="1"/>
          </p:cNvSpPr>
          <p:nvPr>
            <p:ph type="title"/>
          </p:nvPr>
        </p:nvSpPr>
        <p:spPr>
          <a:xfrm>
            <a:off x="5867400" y="133350"/>
            <a:ext cx="2514600" cy="865573"/>
          </a:xfrm>
        </p:spPr>
        <p:txBody>
          <a:bodyPr/>
          <a:lstStyle/>
          <a:p>
            <a:r>
              <a:rPr lang="en-US" dirty="0"/>
              <a:t>References</a:t>
            </a:r>
          </a:p>
        </p:txBody>
      </p:sp>
      <p:sp>
        <p:nvSpPr>
          <p:cNvPr id="6" name="Content Placeholder 2">
            <a:extLst>
              <a:ext uri="{FF2B5EF4-FFF2-40B4-BE49-F238E27FC236}">
                <a16:creationId xmlns="" xmlns:a16="http://schemas.microsoft.com/office/drawing/2014/main" id="{3BEB4324-1921-E946-A222-DCB522041D5E}"/>
              </a:ext>
            </a:extLst>
          </p:cNvPr>
          <p:cNvSpPr>
            <a:spLocks noGrp="1"/>
          </p:cNvSpPr>
          <p:nvPr>
            <p:ph idx="1"/>
          </p:nvPr>
        </p:nvSpPr>
        <p:spPr>
          <a:xfrm>
            <a:off x="914400" y="1276351"/>
            <a:ext cx="7315200" cy="3455670"/>
          </a:xfrm>
        </p:spPr>
        <p:txBody>
          <a:bodyPr>
            <a:normAutofit lnSpcReduction="10000"/>
          </a:bodyPr>
          <a:lstStyle/>
          <a:p>
            <a:pPr algn="just"/>
            <a:r>
              <a:rPr lang="en-IN" dirty="0">
                <a:solidFill>
                  <a:schemeClr val="tx2"/>
                </a:solidFill>
              </a:rPr>
              <a:t>Computer Networks: A Systems Approach</a:t>
            </a:r>
            <a:r>
              <a:rPr lang="en-IN" dirty="0"/>
              <a:t>, Larry Peterson and Bruce Davie, 5th Ed</a:t>
            </a:r>
            <a:r>
              <a:rPr lang="en-IN" b="1" dirty="0"/>
              <a:t>, </a:t>
            </a:r>
            <a:r>
              <a:rPr lang="en-IN" dirty="0"/>
              <a:t>The Morgan Kaufmann Series, Elsevier, 2011. </a:t>
            </a:r>
          </a:p>
          <a:p>
            <a:pPr algn="just"/>
            <a:r>
              <a:rPr lang="en-IN" dirty="0">
                <a:solidFill>
                  <a:schemeClr val="tx2"/>
                </a:solidFill>
              </a:rPr>
              <a:t>Computer Networking: A Top-Down Approach Featuring the Internet</a:t>
            </a:r>
            <a:r>
              <a:rPr lang="en-IN" dirty="0"/>
              <a:t>, J. F. Kurose and K. W. Ross, 6th Ed., Pearson Education, 2012.</a:t>
            </a:r>
          </a:p>
          <a:p>
            <a:pPr algn="just"/>
            <a:r>
              <a:rPr lang="en-IN" dirty="0">
                <a:solidFill>
                  <a:schemeClr val="tx2"/>
                </a:solidFill>
              </a:rPr>
              <a:t>Data Communications and Networking</a:t>
            </a:r>
            <a:r>
              <a:rPr lang="en-IN" dirty="0"/>
              <a:t>, Behrouz A. </a:t>
            </a:r>
            <a:r>
              <a:rPr lang="en-IN" dirty="0" err="1"/>
              <a:t>Forouzan</a:t>
            </a:r>
            <a:r>
              <a:rPr lang="en-IN" dirty="0"/>
              <a:t>, McGraw Hill Education, 5th Ed., 2012 </a:t>
            </a:r>
          </a:p>
          <a:p>
            <a:pPr algn="just"/>
            <a:r>
              <a:rPr lang="en-IN" dirty="0">
                <a:solidFill>
                  <a:schemeClr val="tx2"/>
                </a:solidFill>
              </a:rPr>
              <a:t>TCP/IP Protocol Suite</a:t>
            </a:r>
            <a:r>
              <a:rPr lang="en-IN" dirty="0"/>
              <a:t>, Behrouz A. </a:t>
            </a:r>
            <a:r>
              <a:rPr lang="en-IN" dirty="0" err="1"/>
              <a:t>Forouzan</a:t>
            </a:r>
            <a:r>
              <a:rPr lang="en-IN" dirty="0"/>
              <a:t>, McGraw-Hill Education, 4 Ed., 2009 </a:t>
            </a:r>
          </a:p>
          <a:p>
            <a:pPr algn="just"/>
            <a:r>
              <a:rPr lang="en-IN" dirty="0">
                <a:solidFill>
                  <a:schemeClr val="tx2"/>
                </a:solidFill>
              </a:rPr>
              <a:t>Data and Computer Communications</a:t>
            </a:r>
            <a:r>
              <a:rPr lang="en-IN" dirty="0"/>
              <a:t>, William Stallings, Pearson Education, 10th Ed, 2013.  </a:t>
            </a:r>
          </a:p>
          <a:p>
            <a:pPr algn="just"/>
            <a:endParaRPr lang="en-US" dirty="0"/>
          </a:p>
        </p:txBody>
      </p:sp>
      <p:sp>
        <p:nvSpPr>
          <p:cNvPr id="7" name="Footer Placeholder 3">
            <a:extLst>
              <a:ext uri="{FF2B5EF4-FFF2-40B4-BE49-F238E27FC236}">
                <a16:creationId xmlns="" xmlns:a16="http://schemas.microsoft.com/office/drawing/2014/main" id="{A7BE9BDA-6A45-9044-9EE9-8B64DFC696A1}"/>
              </a:ext>
            </a:extLst>
          </p:cNvPr>
          <p:cNvSpPr>
            <a:spLocks noGrp="1"/>
          </p:cNvSpPr>
          <p:nvPr>
            <p:ph type="ftr" sz="quarter" idx="11"/>
          </p:nvPr>
        </p:nvSpPr>
        <p:spPr>
          <a:xfrm>
            <a:off x="6477000" y="4781550"/>
            <a:ext cx="2246489" cy="225920"/>
          </a:xfrm>
        </p:spPr>
        <p:txBody>
          <a:bodyPr/>
          <a:lstStyle/>
          <a:p>
            <a:r>
              <a:rPr lang="en-US" smtClean="0"/>
              <a:t>Dr.S.L.Jayalakshmi, VIT Chennai</a:t>
            </a:r>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17219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85750"/>
            <a:ext cx="5486400" cy="685799"/>
          </a:xfrm>
        </p:spPr>
        <p:txBody>
          <a:bodyPr>
            <a:noAutofit/>
          </a:bodyPr>
          <a:lstStyle/>
          <a:p>
            <a:r>
              <a:rPr lang="en-US" sz="3600" dirty="0"/>
              <a:t>Random Access Protocols…</a:t>
            </a:r>
            <a:endParaRPr lang="en-IN" sz="3600" dirty="0"/>
          </a:p>
        </p:txBody>
      </p:sp>
      <p:sp>
        <p:nvSpPr>
          <p:cNvPr id="3" name="Content Placeholder 2"/>
          <p:cNvSpPr>
            <a:spLocks noGrp="1"/>
          </p:cNvSpPr>
          <p:nvPr>
            <p:ph idx="1"/>
          </p:nvPr>
        </p:nvSpPr>
        <p:spPr>
          <a:xfrm>
            <a:off x="609600" y="1123950"/>
            <a:ext cx="8001000" cy="3657600"/>
          </a:xfrm>
        </p:spPr>
        <p:txBody>
          <a:bodyPr>
            <a:normAutofit lnSpcReduction="10000"/>
          </a:bodyPr>
          <a:lstStyle/>
          <a:p>
            <a:pPr algn="just">
              <a:defRPr/>
            </a:pPr>
            <a:r>
              <a:rPr lang="en-US" sz="2800" kern="0" dirty="0">
                <a:cs typeface="Arial" pitchFamily="34" charset="0"/>
              </a:rPr>
              <a:t>Two features of RAP are</a:t>
            </a:r>
          </a:p>
          <a:p>
            <a:pPr lvl="1" algn="just">
              <a:buSzPct val="95000"/>
              <a:buFontTx/>
              <a:buChar char="•"/>
              <a:defRPr/>
            </a:pPr>
            <a:r>
              <a:rPr lang="en-US" sz="2800" kern="0" dirty="0">
                <a:cs typeface="Arial" pitchFamily="34" charset="0"/>
              </a:rPr>
              <a:t>Transmission is random among stations.</a:t>
            </a:r>
          </a:p>
          <a:p>
            <a:pPr lvl="1" algn="just">
              <a:buSzPct val="95000"/>
              <a:buFontTx/>
              <a:buChar char="•"/>
              <a:defRPr/>
            </a:pPr>
            <a:r>
              <a:rPr lang="en-US" sz="2800" kern="0" dirty="0">
                <a:cs typeface="Arial" pitchFamily="34" charset="0"/>
              </a:rPr>
              <a:t>Stations compete with one another to access the medium.</a:t>
            </a:r>
          </a:p>
          <a:p>
            <a:pPr algn="just">
              <a:defRPr/>
            </a:pPr>
            <a:r>
              <a:rPr lang="en-US" sz="2800" kern="0" dirty="0">
                <a:solidFill>
                  <a:schemeClr val="tx2"/>
                </a:solidFill>
                <a:cs typeface="Arial" pitchFamily="34" charset="0"/>
              </a:rPr>
              <a:t>Collision: </a:t>
            </a:r>
          </a:p>
          <a:p>
            <a:pPr marL="320040" lvl="1" indent="0" algn="just">
              <a:buNone/>
              <a:defRPr/>
            </a:pPr>
            <a:r>
              <a:rPr lang="en-US" sz="2600" kern="0" dirty="0">
                <a:cs typeface="Arial" pitchFamily="34" charset="0"/>
              </a:rPr>
              <a:t>An access </a:t>
            </a:r>
            <a:r>
              <a:rPr lang="en-US" sz="2600" b="1" kern="0" dirty="0">
                <a:solidFill>
                  <a:schemeClr val="tx2"/>
                </a:solidFill>
                <a:cs typeface="Arial" pitchFamily="34" charset="0"/>
              </a:rPr>
              <a:t>conflict</a:t>
            </a:r>
            <a:r>
              <a:rPr lang="en-US" sz="2600" kern="0" dirty="0">
                <a:solidFill>
                  <a:schemeClr val="tx2"/>
                </a:solidFill>
                <a:cs typeface="Arial" pitchFamily="34" charset="0"/>
              </a:rPr>
              <a:t> </a:t>
            </a:r>
            <a:r>
              <a:rPr lang="en-US" sz="2600" kern="0" dirty="0">
                <a:cs typeface="Arial" pitchFamily="34" charset="0"/>
              </a:rPr>
              <a:t>occurs when more than one station tries to send, the frame is either </a:t>
            </a:r>
            <a:r>
              <a:rPr lang="en-US" sz="2600" b="1" kern="0" dirty="0">
                <a:solidFill>
                  <a:schemeClr val="tx2"/>
                </a:solidFill>
                <a:cs typeface="Arial" pitchFamily="34" charset="0"/>
              </a:rPr>
              <a:t>destroyed or modified. </a:t>
            </a:r>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70128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25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1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125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1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1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3"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25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0.31"/>
                                          </p:val>
                                        </p:tav>
                                        <p:tav tm="100000">
                                          <p:val>
                                            <p:strVal val="#ppt_y+0.31"/>
                                          </p:val>
                                        </p:tav>
                                      </p:tavLst>
                                    </p:anim>
                                    <p:anim calcmode="lin" valueType="num">
                                      <p:cBhvr>
                                        <p:cTn id="24" dur="1500" decel="50000" fill="hold">
                                          <p:stCondLst>
                                            <p:cond delay="1000"/>
                                          </p:stCondLst>
                                        </p:cTn>
                                        <p:tgtEl>
                                          <p:spTgt spid="3">
                                            <p:txEl>
                                              <p:pRg st="3" end="3"/>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5" dur="1500" decel="50000" fill="hold">
                                          <p:stCondLst>
                                            <p:cond delay="1000"/>
                                          </p:stCondLst>
                                        </p:cTn>
                                        <p:tgtEl>
                                          <p:spTgt spid="3">
                                            <p:txEl>
                                              <p:pRg st="3" end="3"/>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6" presetID="43"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25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0.31"/>
                                          </p:val>
                                        </p:tav>
                                        <p:tav tm="100000">
                                          <p:val>
                                            <p:strVal val="#ppt_y+0.31"/>
                                          </p:val>
                                        </p:tav>
                                      </p:tavLst>
                                    </p:anim>
                                    <p:anim calcmode="lin" valueType="num">
                                      <p:cBhvr>
                                        <p:cTn id="31" dur="1500" decel="50000" fill="hold">
                                          <p:stCondLst>
                                            <p:cond delay="1000"/>
                                          </p:stCondLst>
                                        </p:cTn>
                                        <p:tgtEl>
                                          <p:spTgt spid="3">
                                            <p:txEl>
                                              <p:pRg st="4" end="4"/>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2" dur="1500" decel="50000" fill="hold">
                                          <p:stCondLst>
                                            <p:cond delay="1000"/>
                                          </p:stCondLst>
                                        </p:cTn>
                                        <p:tgtEl>
                                          <p:spTgt spid="3">
                                            <p:txEl>
                                              <p:pRg st="4" end="4"/>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0" y="361951"/>
            <a:ext cx="1524000" cy="609599"/>
          </a:xfrm>
        </p:spPr>
        <p:txBody>
          <a:bodyPr>
            <a:normAutofit fontScale="90000"/>
          </a:bodyPr>
          <a:lstStyle/>
          <a:p>
            <a:r>
              <a:rPr lang="en-US" dirty="0"/>
              <a:t>Aloha</a:t>
            </a:r>
            <a:endParaRPr lang="en-IN" dirty="0"/>
          </a:p>
        </p:txBody>
      </p:sp>
      <p:sp>
        <p:nvSpPr>
          <p:cNvPr id="3" name="Content Placeholder 2"/>
          <p:cNvSpPr>
            <a:spLocks noGrp="1"/>
          </p:cNvSpPr>
          <p:nvPr>
            <p:ph idx="1"/>
          </p:nvPr>
        </p:nvSpPr>
        <p:spPr>
          <a:xfrm>
            <a:off x="533400" y="1047750"/>
            <a:ext cx="8305800" cy="3733800"/>
          </a:xfrm>
        </p:spPr>
        <p:txBody>
          <a:bodyPr>
            <a:normAutofit fontScale="92500" lnSpcReduction="10000"/>
          </a:bodyPr>
          <a:lstStyle/>
          <a:p>
            <a:pPr lvl="1" indent="-342900" algn="just">
              <a:defRPr/>
            </a:pPr>
            <a:r>
              <a:rPr lang="en-US" sz="2800" dirty="0"/>
              <a:t>Developed at the </a:t>
            </a:r>
            <a:r>
              <a:rPr lang="en-US" sz="2800" b="1" dirty="0">
                <a:solidFill>
                  <a:schemeClr val="tx2"/>
                </a:solidFill>
              </a:rPr>
              <a:t>University of Hawaii (US)</a:t>
            </a:r>
            <a:r>
              <a:rPr lang="en-US" sz="2800" dirty="0"/>
              <a:t> in early 1970 and designed for </a:t>
            </a:r>
            <a:r>
              <a:rPr lang="en-US" sz="2800" b="1" dirty="0">
                <a:solidFill>
                  <a:schemeClr val="tx2"/>
                </a:solidFill>
              </a:rPr>
              <a:t>wireless LAN</a:t>
            </a:r>
            <a:r>
              <a:rPr lang="en-US" sz="2800" dirty="0"/>
              <a:t>, but can be used on any shared medium.</a:t>
            </a:r>
          </a:p>
          <a:p>
            <a:pPr lvl="1" indent="-342900" algn="just">
              <a:defRPr/>
            </a:pPr>
            <a:r>
              <a:rPr lang="en-US" sz="2800" dirty="0"/>
              <a:t>Original ALOHA protocol is called </a:t>
            </a:r>
            <a:r>
              <a:rPr lang="en-US" sz="2800" b="1" dirty="0">
                <a:solidFill>
                  <a:schemeClr val="tx2"/>
                </a:solidFill>
              </a:rPr>
              <a:t>pure ALOHA</a:t>
            </a:r>
          </a:p>
          <a:p>
            <a:pPr lvl="1" indent="-342900" algn="just">
              <a:defRPr/>
            </a:pPr>
            <a:r>
              <a:rPr lang="en-US" sz="2800" dirty="0"/>
              <a:t>A node sends the frame whenever it has a frame to send.</a:t>
            </a:r>
          </a:p>
          <a:p>
            <a:pPr lvl="1" indent="-342900" algn="just">
              <a:defRPr/>
            </a:pPr>
            <a:r>
              <a:rPr lang="en-US" sz="2800" dirty="0"/>
              <a:t>Medium is shared between the stations, there is possibility of collision between frames from different stations.</a:t>
            </a:r>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64879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1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1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1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1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1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8400" y="57150"/>
            <a:ext cx="2286000" cy="609599"/>
          </a:xfrm>
        </p:spPr>
        <p:txBody>
          <a:bodyPr>
            <a:normAutofit fontScale="90000"/>
          </a:bodyPr>
          <a:lstStyle/>
          <a:p>
            <a:r>
              <a:rPr lang="en-US" dirty="0"/>
              <a:t>Pure Aloha</a:t>
            </a:r>
            <a:endParaRPr lang="en-IN" dirty="0"/>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pic>
        <p:nvPicPr>
          <p:cNvPr id="12" name="Picture 7">
            <a:extLst>
              <a:ext uri="{FF2B5EF4-FFF2-40B4-BE49-F238E27FC236}">
                <a16:creationId xmlns="" xmlns:a16="http://schemas.microsoft.com/office/drawing/2014/main" id="{A459C110-A0CD-8D4E-84D0-1520689EF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90550"/>
            <a:ext cx="9144000" cy="4510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51043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0" y="209550"/>
            <a:ext cx="1752600" cy="838200"/>
          </a:xfrm>
        </p:spPr>
        <p:txBody>
          <a:bodyPr>
            <a:normAutofit/>
          </a:bodyPr>
          <a:lstStyle/>
          <a:p>
            <a:r>
              <a:rPr lang="en-US" sz="3600" dirty="0"/>
              <a:t>Aloha…</a:t>
            </a:r>
            <a:endParaRPr lang="en-IN" dirty="0"/>
          </a:p>
        </p:txBody>
      </p:sp>
      <p:sp>
        <p:nvSpPr>
          <p:cNvPr id="3" name="Content Placeholder 2"/>
          <p:cNvSpPr>
            <a:spLocks noGrp="1"/>
          </p:cNvSpPr>
          <p:nvPr>
            <p:ph idx="1"/>
          </p:nvPr>
        </p:nvSpPr>
        <p:spPr>
          <a:xfrm>
            <a:off x="533400" y="1352549"/>
            <a:ext cx="8077200" cy="3379471"/>
          </a:xfrm>
        </p:spPr>
        <p:txBody>
          <a:bodyPr>
            <a:normAutofit/>
          </a:bodyPr>
          <a:lstStyle/>
          <a:p>
            <a:pPr algn="just">
              <a:spcAft>
                <a:spcPts val="0"/>
              </a:spcAft>
              <a:defRPr/>
            </a:pPr>
            <a:r>
              <a:rPr lang="en-US" sz="2800" dirty="0">
                <a:ln w="3175" cmpd="sng">
                  <a:noFill/>
                </a:ln>
              </a:rPr>
              <a:t>A collision involves two more stations. If all the stations try to send their frames after the </a:t>
            </a:r>
            <a:r>
              <a:rPr lang="en-US" sz="2800" dirty="0">
                <a:ln w="3175" cmpd="sng">
                  <a:noFill/>
                </a:ln>
                <a:solidFill>
                  <a:schemeClr val="tx2"/>
                </a:solidFill>
              </a:rPr>
              <a:t>time-out</a:t>
            </a:r>
            <a:r>
              <a:rPr lang="en-US" sz="2800" dirty="0">
                <a:ln w="3175" cmpd="sng">
                  <a:noFill/>
                </a:ln>
              </a:rPr>
              <a:t>, the frames will collide again.</a:t>
            </a:r>
          </a:p>
          <a:p>
            <a:pPr algn="just">
              <a:spcAft>
                <a:spcPts val="0"/>
              </a:spcAft>
              <a:defRPr/>
            </a:pPr>
            <a:r>
              <a:rPr lang="en-US" sz="2800" dirty="0">
                <a:ln w="3175" cmpd="sng">
                  <a:noFill/>
                </a:ln>
              </a:rPr>
              <a:t>To avoid collision stations will try again in random period, this time is the </a:t>
            </a:r>
            <a:r>
              <a:rPr lang="en-US" sz="2800" dirty="0">
                <a:ln w="3175" cmpd="sng">
                  <a:noFill/>
                </a:ln>
                <a:solidFill>
                  <a:schemeClr val="tx2"/>
                </a:solidFill>
              </a:rPr>
              <a:t>back-off time TB</a:t>
            </a:r>
            <a:r>
              <a:rPr lang="en-US" sz="2800" dirty="0">
                <a:ln w="3175" cmpd="sng">
                  <a:noFill/>
                </a:ln>
              </a:rPr>
              <a:t>.</a:t>
            </a:r>
          </a:p>
          <a:p>
            <a:pPr algn="just"/>
            <a:endParaRPr lang="en-US" sz="2800" dirty="0"/>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14836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7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7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7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7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12663</TotalTime>
  <Words>2770</Words>
  <Application>Microsoft Office PowerPoint</Application>
  <PresentationFormat>On-screen Show (16:9)</PresentationFormat>
  <Paragraphs>426</Paragraphs>
  <Slides>52</Slides>
  <Notes>13</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Perspective</vt:lpstr>
      <vt:lpstr>Module 3: Part III</vt:lpstr>
      <vt:lpstr>Outline</vt:lpstr>
      <vt:lpstr>Multiple Access</vt:lpstr>
      <vt:lpstr>Multiple Access Protocols</vt:lpstr>
      <vt:lpstr>Random Access Protocols</vt:lpstr>
      <vt:lpstr>Random Access Protocols…</vt:lpstr>
      <vt:lpstr>Aloha</vt:lpstr>
      <vt:lpstr>Pure Aloha</vt:lpstr>
      <vt:lpstr>Aloha…</vt:lpstr>
      <vt:lpstr>Slotted Aloha</vt:lpstr>
      <vt:lpstr>Slotted Aloha…</vt:lpstr>
      <vt:lpstr>CSMA – Carrier Sense Multiple Access</vt:lpstr>
      <vt:lpstr>Types of CSMA</vt:lpstr>
      <vt:lpstr>1- Persistent Method</vt:lpstr>
      <vt:lpstr>Non-Persistent Method</vt:lpstr>
      <vt:lpstr>P-Persistent Method</vt:lpstr>
      <vt:lpstr>PowerPoint Presentation</vt:lpstr>
      <vt:lpstr>Carrier Sense Multiple Access with Collision Detection (CSMA-CD)</vt:lpstr>
      <vt:lpstr>PowerPoint Presentation</vt:lpstr>
      <vt:lpstr>Energy Level during transmission, idleness, or collision</vt:lpstr>
      <vt:lpstr>Carrier Sense Multiple Access with Collision Avoidance (CSMA-CA)</vt:lpstr>
      <vt:lpstr>CSMA-CA …</vt:lpstr>
      <vt:lpstr>Timing in CSMA-CA</vt:lpstr>
      <vt:lpstr>PowerPoint Presentation</vt:lpstr>
      <vt:lpstr>Controlled Access Protocols</vt:lpstr>
      <vt:lpstr>Reservation Access Method</vt:lpstr>
      <vt:lpstr>Reservation Access Method…</vt:lpstr>
      <vt:lpstr>Polling Method</vt:lpstr>
      <vt:lpstr>Primary Station (PS) polls stations</vt:lpstr>
      <vt:lpstr>Primary Station select a Secondary Station</vt:lpstr>
      <vt:lpstr>Token Passing Method</vt:lpstr>
      <vt:lpstr>Token Passing Procedure</vt:lpstr>
      <vt:lpstr>Channelization Method</vt:lpstr>
      <vt:lpstr>Frequency Division Multiple Access (FDMA)</vt:lpstr>
      <vt:lpstr>Frequency-division multiple access (FDMA)</vt:lpstr>
      <vt:lpstr>Time-Division Multiple Access (TDMA)</vt:lpstr>
      <vt:lpstr>Time-Division Multiple Access (TDMA)</vt:lpstr>
      <vt:lpstr>Code-Division Multiple Access (CDMA)</vt:lpstr>
      <vt:lpstr>Code-Division Multiple Access (CDMA)</vt:lpstr>
      <vt:lpstr>Framing</vt:lpstr>
      <vt:lpstr>Framing</vt:lpstr>
      <vt:lpstr>Parts of a Frame </vt:lpstr>
      <vt:lpstr>         Types of Framing </vt:lpstr>
      <vt:lpstr>PowerPoint Presentation</vt:lpstr>
      <vt:lpstr>Frame Formation in Datalink Layer</vt:lpstr>
      <vt:lpstr>Bit Stuffing Method</vt:lpstr>
      <vt:lpstr>Bit Stuffing Method…</vt:lpstr>
      <vt:lpstr>PowerPoint Presentation</vt:lpstr>
      <vt:lpstr>Byte Stuffing Method</vt:lpstr>
      <vt:lpstr>PowerPoint Presentation</vt:lpstr>
      <vt:lpstr>Byte Stuffing Method…</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vitbpl</dc:creator>
  <cp:lastModifiedBy>Admin</cp:lastModifiedBy>
  <cp:revision>178</cp:revision>
  <dcterms:created xsi:type="dcterms:W3CDTF">2006-08-16T00:00:00Z</dcterms:created>
  <dcterms:modified xsi:type="dcterms:W3CDTF">2020-08-27T12:44:01Z</dcterms:modified>
</cp:coreProperties>
</file>