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A9E4-A496-44CF-9556-A2415454208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CFF8-2703-4FF6-8D91-AAD9D169B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A6F67-063F-4959-9060-0C6E5AFA8749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304800"/>
            <a:ext cx="8605838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View of Operating System Services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184A6F67-063F-4959-9060-0C6E5AFA8749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667000"/>
            <a:ext cx="86058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Operating System as a Resource Manager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 Storage Management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Process Management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Memory Management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Extended Machine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Mastermind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endParaRPr lang="en-US" sz="2800" b="1" dirty="0" smtClean="0">
              <a:solidFill>
                <a:schemeClr val="bg1"/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BB8BEE-979C-4417-91EE-00F82403335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9906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Hybrid Systems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881CA9B9-B059-4545-AFC1-C7813466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" y="1371600"/>
            <a:ext cx="9137174" cy="45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184A6F67-063F-4959-9060-0C6E5AFA874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57200"/>
            <a:ext cx="8605838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View of Operating System Services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443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 Operating System - Structures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8288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Large &amp; Complex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Carefully Engineered – Designed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Functions Properly &amp; Modified Easily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Advantages &amp; Disadvantages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0"/>
            <a:ext cx="3852489" cy="40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38100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Beginning &amp; Not fell defined.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MS DOS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Base hardware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Base hardware can be accessed by all the above to it.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Interfaces &amp; Functionality are not well separated.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Program fails : Entire system crashes.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Not well protected.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Intel 8088 : No user / privileged modes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5113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476660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Earlier UNIX operating systems.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Kernel / System programs.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System call interface to the Kernel / Kernel interface to the hardware.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Kernel functionalities /  Packed into ONE layer / Monolithic.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Implementation &amp; Maintenance is difficult.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399" y="0"/>
            <a:ext cx="373990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410414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OS divided into number of layers.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Layer 0 : Hardware.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Layer N : User Interface.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Broken down the functionalities into separate layers.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Easy to implement &amp; Debug.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Difficulty in designing, need to be very careful.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Layers arrangement / Above / Below.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799" y="0"/>
            <a:ext cx="51778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410414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Micro Kernels / Remove  all the non-essential  components / System &amp;    User level programs.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Micro Kernel : Only core functionalities.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System programs on top of micro Kernels.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Communication between client programs &amp; services.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Message passing.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P</a:t>
            </a:r>
            <a:r>
              <a:rPr lang="en-US" sz="2400" dirty="0" smtClean="0">
                <a:solidFill>
                  <a:schemeClr val="bg1"/>
                </a:solidFill>
              </a:rPr>
              <a:t>erformance decrease due to system function overhead.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57200"/>
            <a:ext cx="481652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4343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Core kernel / Other functionalities present in form of modules.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Modules are loaded dynamically, as and when required.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Looks like Layered &amp; Micro kernel approach.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2D6984D6540489CDBCCF131CBC428" ma:contentTypeVersion="0" ma:contentTypeDescription="Create a new document." ma:contentTypeScope="" ma:versionID="aabc31753b6ea2c30418bb132b99c2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143DE3-BE9C-4B4E-AFA2-39E7A7F31DFB}"/>
</file>

<file path=customXml/itemProps2.xml><?xml version="1.0" encoding="utf-8"?>
<ds:datastoreItem xmlns:ds="http://schemas.openxmlformats.org/officeDocument/2006/customXml" ds:itemID="{36DC406B-4F85-4ACE-815E-CFD7262AF31D}"/>
</file>

<file path=customXml/itemProps3.xml><?xml version="1.0" encoding="utf-8"?>
<ds:datastoreItem xmlns:ds="http://schemas.openxmlformats.org/officeDocument/2006/customXml" ds:itemID="{739B19F1-6DA8-4933-8ACD-3C60E39FA5B7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Ganala</dc:creator>
  <cp:lastModifiedBy>Ganala</cp:lastModifiedBy>
  <cp:revision>44</cp:revision>
  <dcterms:created xsi:type="dcterms:W3CDTF">2021-02-05T06:10:43Z</dcterms:created>
  <dcterms:modified xsi:type="dcterms:W3CDTF">2021-02-05T09:16:13Z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0x010100ECC2D6984D6540489CDBCCF131CBC428</vt:lpwstr>
  </property>
</Properties>
</file>