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3B12B9-567C-4935-BEFA-79BB87DC9DF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1A1D2A-3E71-423E-AE78-7AD8D79BA3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TOC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6976"/>
          </a:xfrm>
        </p:spPr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Nisha</a:t>
            </a:r>
            <a:r>
              <a:rPr lang="en-IN" dirty="0" smtClean="0"/>
              <a:t> V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Chomsky Hierarchy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5" y="1481138"/>
            <a:ext cx="67069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4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18458"/>
          </a:xfrm>
        </p:spPr>
        <p:txBody>
          <a:bodyPr/>
          <a:lstStyle/>
          <a:p>
            <a:r>
              <a:rPr lang="en-IN" dirty="0" smtClean="0"/>
              <a:t>What is computation?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computation is any type of calculation that includes both arithmetical and non-arithmetical steps and which </a:t>
            </a:r>
            <a:r>
              <a:rPr lang="en-IN" dirty="0" smtClean="0"/>
              <a:t>follows </a:t>
            </a:r>
            <a:r>
              <a:rPr lang="en-IN" dirty="0"/>
              <a:t>a well-defined model.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5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model of computation is a model which describes how an output of a mathematical function is computed </a:t>
            </a:r>
            <a:r>
              <a:rPr lang="en-IN" dirty="0" smtClean="0"/>
              <a:t>for </a:t>
            </a:r>
            <a:r>
              <a:rPr lang="en-IN" dirty="0"/>
              <a:t>an </a:t>
            </a:r>
            <a:r>
              <a:rPr lang="en-IN" dirty="0" smtClean="0"/>
              <a:t>input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What are the various models of computation?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of computation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Mathematical equations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Logic circuits</a:t>
            </a:r>
          </a:p>
          <a:p>
            <a:endParaRPr lang="en-IN" dirty="0" smtClean="0"/>
          </a:p>
          <a:p>
            <a:r>
              <a:rPr lang="en-IN" dirty="0" smtClean="0"/>
              <a:t>Automata models</a:t>
            </a:r>
          </a:p>
          <a:p>
            <a:pPr marL="109728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of computation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Which are the possible elements in a computation?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How to represent each element ?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Automata -model of computation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Sample state diagram for an ATM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6448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 of Finite automata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6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 = {a, b}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Automata- strings end with b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714624"/>
            <a:ext cx="6336704" cy="237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89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119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Introduction to TOC</vt:lpstr>
      <vt:lpstr>What is computation?</vt:lpstr>
      <vt:lpstr>Computation</vt:lpstr>
      <vt:lpstr>Models of computation</vt:lpstr>
      <vt:lpstr>Models of computation</vt:lpstr>
      <vt:lpstr>Automata -model of computation</vt:lpstr>
      <vt:lpstr>Sample state diagram for an ATM</vt:lpstr>
      <vt:lpstr>Definition of Finite automata</vt:lpstr>
      <vt:lpstr>Automata- strings end with b</vt:lpstr>
      <vt:lpstr>Chomsky Hierarchy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TOC</dc:title>
  <dc:creator>Nisha Deepak</dc:creator>
  <cp:lastModifiedBy>Nisha Deepak</cp:lastModifiedBy>
  <cp:revision>12</cp:revision>
  <dcterms:created xsi:type="dcterms:W3CDTF">2020-07-13T03:45:12Z</dcterms:created>
  <dcterms:modified xsi:type="dcterms:W3CDTF">2020-07-14T08:33:51Z</dcterms:modified>
</cp:coreProperties>
</file>