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6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9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9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4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3F3-2CC8-471A-9683-56DC7008CDE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B5E5-F5B0-4819-9DA4-F1224EB62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Minimization of DFA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9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5292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41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38338"/>
            <a:ext cx="7488832" cy="393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82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Representation of regular language</a:t>
            </a:r>
          </a:p>
          <a:p>
            <a:r>
              <a:rPr lang="en-IN" dirty="0" smtClean="0"/>
              <a:t>Defined over three operations</a:t>
            </a:r>
          </a:p>
          <a:p>
            <a:pPr marL="990600" lvl="1" indent="-533400"/>
            <a:r>
              <a:rPr lang="en-IN" dirty="0"/>
              <a:t> </a:t>
            </a:r>
            <a:r>
              <a:rPr lang="en-US" dirty="0" smtClean="0"/>
              <a:t>Union     </a:t>
            </a:r>
            <a:endParaRPr lang="en-US" dirty="0"/>
          </a:p>
          <a:p>
            <a:pPr marL="990600" lvl="1" indent="-533400"/>
            <a:r>
              <a:rPr lang="en-US" dirty="0"/>
              <a:t>Concatenation</a:t>
            </a:r>
          </a:p>
          <a:p>
            <a:pPr marL="990600" lvl="1" indent="-533400"/>
            <a:r>
              <a:rPr lang="en-US" dirty="0" err="1"/>
              <a:t>Kleene</a:t>
            </a:r>
            <a:r>
              <a:rPr lang="en-US" dirty="0"/>
              <a:t> </a:t>
            </a:r>
            <a:r>
              <a:rPr lang="en-US" dirty="0" smtClean="0"/>
              <a:t>Star- </a:t>
            </a:r>
            <a:r>
              <a:rPr lang="en-US" dirty="0" err="1" smtClean="0"/>
              <a:t>kleene</a:t>
            </a:r>
            <a:r>
              <a:rPr lang="en-US" dirty="0" smtClean="0"/>
              <a:t> closure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R=(</a:t>
            </a:r>
            <a:r>
              <a:rPr lang="en-US" dirty="0" err="1" smtClean="0"/>
              <a:t>a.b</a:t>
            </a:r>
            <a:r>
              <a:rPr lang="en-US" dirty="0" smtClean="0"/>
              <a:t>),  L={</a:t>
            </a:r>
            <a:r>
              <a:rPr lang="en-US" dirty="0" err="1" smtClean="0"/>
              <a:t>ab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R=(</a:t>
            </a:r>
            <a:r>
              <a:rPr lang="en-US" dirty="0" err="1" smtClean="0"/>
              <a:t>a+b</a:t>
            </a:r>
            <a:r>
              <a:rPr lang="en-US" dirty="0" smtClean="0"/>
              <a:t>),  L={ a, b}</a:t>
            </a:r>
          </a:p>
          <a:p>
            <a:pPr marL="457200" lvl="1" indent="0">
              <a:buNone/>
            </a:pPr>
            <a:r>
              <a:rPr lang="en-US" dirty="0" smtClean="0"/>
              <a:t>R=(a)* , L={ e, a, </a:t>
            </a:r>
            <a:r>
              <a:rPr lang="en-US" dirty="0" err="1" smtClean="0"/>
              <a:t>aa</a:t>
            </a:r>
            <a:r>
              <a:rPr lang="en-US" dirty="0" smtClean="0"/>
              <a:t>, </a:t>
            </a:r>
            <a:r>
              <a:rPr lang="en-US" dirty="0" err="1" smtClean="0"/>
              <a:t>aaa</a:t>
            </a:r>
            <a:r>
              <a:rPr lang="en-US" dirty="0" smtClean="0"/>
              <a:t>, </a:t>
            </a:r>
            <a:r>
              <a:rPr lang="en-US" dirty="0" err="1" smtClean="0"/>
              <a:t>aaaa</a:t>
            </a:r>
            <a:r>
              <a:rPr lang="en-US" dirty="0" smtClean="0"/>
              <a:t>,………..}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8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R is a regular expression if it is: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a</a:t>
            </a:r>
            <a:r>
              <a:rPr lang="en-US" sz="2000" dirty="0"/>
              <a:t> for some </a:t>
            </a:r>
            <a:r>
              <a:rPr lang="en-US" sz="2000" i="1" dirty="0"/>
              <a:t>a</a:t>
            </a:r>
            <a:r>
              <a:rPr lang="en-US" sz="2000" dirty="0"/>
              <a:t> in the alphabet </a:t>
            </a:r>
            <a:r>
              <a:rPr lang="en-US" sz="2000" dirty="0">
                <a:sym typeface="Symbol" pitchFamily="18" charset="2"/>
              </a:rPr>
              <a:t></a:t>
            </a:r>
            <a:r>
              <a:rPr lang="en-US" sz="2000" dirty="0"/>
              <a:t>, standing for the language {a}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ε, standing for the language {ε}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Ø, standing for the empty language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+R</a:t>
            </a:r>
            <a:r>
              <a:rPr lang="en-US" sz="2000" baseline="-25000" dirty="0"/>
              <a:t>2 </a:t>
            </a:r>
            <a:r>
              <a:rPr lang="en-US" sz="2000" dirty="0"/>
              <a:t>where R</a:t>
            </a:r>
            <a:r>
              <a:rPr lang="en-US" sz="2000" baseline="-25000" dirty="0"/>
              <a:t>1</a:t>
            </a:r>
            <a:r>
              <a:rPr lang="en-US" sz="2000" dirty="0"/>
              <a:t> and R</a:t>
            </a:r>
            <a:r>
              <a:rPr lang="en-US" sz="2000" baseline="-25000" dirty="0"/>
              <a:t>2</a:t>
            </a:r>
            <a:r>
              <a:rPr lang="en-US" sz="2000" dirty="0"/>
              <a:t> are regular expressions, and + signifies union  (sometimes | is used)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 where R</a:t>
            </a:r>
            <a:r>
              <a:rPr lang="en-US" sz="2000" baseline="-25000" dirty="0"/>
              <a:t>1</a:t>
            </a:r>
            <a:r>
              <a:rPr lang="en-US" sz="2000" dirty="0"/>
              <a:t> and R</a:t>
            </a:r>
            <a:r>
              <a:rPr lang="en-US" sz="2000" baseline="-25000" dirty="0"/>
              <a:t>2</a:t>
            </a:r>
            <a:r>
              <a:rPr lang="en-US" sz="2000" dirty="0"/>
              <a:t> are regular expressions and this signifies concatenation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R* where R is a regular expression and signifies closure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(R) where R is a regular expression, then a parenthesized R is also a regular 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71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What is(0|1) rep?  L= {0,1}</a:t>
            </a:r>
          </a:p>
          <a:p>
            <a:r>
              <a:rPr lang="en-IN" dirty="0" smtClean="0"/>
              <a:t>What is (0.0)* rep ? L={ e, 00, 0000, 000000,… }</a:t>
            </a:r>
            <a:endParaRPr lang="en-IN" dirty="0"/>
          </a:p>
          <a:p>
            <a:r>
              <a:rPr lang="en-IN" dirty="0" smtClean="0"/>
              <a:t>What is (0|1)*  represents? L={ e,1, 0, 01, 10, 00010101, ….. }</a:t>
            </a:r>
          </a:p>
          <a:p>
            <a:endParaRPr lang="en-IN" dirty="0" smtClean="0"/>
          </a:p>
          <a:p>
            <a:r>
              <a:rPr lang="en-IN" dirty="0" smtClean="0"/>
              <a:t>What is (0)*.0 represents? L= {0, 00,000,0000,…}</a:t>
            </a:r>
          </a:p>
          <a:p>
            <a:r>
              <a:rPr lang="en-IN" dirty="0" smtClean="0"/>
              <a:t>What is (0*1.(0+1))* represents? L= { e, 10,11, …}</a:t>
            </a:r>
          </a:p>
          <a:p>
            <a:pPr marL="0" indent="0">
              <a:buNone/>
            </a:pPr>
            <a:r>
              <a:rPr lang="en-IN" dirty="0" smtClean="0"/>
              <a:t>What is (00)+ represents? Positive closure L={00,0000,………}</a:t>
            </a:r>
          </a:p>
          <a:p>
            <a:pPr marL="0" indent="0">
              <a:buNone/>
            </a:pPr>
            <a:r>
              <a:rPr lang="en-IN" dirty="0" smtClean="0"/>
              <a:t>What is (1|00)* represents, L={e, 1,100,0011…..}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3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0*.1, L={1, 01,001,0001,…..}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78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Step1: identify the not reachable states and eliminate it</a:t>
            </a:r>
          </a:p>
          <a:p>
            <a:r>
              <a:rPr lang="en-IN" dirty="0" smtClean="0"/>
              <a:t>Step 2: Group the set of states as accepting and non accepting states</a:t>
            </a:r>
          </a:p>
          <a:p>
            <a:r>
              <a:rPr lang="en-IN" dirty="0" smtClean="0"/>
              <a:t>Find out the equivalent set of states  based on transitions and inputs.</a:t>
            </a:r>
          </a:p>
          <a:p>
            <a:r>
              <a:rPr lang="en-IN" dirty="0" smtClean="0"/>
              <a:t>For example :</a:t>
            </a:r>
          </a:p>
          <a:p>
            <a:endParaRPr lang="en-IN" dirty="0" smtClean="0"/>
          </a:p>
          <a:p>
            <a:r>
              <a:rPr lang="en-IN" dirty="0" smtClean="0"/>
              <a:t>Then consider p and q are ‘a’ equivalent. Check this for all the inputs with respect to the current group</a:t>
            </a:r>
          </a:p>
          <a:p>
            <a:r>
              <a:rPr lang="en-IN" dirty="0" smtClean="0"/>
              <a:t>Continue to find the equivalent set of states till possible</a:t>
            </a:r>
          </a:p>
          <a:p>
            <a:r>
              <a:rPr lang="en-IN" dirty="0" smtClean="0"/>
              <a:t>Construct the minimum DFA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4" y="3455685"/>
            <a:ext cx="302433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6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556792"/>
            <a:ext cx="829627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0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Minimize the following DFA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8363"/>
            <a:ext cx="7056784" cy="34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2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Step1. Find out the not reachable states</a:t>
            </a:r>
          </a:p>
          <a:p>
            <a:r>
              <a:rPr lang="en-IN" dirty="0"/>
              <a:t>  </a:t>
            </a:r>
            <a:r>
              <a:rPr lang="en-IN" dirty="0" smtClean="0"/>
              <a:t>--Eliminate 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95413"/>
            <a:ext cx="8820472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74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632848" cy="443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3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7"/>
            <a:ext cx="82089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8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81200"/>
            <a:ext cx="7953375" cy="375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4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84784"/>
            <a:ext cx="835292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371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Minimization of DFA</vt:lpstr>
      <vt:lpstr>Algorithm</vt:lpstr>
      <vt:lpstr>Example</vt:lpstr>
      <vt:lpstr>Minimize the following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Answer</vt:lpstr>
      <vt:lpstr>Regular expression</vt:lpstr>
      <vt:lpstr>PowerPoint Presentation</vt:lpstr>
      <vt:lpstr>PowerPoint Presentation</vt:lpstr>
      <vt:lpstr>0*.1, L={1, 01,001,0001,…..}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DFA</dc:title>
  <dc:creator>Nisha Deepak</dc:creator>
  <cp:lastModifiedBy>Nisha Deepak</cp:lastModifiedBy>
  <cp:revision>12</cp:revision>
  <dcterms:created xsi:type="dcterms:W3CDTF">2020-08-07T03:14:18Z</dcterms:created>
  <dcterms:modified xsi:type="dcterms:W3CDTF">2020-08-09T16:05:57Z</dcterms:modified>
</cp:coreProperties>
</file>