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F3AB-A1BF-4211-9A8F-65A99C15F6F8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28FDD-CCA2-41DA-9E0E-16CF3576D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47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F3AB-A1BF-4211-9A8F-65A99C15F6F8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28FDD-CCA2-41DA-9E0E-16CF3576D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08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F3AB-A1BF-4211-9A8F-65A99C15F6F8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28FDD-CCA2-41DA-9E0E-16CF3576D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60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F3AB-A1BF-4211-9A8F-65A99C15F6F8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28FDD-CCA2-41DA-9E0E-16CF3576D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214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F3AB-A1BF-4211-9A8F-65A99C15F6F8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28FDD-CCA2-41DA-9E0E-16CF3576D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89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F3AB-A1BF-4211-9A8F-65A99C15F6F8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28FDD-CCA2-41DA-9E0E-16CF3576D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21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F3AB-A1BF-4211-9A8F-65A99C15F6F8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28FDD-CCA2-41DA-9E0E-16CF3576D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98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F3AB-A1BF-4211-9A8F-65A99C15F6F8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28FDD-CCA2-41DA-9E0E-16CF3576D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39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F3AB-A1BF-4211-9A8F-65A99C15F6F8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28FDD-CCA2-41DA-9E0E-16CF3576D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82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F3AB-A1BF-4211-9A8F-65A99C15F6F8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28FDD-CCA2-41DA-9E0E-16CF3576D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F3AB-A1BF-4211-9A8F-65A99C15F6F8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28FDD-CCA2-41DA-9E0E-16CF3576D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69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FF3AB-A1BF-4211-9A8F-65A99C15F6F8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28FDD-CCA2-41DA-9E0E-16CF3576D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98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NFA to DFA Conversion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77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295525"/>
            <a:ext cx="617220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211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Transition table of NFA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2138363"/>
            <a:ext cx="652462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650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Transition table in DFA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2533650"/>
            <a:ext cx="5138886" cy="2839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675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2060848"/>
            <a:ext cx="6581775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6193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1804988"/>
            <a:ext cx="660082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175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47838"/>
            <a:ext cx="655320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4811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36712"/>
            <a:ext cx="7776864" cy="462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6418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1340768"/>
            <a:ext cx="5238750" cy="3745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4973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</Words>
  <Application>Microsoft Office PowerPoint</Application>
  <PresentationFormat>On-screen Show (4:3)</PresentationFormat>
  <Paragraphs>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NFA to DFA Conversion</vt:lpstr>
      <vt:lpstr>Problem</vt:lpstr>
      <vt:lpstr>Transition table of NFA</vt:lpstr>
      <vt:lpstr>Transition table in DFA</vt:lpstr>
      <vt:lpstr>Solution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NFA to DFA Conversion</dc:title>
  <dc:creator>Nisha Deepak</dc:creator>
  <cp:lastModifiedBy>Nisha Deepak</cp:lastModifiedBy>
  <cp:revision>3</cp:revision>
  <dcterms:created xsi:type="dcterms:W3CDTF">2020-07-30T02:15:35Z</dcterms:created>
  <dcterms:modified xsi:type="dcterms:W3CDTF">2020-07-30T02:33:32Z</dcterms:modified>
</cp:coreProperties>
</file>