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AF61-5A91-4461-B87A-1CC44C18906D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00053-8B8C-43CD-BF15-225CC718F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151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AF61-5A91-4461-B87A-1CC44C18906D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00053-8B8C-43CD-BF15-225CC718F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730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AF61-5A91-4461-B87A-1CC44C18906D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00053-8B8C-43CD-BF15-225CC718F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351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AF61-5A91-4461-B87A-1CC44C18906D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00053-8B8C-43CD-BF15-225CC718F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05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AF61-5A91-4461-B87A-1CC44C18906D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00053-8B8C-43CD-BF15-225CC718F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077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AF61-5A91-4461-B87A-1CC44C18906D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00053-8B8C-43CD-BF15-225CC718F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2458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AF61-5A91-4461-B87A-1CC44C18906D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00053-8B8C-43CD-BF15-225CC718F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983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AF61-5A91-4461-B87A-1CC44C18906D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00053-8B8C-43CD-BF15-225CC718F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128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AF61-5A91-4461-B87A-1CC44C18906D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00053-8B8C-43CD-BF15-225CC718F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1357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AF61-5A91-4461-B87A-1CC44C18906D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00053-8B8C-43CD-BF15-225CC718F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1561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AF61-5A91-4461-B87A-1CC44C18906D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00053-8B8C-43CD-BF15-225CC718F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344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2AF61-5A91-4461-B87A-1CC44C18906D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00053-8B8C-43CD-BF15-225CC718F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002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Non deterministic Finite Automata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4354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NFA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L={</a:t>
            </a:r>
            <a:r>
              <a:rPr lang="en-IN" dirty="0" err="1" smtClean="0"/>
              <a:t>w|w</a:t>
            </a:r>
            <a:r>
              <a:rPr lang="el-GR" dirty="0" smtClean="0"/>
              <a:t>ϵ</a:t>
            </a:r>
            <a:r>
              <a:rPr lang="en-IN" dirty="0" smtClean="0"/>
              <a:t>{0,1}*, w should end with 01}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288" y="2852936"/>
            <a:ext cx="6067425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9185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NFA Process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For the input 00101,</a:t>
            </a:r>
          </a:p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636912"/>
            <a:ext cx="7810500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5414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NFA Definition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2333625"/>
            <a:ext cx="6048375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3423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332656"/>
            <a:ext cx="8058150" cy="576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5161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936104"/>
          </a:xfrm>
        </p:spPr>
        <p:txBody>
          <a:bodyPr>
            <a:normAutofit fontScale="90000"/>
          </a:bodyPr>
          <a:lstStyle/>
          <a:p>
            <a:r>
              <a:rPr lang="en-IN" sz="2700" dirty="0" smtClean="0"/>
              <a:t>Transition Table for L={</a:t>
            </a:r>
            <a:r>
              <a:rPr lang="en-IN" sz="2700" dirty="0" err="1" smtClean="0"/>
              <a:t>w|w</a:t>
            </a:r>
            <a:r>
              <a:rPr lang="el-GR" sz="2700" dirty="0" smtClean="0"/>
              <a:t>ϵ</a:t>
            </a:r>
            <a:r>
              <a:rPr lang="en-IN" sz="2700" dirty="0" smtClean="0"/>
              <a:t>{0,1}*, w should end with 01}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28800"/>
            <a:ext cx="6981825" cy="4687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7575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Practice Question to construct NFA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 student from VIT Chennai wants to go to Central Railway station. </a:t>
            </a:r>
            <a:br>
              <a:rPr lang="en-IN" dirty="0"/>
            </a:br>
            <a:r>
              <a:rPr lang="en-IN" dirty="0"/>
              <a:t>There are different means to travel to central station from VIT. Student can go by car, auto, bus and electric train. E.g. Student can go by bus till </a:t>
            </a:r>
            <a:r>
              <a:rPr lang="en-IN" dirty="0" err="1" smtClean="0"/>
              <a:t>Tambaram</a:t>
            </a:r>
            <a:r>
              <a:rPr lang="en-IN" dirty="0" smtClean="0"/>
              <a:t> </a:t>
            </a:r>
            <a:r>
              <a:rPr lang="en-IN" dirty="0"/>
              <a:t>then by train to till </a:t>
            </a:r>
            <a:r>
              <a:rPr lang="en-IN" dirty="0" smtClean="0"/>
              <a:t>park-station</a:t>
            </a:r>
            <a:r>
              <a:rPr lang="en-IN" dirty="0"/>
              <a:t>, then by walk to central. Design automata to represent this model. Consider all possible combinations of bus, car, auto, and train.</a:t>
            </a:r>
          </a:p>
        </p:txBody>
      </p:sp>
    </p:spTree>
    <p:extLst>
      <p:ext uri="{BB962C8B-B14F-4D97-AF65-F5344CB8AC3E}">
        <p14:creationId xmlns:p14="http://schemas.microsoft.com/office/powerpoint/2010/main" val="243917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60</Words>
  <Application>Microsoft Office PowerPoint</Application>
  <PresentationFormat>On-screen Show (4:3)</PresentationFormat>
  <Paragraphs>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Non deterministic Finite Automata</vt:lpstr>
      <vt:lpstr> NFA </vt:lpstr>
      <vt:lpstr>NFA Process</vt:lpstr>
      <vt:lpstr>NFA Definition</vt:lpstr>
      <vt:lpstr>PowerPoint Presentation</vt:lpstr>
      <vt:lpstr>Transition Table for L={w|wϵ{0,1}*, w should end with 01} </vt:lpstr>
      <vt:lpstr>Practice Question to construct NFA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 deterministic Finite Automata</dc:title>
  <dc:creator>Nisha Deepak</dc:creator>
  <cp:lastModifiedBy>Nisha Deepak</cp:lastModifiedBy>
  <cp:revision>6</cp:revision>
  <dcterms:created xsi:type="dcterms:W3CDTF">2020-07-25T03:43:55Z</dcterms:created>
  <dcterms:modified xsi:type="dcterms:W3CDTF">2020-07-25T05:21:15Z</dcterms:modified>
</cp:coreProperties>
</file>