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351974-0313-4F0B-92A1-2E4EC59E00EE}"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265441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351974-0313-4F0B-92A1-2E4EC59E00EE}"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392620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351974-0313-4F0B-92A1-2E4EC59E00EE}"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177076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351974-0313-4F0B-92A1-2E4EC59E00EE}"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416355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351974-0313-4F0B-92A1-2E4EC59E00EE}"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206090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351974-0313-4F0B-92A1-2E4EC59E00EE}"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34817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351974-0313-4F0B-92A1-2E4EC59E00EE}"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36809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351974-0313-4F0B-92A1-2E4EC59E00EE}"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230728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51974-0313-4F0B-92A1-2E4EC59E00EE}"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15769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51974-0313-4F0B-92A1-2E4EC59E00EE}"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310465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51974-0313-4F0B-92A1-2E4EC59E00EE}"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397E7-48DA-4C01-9A4E-5BCF302ACD6D}" type="slidenum">
              <a:rPr lang="en-IN" smtClean="0"/>
              <a:t>‹#›</a:t>
            </a:fld>
            <a:endParaRPr lang="en-IN"/>
          </a:p>
        </p:txBody>
      </p:sp>
    </p:spTree>
    <p:extLst>
      <p:ext uri="{BB962C8B-B14F-4D97-AF65-F5344CB8AC3E}">
        <p14:creationId xmlns:p14="http://schemas.microsoft.com/office/powerpoint/2010/main" val="278668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51974-0313-4F0B-92A1-2E4EC59E00EE}" type="datetimeFigureOut">
              <a:rPr lang="en-IN" smtClean="0"/>
              <a:t>30-10-2020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97E7-48DA-4C01-9A4E-5BCF302ACD6D}" type="slidenum">
              <a:rPr lang="en-IN" smtClean="0"/>
              <a:t>‹#›</a:t>
            </a:fld>
            <a:endParaRPr lang="en-IN"/>
          </a:p>
        </p:txBody>
      </p:sp>
    </p:spTree>
    <p:extLst>
      <p:ext uri="{BB962C8B-B14F-4D97-AF65-F5344CB8AC3E}">
        <p14:creationId xmlns:p14="http://schemas.microsoft.com/office/powerpoint/2010/main" val="221406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6K2JcULl4No&amp;feature=youtu.b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Flipped class material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2788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Bottom up parsing</a:t>
            </a:r>
            <a:endParaRPr lang="en-IN" dirty="0"/>
          </a:p>
        </p:txBody>
      </p:sp>
      <p:sp>
        <p:nvSpPr>
          <p:cNvPr id="3" name="Content Placeholder 2"/>
          <p:cNvSpPr>
            <a:spLocks noGrp="1"/>
          </p:cNvSpPr>
          <p:nvPr>
            <p:ph idx="1"/>
          </p:nvPr>
        </p:nvSpPr>
        <p:spPr/>
        <p:txBody>
          <a:bodyPr/>
          <a:lstStyle/>
          <a:p>
            <a:r>
              <a:rPr lang="en-IN" dirty="0" smtClean="0"/>
              <a:t>It starts from leaf nodes and works in upward direction.</a:t>
            </a:r>
          </a:p>
          <a:p>
            <a:r>
              <a:rPr lang="en-IN" dirty="0" smtClean="0"/>
              <a:t>Starts from a string or a sentence and apply production rules in reverse manner in order to reach to the start symbol.</a:t>
            </a:r>
          </a:p>
          <a:p>
            <a:r>
              <a:rPr lang="en-IN" dirty="0" smtClean="0"/>
              <a:t>It is called shift reduce parsing</a:t>
            </a:r>
          </a:p>
          <a:p>
            <a:r>
              <a:rPr lang="en-IN" dirty="0" smtClean="0"/>
              <a:t> </a:t>
            </a:r>
          </a:p>
          <a:p>
            <a:endParaRPr lang="en-IN" dirty="0"/>
          </a:p>
        </p:txBody>
      </p:sp>
    </p:spTree>
    <p:extLst>
      <p:ext uri="{BB962C8B-B14F-4D97-AF65-F5344CB8AC3E}">
        <p14:creationId xmlns:p14="http://schemas.microsoft.com/office/powerpoint/2010/main" val="288920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85938"/>
            <a:ext cx="7704856" cy="416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7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reduce parsing</a:t>
            </a:r>
            <a:endParaRPr lang="en-IN" dirty="0"/>
          </a:p>
        </p:txBody>
      </p:sp>
      <p:sp>
        <p:nvSpPr>
          <p:cNvPr id="3" name="Content Placeholder 2"/>
          <p:cNvSpPr>
            <a:spLocks noGrp="1"/>
          </p:cNvSpPr>
          <p:nvPr>
            <p:ph idx="1"/>
          </p:nvPr>
        </p:nvSpPr>
        <p:spPr/>
        <p:txBody>
          <a:bodyPr>
            <a:normAutofit/>
          </a:bodyPr>
          <a:lstStyle/>
          <a:p>
            <a:r>
              <a:rPr lang="en-IN" b="1" dirty="0" smtClean="0"/>
              <a:t>Shift step</a:t>
            </a:r>
            <a:r>
              <a:rPr lang="en-IN" dirty="0" smtClean="0"/>
              <a:t>: </a:t>
            </a:r>
            <a:r>
              <a:rPr lang="en-IN" sz="2400" dirty="0" smtClean="0"/>
              <a:t>The shift step refers to the advancement of the input pointer to the next input symbol, which is called the shifted symbol. This symbol is pushed onto the stack. The shifted symbol is treated as a single node of the parse tree.</a:t>
            </a:r>
          </a:p>
          <a:p>
            <a:r>
              <a:rPr lang="en-IN" b="1" dirty="0" smtClean="0"/>
              <a:t>Reduce step:  </a:t>
            </a:r>
            <a:r>
              <a:rPr lang="en-IN" sz="2200" dirty="0" smtClean="0"/>
              <a:t>When the parser finds a complete grammar rule (RHS) and replaces it to (LHS), it is known as reduce-step. This occurs when the top of the stack contains a handle. To reduce, a POP function is performed on the stack which pops off the handle and replaces it with LHS non-terminal symbol.</a:t>
            </a:r>
            <a:endParaRPr lang="en-IN" sz="2200" b="1" dirty="0"/>
          </a:p>
        </p:txBody>
      </p:sp>
    </p:spTree>
    <p:extLst>
      <p:ext uri="{BB962C8B-B14F-4D97-AF65-F5344CB8AC3E}">
        <p14:creationId xmlns:p14="http://schemas.microsoft.com/office/powerpoint/2010/main" val="151706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LR parser</a:t>
            </a:r>
            <a:endParaRPr lang="en-IN" dirty="0"/>
          </a:p>
        </p:txBody>
      </p:sp>
      <p:sp>
        <p:nvSpPr>
          <p:cNvPr id="3" name="Content Placeholder 2"/>
          <p:cNvSpPr>
            <a:spLocks noGrp="1"/>
          </p:cNvSpPr>
          <p:nvPr>
            <p:ph idx="1"/>
          </p:nvPr>
        </p:nvSpPr>
        <p:spPr>
          <a:xfrm>
            <a:off x="457200" y="1600200"/>
            <a:ext cx="8229600" cy="5069160"/>
          </a:xfrm>
        </p:spPr>
        <p:txBody>
          <a:bodyPr>
            <a:noAutofit/>
          </a:bodyPr>
          <a:lstStyle/>
          <a:p>
            <a:r>
              <a:rPr lang="en-IN" dirty="0" smtClean="0"/>
              <a:t>The LR parser is a non-recursive, shift-reduce, bottom-up parser. It uses a wide class of context-free grammar which makes it the most efficient syntax analysis technique.</a:t>
            </a:r>
          </a:p>
          <a:p>
            <a:r>
              <a:rPr lang="en-IN" dirty="0" smtClean="0"/>
              <a:t> LR parsers are also known as LR(k) parsers, where L stands for left-to-right scanning of the input stream; R stands for the construction of right-most derivation in reverse, and k denotes the number of look ahead symbols to make decisions.</a:t>
            </a:r>
            <a:endParaRPr lang="en-IN" dirty="0"/>
          </a:p>
        </p:txBody>
      </p:sp>
    </p:spTree>
    <p:extLst>
      <p:ext uri="{BB962C8B-B14F-4D97-AF65-F5344CB8AC3E}">
        <p14:creationId xmlns:p14="http://schemas.microsoft.com/office/powerpoint/2010/main" val="59332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SLR</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Watch this video</a:t>
            </a:r>
          </a:p>
          <a:p>
            <a:endParaRPr lang="en-IN" dirty="0"/>
          </a:p>
          <a:p>
            <a:r>
              <a:rPr lang="en-IN" dirty="0" smtClean="0">
                <a:hlinkClick r:id="rId2"/>
              </a:rPr>
              <a:t>https://www.youtube.com/watch?v=6K2JcULl4No&amp;feature=youtu.be</a:t>
            </a:r>
            <a:endParaRPr lang="en-IN" dirty="0" smtClean="0"/>
          </a:p>
          <a:p>
            <a:endParaRPr lang="en-IN" dirty="0"/>
          </a:p>
          <a:p>
            <a:r>
              <a:rPr lang="en-IN" dirty="0" smtClean="0"/>
              <a:t>The method of flipped class:</a:t>
            </a:r>
          </a:p>
          <a:p>
            <a:r>
              <a:rPr lang="en-IN" dirty="0" smtClean="0"/>
              <a:t>Based on the given material, students should do a study and in a live class the teacher will discuss and the active participation of the students also required for it. </a:t>
            </a:r>
          </a:p>
          <a:p>
            <a:r>
              <a:rPr lang="en-IN" dirty="0" smtClean="0"/>
              <a:t>Flipped class will be on next Tuesday: 1 to 1.50</a:t>
            </a:r>
          </a:p>
          <a:p>
            <a:r>
              <a:rPr lang="en-IN" dirty="0" smtClean="0"/>
              <a:t>Be prepare </a:t>
            </a:r>
            <a:r>
              <a:rPr lang="en-IN" smtClean="0"/>
              <a:t>for that. </a:t>
            </a:r>
            <a:endParaRPr lang="en-IN" dirty="0" smtClean="0"/>
          </a:p>
        </p:txBody>
      </p:sp>
    </p:spTree>
    <p:extLst>
      <p:ext uri="{BB962C8B-B14F-4D97-AF65-F5344CB8AC3E}">
        <p14:creationId xmlns:p14="http://schemas.microsoft.com/office/powerpoint/2010/main" val="339834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302</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Flipped class material</vt:lpstr>
      <vt:lpstr>Bottom up parsing</vt:lpstr>
      <vt:lpstr>Example</vt:lpstr>
      <vt:lpstr>Shift reduce parsing</vt:lpstr>
      <vt:lpstr>LR parser</vt:lpstr>
      <vt:lpstr>SLR</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Flipped class material</dc:title>
  <dc:creator>Nisha Deepak</dc:creator>
  <cp:lastModifiedBy>Nisha Deepak</cp:lastModifiedBy>
  <cp:revision>2</cp:revision>
  <dcterms:created xsi:type="dcterms:W3CDTF">2020-10-30T05:09:04Z</dcterms:created>
  <dcterms:modified xsi:type="dcterms:W3CDTF">2020-10-30T05:20:26Z</dcterms:modified>
</cp:coreProperties>
</file>