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624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F45EE-FC41-4B0C-8F02-3F24CA4F3B5D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2804D-463A-4DC8-9901-351EC5C2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0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2804D-463A-4DC8-9901-351EC5C2F4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7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37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5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64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8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1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CB3E-D9C4-47BE-9AF4-516DA4C77B85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C4DF-E111-4B8C-978F-B743E6F53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Semantic Analysis and Intermediate code generation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35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Infix to postfix translator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348879"/>
            <a:ext cx="7632848" cy="17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8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directed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syntax directed definition is a context free grammar with attributes and rules.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40871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23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Annotated parse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7"/>
            <a:ext cx="8064896" cy="510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0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8770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43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Variants of syntax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Directed acyclic graph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6864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33" y="5827884"/>
            <a:ext cx="4781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61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847850"/>
            <a:ext cx="7632848" cy="39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50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</Words>
  <Application>Microsoft Office PowerPoint</Application>
  <PresentationFormat>On-screen Show (4:3)</PresentationFormat>
  <Paragraphs>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Semantic Analysis and Intermediate code generation</vt:lpstr>
      <vt:lpstr>PowerPoint Presentation</vt:lpstr>
      <vt:lpstr>Syntax directed definitions</vt:lpstr>
      <vt:lpstr>Annotated parse tree</vt:lpstr>
      <vt:lpstr>Syntax tree</vt:lpstr>
      <vt:lpstr>Variants of syntax tree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and Intermediate code generation</dc:title>
  <dc:creator>Nisha Deepak</dc:creator>
  <cp:lastModifiedBy>Nisha Deepak</cp:lastModifiedBy>
  <cp:revision>10</cp:revision>
  <dcterms:created xsi:type="dcterms:W3CDTF">2020-10-27T06:38:22Z</dcterms:created>
  <dcterms:modified xsi:type="dcterms:W3CDTF">2020-10-27T08:18:40Z</dcterms:modified>
</cp:coreProperties>
</file>