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59" r:id="rId4"/>
    <p:sldId id="256" r:id="rId5"/>
    <p:sldId id="260" r:id="rId6"/>
    <p:sldId id="261" r:id="rId7"/>
    <p:sldId id="263" r:id="rId8"/>
    <p:sldId id="264" r:id="rId9"/>
    <p:sldId id="265" r:id="rId10"/>
    <p:sldId id="272" r:id="rId11"/>
    <p:sldId id="283" r:id="rId12"/>
    <p:sldId id="284" r:id="rId13"/>
    <p:sldId id="276" r:id="rId14"/>
    <p:sldId id="280" r:id="rId15"/>
    <p:sldId id="271" r:id="rId16"/>
    <p:sldId id="273" r:id="rId17"/>
    <p:sldId id="274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76D6FF"/>
    <a:srgbClr val="FF40FF"/>
    <a:srgbClr val="FFFFFF"/>
    <a:srgbClr val="F2F2F2"/>
    <a:srgbClr val="00FA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74B72-A9DC-4218-8616-4F2969F44038}" v="349" dt="2024-04-01T18:30:0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3447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4E7E-BB81-4487-A6CE-F29E8CA97D48}" type="datetimeFigureOut">
              <a:rPr lang="en-IN" smtClean="0"/>
              <a:pPr/>
              <a:t>08-04-2024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CB755-FD02-4A50-92C1-848F696D2B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2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CB755-FD02-4A50-92C1-848F696D2B36}" type="slidenum">
              <a:rPr lang="en-IN" smtClean="0"/>
              <a:pPr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2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9879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8721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60849"/>
            <a:ext cx="4011084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0849"/>
            <a:ext cx="109728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616" y="6356351"/>
            <a:ext cx="691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15880" y="188640"/>
            <a:ext cx="656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Indian Institute</a:t>
            </a:r>
            <a:r>
              <a:rPr lang="en-US" sz="1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of Technology Kharagpur</a:t>
            </a:r>
          </a:p>
          <a:p>
            <a:pPr algn="r"/>
            <a:r>
              <a:rPr lang="en-US" sz="1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Department of Electrical Engineering | Signal Processing and Machine Learning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16632"/>
            <a:ext cx="659131" cy="720000"/>
          </a:xfrm>
          <a:prstGeom prst="rect">
            <a:avLst/>
          </a:prstGeom>
        </p:spPr>
      </p:pic>
      <p:sp>
        <p:nvSpPr>
          <p:cNvPr id="9" name="Chevron 8"/>
          <p:cNvSpPr/>
          <p:nvPr userDrawn="1"/>
        </p:nvSpPr>
        <p:spPr>
          <a:xfrm>
            <a:off x="839416" y="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119945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155949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523190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 flipH="1">
            <a:off x="487186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 flipH="1">
            <a:off x="451182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10.png"/><Relationship Id="rId7" Type="http://schemas.openxmlformats.org/officeDocument/2006/relationships/image" Target="../media/image510.png"/><Relationship Id="rId12" Type="http://schemas.openxmlformats.org/officeDocument/2006/relationships/image" Target="../media/image100.png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90.png"/><Relationship Id="rId32" Type="http://schemas.openxmlformats.org/officeDocument/2006/relationships/image" Target="../media/image22.png"/><Relationship Id="rId5" Type="http://schemas.openxmlformats.org/officeDocument/2006/relationships/image" Target="../media/image410.png"/><Relationship Id="rId15" Type="http://schemas.openxmlformats.org/officeDocument/2006/relationships/image" Target="../media/image130.png"/><Relationship Id="rId28" Type="http://schemas.openxmlformats.org/officeDocument/2006/relationships/image" Target="../media/image26.png"/><Relationship Id="rId10" Type="http://schemas.openxmlformats.org/officeDocument/2006/relationships/image" Target="../media/image80.png"/><Relationship Id="rId19" Type="http://schemas.openxmlformats.org/officeDocument/2006/relationships/image" Target="../media/image17.png"/><Relationship Id="rId31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72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0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6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1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24" Type="http://schemas.openxmlformats.org/officeDocument/2006/relationships/image" Target="../media/image39.png"/><Relationship Id="rId5" Type="http://schemas.openxmlformats.org/officeDocument/2006/relationships/image" Target="../media/image220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300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0.png"/><Relationship Id="rId18" Type="http://schemas.openxmlformats.org/officeDocument/2006/relationships/image" Target="../media/image50.png"/><Relationship Id="rId3" Type="http://schemas.openxmlformats.org/officeDocument/2006/relationships/image" Target="../media/image370.png"/><Relationship Id="rId21" Type="http://schemas.openxmlformats.org/officeDocument/2006/relationships/image" Target="../media/image48.png"/><Relationship Id="rId7" Type="http://schemas.openxmlformats.org/officeDocument/2006/relationships/image" Target="../media/image41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3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35.png"/><Relationship Id="rId23" Type="http://schemas.openxmlformats.org/officeDocument/2006/relationships/image" Target="../media/image54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0.png"/><Relationship Id="rId18" Type="http://schemas.openxmlformats.org/officeDocument/2006/relationships/image" Target="../media/image56.png"/><Relationship Id="rId26" Type="http://schemas.openxmlformats.org/officeDocument/2006/relationships/image" Target="../media/image62.png"/><Relationship Id="rId3" Type="http://schemas.openxmlformats.org/officeDocument/2006/relationships/image" Target="../media/image210.png"/><Relationship Id="rId7" Type="http://schemas.openxmlformats.org/officeDocument/2006/relationships/image" Target="../media/image51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61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58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100.png"/><Relationship Id="rId24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140.png"/><Relationship Id="rId23" Type="http://schemas.openxmlformats.org/officeDocument/2006/relationships/image" Target="../media/image59.png"/><Relationship Id="rId28" Type="http://schemas.openxmlformats.org/officeDocument/2006/relationships/image" Target="../media/image19.png"/><Relationship Id="rId10" Type="http://schemas.openxmlformats.org/officeDocument/2006/relationships/image" Target="../media/image90.png"/><Relationship Id="rId19" Type="http://schemas.openxmlformats.org/officeDocument/2006/relationships/image" Target="../media/image57.png"/><Relationship Id="rId31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0.png"/><Relationship Id="rId27" Type="http://schemas.openxmlformats.org/officeDocument/2006/relationships/image" Target="../media/image13.png"/><Relationship Id="rId30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0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6.png"/><Relationship Id="rId7" Type="http://schemas.openxmlformats.org/officeDocument/2006/relationships/image" Target="../media/image240.png"/><Relationship Id="rId12" Type="http://schemas.openxmlformats.org/officeDocument/2006/relationships/image" Target="../media/image64.png"/><Relationship Id="rId1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11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24" Type="http://schemas.openxmlformats.org/officeDocument/2006/relationships/image" Target="../media/image69.png"/><Relationship Id="rId5" Type="http://schemas.openxmlformats.org/officeDocument/2006/relationships/image" Target="../media/image220.png"/><Relationship Id="rId15" Type="http://schemas.openxmlformats.org/officeDocument/2006/relationships/image" Target="../media/image31.png"/><Relationship Id="rId23" Type="http://schemas.openxmlformats.org/officeDocument/2006/relationships/image" Target="../media/image68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65.png"/><Relationship Id="rId2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0.png"/><Relationship Id="rId18" Type="http://schemas.openxmlformats.org/officeDocument/2006/relationships/image" Target="../media/image50.png"/><Relationship Id="rId26" Type="http://schemas.openxmlformats.org/officeDocument/2006/relationships/image" Target="../media/image74.png"/><Relationship Id="rId3" Type="http://schemas.openxmlformats.org/officeDocument/2006/relationships/image" Target="../media/image370.png"/><Relationship Id="rId21" Type="http://schemas.openxmlformats.org/officeDocument/2006/relationships/image" Target="../media/image48.png"/><Relationship Id="rId7" Type="http://schemas.openxmlformats.org/officeDocument/2006/relationships/image" Target="../media/image41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5" Type="http://schemas.openxmlformats.org/officeDocument/2006/relationships/image" Target="../media/image73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63.png"/><Relationship Id="rId5" Type="http://schemas.openxmlformats.org/officeDocument/2006/relationships/image" Target="../media/image390.png"/><Relationship Id="rId15" Type="http://schemas.openxmlformats.org/officeDocument/2006/relationships/image" Target="../media/image66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95" y="1374003"/>
            <a:ext cx="1116124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Recalibrating Fully Convolutional Networks with Spatial and Channel ‘Squeeze &amp; Excitation’ Blocks</a:t>
            </a:r>
            <a:endParaRPr lang="en-IN" sz="3200" b="1" i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141" y="4992517"/>
            <a:ext cx="10727716" cy="982960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Processing and Machine Learning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Electrical Engineering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Institute of Technology Kharagpur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8E44C-8801-6B2E-E42A-FDAE69E0350E}"/>
              </a:ext>
            </a:extLst>
          </p:cNvPr>
          <p:cNvSpPr txBox="1"/>
          <p:nvPr/>
        </p:nvSpPr>
        <p:spPr>
          <a:xfrm>
            <a:off x="1784841" y="112474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Capstone Project 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05CE8A-04A2-C3AF-0C77-A1275D8C561D}"/>
              </a:ext>
            </a:extLst>
          </p:cNvPr>
          <p:cNvSpPr txBox="1">
            <a:spLocks/>
          </p:cNvSpPr>
          <p:nvPr/>
        </p:nvSpPr>
        <p:spPr>
          <a:xfrm>
            <a:off x="3580275" y="3284984"/>
            <a:ext cx="5031449" cy="1991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By-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Aryaman Vikram Todi  (20EE38033)             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Satyabrata Pradhan     (23EE65R20)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Aman Soni                   (23EE65R02)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2683086-027D-E3FF-FC01-EA37980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0359" y="6381328"/>
            <a:ext cx="10942265" cy="380589"/>
          </a:xfrm>
        </p:spPr>
        <p:txBody>
          <a:bodyPr/>
          <a:lstStyle/>
          <a:p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Based On the Paper: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A. G. Roy, N. Navab and C. Wachinger, "Recalibrating Fully Convolutional Networks With Spatial and Channel “Squeeze and Excitation” Blocks," in </a:t>
            </a:r>
            <a:r>
              <a:rPr lang="en-US" sz="1200" b="0" i="1" dirty="0">
                <a:solidFill>
                  <a:srgbClr val="333333"/>
                </a:solidFill>
                <a:effectLst/>
              </a:rPr>
              <a:t>IEEE Transactions on Medical Imaging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, vol. 38, no. 2, pp. 540-549, Feb. 2019.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0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Inputs and Outputs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9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finite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sample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sets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blipFill>
                <a:blip r:embed="rId4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294A4D-F0C8-238B-B192-0128BFAB7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440" y="3756919"/>
                <a:ext cx="10972800" cy="4065315"/>
              </a:xfrm>
            </p:spPr>
            <p:txBody>
              <a:bodyPr>
                <a:normAutofit/>
              </a:bodyPr>
              <a:lstStyle/>
              <a:p>
                <a:r>
                  <a:rPr lang="en-IN" sz="2000" b="1" dirty="0"/>
                  <a:t>X </a:t>
                </a:r>
                <a:r>
                  <a:rPr lang="en-IN" sz="2000" dirty="0"/>
                  <a:t>is the input image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sz="2000" b="1" dirty="0"/>
              </a:p>
              <a:p>
                <a:r>
                  <a:rPr lang="en-IN" sz="2000" b="1" dirty="0"/>
                  <a:t>P</a:t>
                </a:r>
                <a:r>
                  <a:rPr lang="en-IN" sz="2000" b="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is the model output  where </a:t>
                </a:r>
                <a:endParaRPr lang="en-I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/>
                  <a:t> is the set of pixels in the ground truth labels which belong to the </a:t>
                </a:r>
                <a:r>
                  <a:rPr lang="en-IN" sz="2000" dirty="0" err="1"/>
                  <a:t>k’th</a:t>
                </a:r>
                <a:r>
                  <a:rPr lang="en-IN" sz="2000" dirty="0"/>
                  <a:t> class</a:t>
                </a:r>
              </a:p>
              <a:p>
                <a:r>
                  <a:rPr lang="en-IN" sz="2000" dirty="0"/>
                  <a:t>The predicted labels </a:t>
                </a:r>
                <a:r>
                  <a:rPr lang="en-IN" sz="2000" b="1" dirty="0"/>
                  <a:t>A</a:t>
                </a:r>
                <a:r>
                  <a:rPr lang="en-IN" sz="2000" dirty="0"/>
                  <a:t>  are generated using pixel-wise maximum along the channels of </a:t>
                </a:r>
                <a:r>
                  <a:rPr lang="en-IN" sz="2000" b="1" dirty="0"/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(1≤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The ground truth labels </a:t>
                </a:r>
                <a:r>
                  <a:rPr lang="en-IN" sz="2000" b="1" dirty="0"/>
                  <a:t>B</a:t>
                </a:r>
                <a:r>
                  <a:rPr lang="en-IN" sz="2000" dirty="0"/>
                  <a:t> are generated by converting integer labels to one-hot encodings</a:t>
                </a:r>
                <a:endParaRPr lang="en-IN" sz="2000" b="1" dirty="0"/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294A4D-F0C8-238B-B192-0128BFAB7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440" y="3756919"/>
                <a:ext cx="10972800" cy="4065315"/>
              </a:xfrm>
              <a:blipFill>
                <a:blip r:embed="rId5"/>
                <a:stretch>
                  <a:fillRect l="-500" t="-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001014-71F9-4F24-2E37-0C2F084B939F}"/>
              </a:ext>
            </a:extLst>
          </p:cNvPr>
          <p:cNvSpPr/>
          <p:nvPr/>
        </p:nvSpPr>
        <p:spPr>
          <a:xfrm>
            <a:off x="4619836" y="2082483"/>
            <a:ext cx="2952328" cy="7921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0A8C9-DC83-E96D-2D10-E8F886B8BC8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3732" y="247855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80394-D12E-80A3-9856-26532EF68FA3}"/>
              </a:ext>
            </a:extLst>
          </p:cNvPr>
          <p:cNvCxnSpPr>
            <a:cxnSpLocks/>
          </p:cNvCxnSpPr>
          <p:nvPr/>
        </p:nvCxnSpPr>
        <p:spPr>
          <a:xfrm>
            <a:off x="7572164" y="247855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A0CFD3-CA34-4B3C-2B8D-7A6F116CB31B}"/>
              </a:ext>
            </a:extLst>
          </p:cNvPr>
          <p:cNvSpPr txBox="1"/>
          <p:nvPr/>
        </p:nvSpPr>
        <p:spPr>
          <a:xfrm>
            <a:off x="3179676" y="22477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/>
              <a:t>X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2DE0CD-072E-4474-BA7D-B77C8A49857B}"/>
              </a:ext>
            </a:extLst>
          </p:cNvPr>
          <p:cNvSpPr txBox="1"/>
          <p:nvPr/>
        </p:nvSpPr>
        <p:spPr>
          <a:xfrm>
            <a:off x="8508268" y="22477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/>
              <a:t>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736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8A6E-BF57-E168-24B2-6124647A7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8993"/>
                <a:ext cx="10972800" cy="188485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IN" sz="2000" b="1" dirty="0"/>
                  <a:t>Dice Loss:</a:t>
                </a:r>
                <a:r>
                  <a:rPr lang="en-US" sz="2000" b="1" i="0" dirty="0">
                    <a:effectLst/>
                  </a:rPr>
                  <a:t> </a:t>
                </a:r>
                <a:r>
                  <a:rPr lang="en-US" sz="2000" b="0" i="0" dirty="0">
                    <a:effectLst/>
                  </a:rPr>
                  <a:t>It compares the similarity of two binary classifications of an image: the true segmentation, and the predicted segmentation generated by a machine learning model.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</a:rPr>
                        <m:t>𝐷𝑖𝑐𝑒𝐿𝑜𝑠𝑠</m:t>
                      </m:r>
                      <m:d>
                        <m:d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1" i="1" smtClean="0"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1800" b="1" i="1" smtClean="0"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2|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 ∩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1" i="1" dirty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IN" sz="1800" b="1" i="1" dirty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0" i="0" dirty="0">
                  <a:effectLst/>
                  <a:latin typeface="Jost"/>
                </a:endParaRPr>
              </a:p>
              <a:p>
                <a:pPr marL="400050" lvl="1" indent="0">
                  <a:buNone/>
                </a:pPr>
                <a:endParaRPr lang="en-US" sz="1800" b="0" i="0" dirty="0">
                  <a:effectLst/>
                  <a:latin typeface="Jost"/>
                </a:endParaRPr>
              </a:p>
              <a:p>
                <a:pPr lvl="2"/>
                <a:endParaRPr lang="en-US" sz="1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  <a:latin typeface="Jost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  <a:latin typeface="Jost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8A6E-BF57-E168-24B2-6124647A7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8993"/>
                <a:ext cx="10972800" cy="1884859"/>
              </a:xfrm>
              <a:blipFill>
                <a:blip r:embed="rId2"/>
                <a:stretch>
                  <a:fillRect l="-722" t="-3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10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/>
              <p:nvPr/>
            </p:nvSpPr>
            <p:spPr>
              <a:xfrm>
                <a:off x="609600" y="3903213"/>
                <a:ext cx="10972800" cy="276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Pixel-wise Weighted Cross-Entropy Loss: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Here </a:t>
                </a:r>
                <a:r>
                  <a:rPr lang="en-US" sz="20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different weights are assigned to classes to account for class imbalance.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𝑊𝐶𝐸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  −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sz="2000" i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predicted binary mask of the </a:t>
                </a:r>
                <a:r>
                  <a:rPr lang="en-US" sz="1800" b="0" i="0" dirty="0" err="1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k’th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ground truth binary mask of the </a:t>
                </a:r>
                <a:r>
                  <a:rPr lang="en-US" sz="1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k’th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03213"/>
                <a:ext cx="10972800" cy="2767874"/>
              </a:xfrm>
              <a:prstGeom prst="rect">
                <a:avLst/>
              </a:prstGeom>
              <a:blipFill>
                <a:blip r:embed="rId3"/>
                <a:stretch>
                  <a:fillRect l="-722" t="-24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finite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sample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sets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blipFill>
                <a:blip r:embed="rId4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7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Loss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11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/>
              <p:nvPr/>
            </p:nvSpPr>
            <p:spPr>
              <a:xfrm>
                <a:off x="609600" y="1816234"/>
                <a:ext cx="10972800" cy="276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Pixel-wise Weighted Cross-Entropy Loss: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Here </a:t>
                </a:r>
                <a:r>
                  <a:rPr lang="en-US" sz="20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different weights are assigned to classes to account for class imbalance.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𝑊𝐶𝐸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  −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sz="2000" i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predicted binary mask of the </a:t>
                </a:r>
                <a:r>
                  <a:rPr lang="en-US" sz="1800" b="0" i="0" dirty="0" err="1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k’th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ground truth binary mask of the </a:t>
                </a:r>
                <a:r>
                  <a:rPr lang="en-US" sz="1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k’th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16234"/>
                <a:ext cx="10972800" cy="2767874"/>
              </a:xfrm>
              <a:prstGeom prst="rect">
                <a:avLst/>
              </a:prstGeom>
              <a:blipFill>
                <a:blip r:embed="rId2"/>
                <a:stretch>
                  <a:fillRect l="-722" t="-24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4713393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segmentation</m:t>
                    </m:r>
                    <m:r>
                      <m:rPr>
                        <m:nor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maps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3393"/>
                <a:ext cx="10972800" cy="2134046"/>
              </a:xfrm>
              <a:prstGeom prst="rect">
                <a:avLst/>
              </a:prstGeom>
              <a:blipFill>
                <a:blip r:embed="rId3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7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D1EE-27C9-D541-76A8-E356430EB70F}"/>
              </a:ext>
            </a:extLst>
          </p:cNvPr>
          <p:cNvSpPr txBox="1"/>
          <p:nvPr/>
        </p:nvSpPr>
        <p:spPr>
          <a:xfrm>
            <a:off x="911424" y="1340768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Encoding step consists of four double convolutions blocks with Batch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Decoder consists of four double convolution blocks with skip connections from the encoder. The activations are normalized using Batch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of every double convolution block is  rescaled using spatial and channel squeeze and excitation.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is a C- channel tensor where every pixel location consists of probability of that pixel belonging to each of the classes.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B65E0-8051-A1AA-1BF7-535E688E0ACD}"/>
              </a:ext>
            </a:extLst>
          </p:cNvPr>
          <p:cNvSpPr txBox="1"/>
          <p:nvPr/>
        </p:nvSpPr>
        <p:spPr>
          <a:xfrm>
            <a:off x="680066" y="879103"/>
            <a:ext cx="46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Brief</a:t>
            </a:r>
          </a:p>
        </p:txBody>
      </p:sp>
    </p:spTree>
    <p:extLst>
      <p:ext uri="{BB962C8B-B14F-4D97-AF65-F5344CB8AC3E}">
        <p14:creationId xmlns:p14="http://schemas.microsoft.com/office/powerpoint/2010/main" val="424747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D1EE-27C9-D541-76A8-E356430EB70F}"/>
              </a:ext>
            </a:extLst>
          </p:cNvPr>
          <p:cNvSpPr txBox="1"/>
          <p:nvPr/>
        </p:nvSpPr>
        <p:spPr>
          <a:xfrm>
            <a:off x="911424" y="1340768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Encoding step consists of four double convolutions blocks with Batch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Decoder consists of four double convolution blocks with skip connections from the encoder. The activations are normalized using Batch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of every double convolution block is  rescaled using spatial and channel squeeze and excitation.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is a C- channel tensor where every pixel location consists of probability of that pixel belonging to each of the classes.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312ED-7E78-014B-760C-98BF6312853C}"/>
              </a:ext>
            </a:extLst>
          </p:cNvPr>
          <p:cNvSpPr txBox="1"/>
          <p:nvPr/>
        </p:nvSpPr>
        <p:spPr>
          <a:xfrm>
            <a:off x="612280" y="36874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Hyperparameters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E693A-BD84-007E-7A25-A42338550520}"/>
              </a:ext>
            </a:extLst>
          </p:cNvPr>
          <p:cNvSpPr txBox="1"/>
          <p:nvPr/>
        </p:nvSpPr>
        <p:spPr>
          <a:xfrm>
            <a:off x="905248" y="4103635"/>
            <a:ext cx="10801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All the models have been trained using the following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Learning rate: 0.004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Batch Size: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Scheduler: </a:t>
            </a:r>
            <a:r>
              <a:rPr lang="en-I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StepLR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, Learning rate is halved after every 4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Loss function: Weighted Cross-Entropy Loss + Dice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weights are computed as the inverse frequency of occurrence in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Weights are initialized with He initialization.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B65E0-8051-A1AA-1BF7-535E688E0ACD}"/>
              </a:ext>
            </a:extLst>
          </p:cNvPr>
          <p:cNvSpPr txBox="1"/>
          <p:nvPr/>
        </p:nvSpPr>
        <p:spPr>
          <a:xfrm>
            <a:off x="680066" y="879103"/>
            <a:ext cx="46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Brief</a:t>
            </a:r>
          </a:p>
        </p:txBody>
      </p:sp>
    </p:spTree>
    <p:extLst>
      <p:ext uri="{BB962C8B-B14F-4D97-AF65-F5344CB8AC3E}">
        <p14:creationId xmlns:p14="http://schemas.microsoft.com/office/powerpoint/2010/main" val="42040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D5F68-6D94-AF59-206F-1530C987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C2CF81-6CB1-857C-685E-8B6B4AB3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07" y="1343880"/>
            <a:ext cx="3024336" cy="223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F0DAC-0294-ECD4-A8C6-101DDDC7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68" y="1272299"/>
            <a:ext cx="3002364" cy="2269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0D177-4E69-C939-617F-B7B5F4C82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53" y="4045585"/>
            <a:ext cx="3181583" cy="233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7C6D2-74B8-35D4-CE7E-61CC7BDA9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4070323"/>
            <a:ext cx="2987848" cy="2269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B62CB-A8E1-8842-CBEF-B8A3652BBE78}"/>
              </a:ext>
            </a:extLst>
          </p:cNvPr>
          <p:cNvSpPr txBox="1"/>
          <p:nvPr/>
        </p:nvSpPr>
        <p:spPr>
          <a:xfrm rot="16200000">
            <a:off x="689212" y="2291776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4F2EF-A51C-7EC3-AAE0-EE0208A9F0E6}"/>
              </a:ext>
            </a:extLst>
          </p:cNvPr>
          <p:cNvSpPr txBox="1"/>
          <p:nvPr/>
        </p:nvSpPr>
        <p:spPr>
          <a:xfrm>
            <a:off x="2106306" y="3555792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CT UNet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F084A-D30E-39E4-EB23-5FDF052D19CF}"/>
              </a:ext>
            </a:extLst>
          </p:cNvPr>
          <p:cNvSpPr txBox="1"/>
          <p:nvPr/>
        </p:nvSpPr>
        <p:spPr>
          <a:xfrm>
            <a:off x="7228958" y="3546941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CT SE-UNet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27E50-78F9-6CDB-C9FB-4062D6A046A6}"/>
              </a:ext>
            </a:extLst>
          </p:cNvPr>
          <p:cNvSpPr txBox="1"/>
          <p:nvPr/>
        </p:nvSpPr>
        <p:spPr>
          <a:xfrm>
            <a:off x="2123951" y="6382457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MR UNet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4AAC8-B4AF-303A-8F46-AC363CF98873}"/>
              </a:ext>
            </a:extLst>
          </p:cNvPr>
          <p:cNvSpPr txBox="1"/>
          <p:nvPr/>
        </p:nvSpPr>
        <p:spPr>
          <a:xfrm>
            <a:off x="7332536" y="6323870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MR SE-Uet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172E2-F444-EE29-67BE-28367BFE4051}"/>
              </a:ext>
            </a:extLst>
          </p:cNvPr>
          <p:cNvSpPr txBox="1"/>
          <p:nvPr/>
        </p:nvSpPr>
        <p:spPr>
          <a:xfrm rot="16200000">
            <a:off x="5879464" y="2217135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88605-2E67-10C0-D762-DB04C60F4CB8}"/>
              </a:ext>
            </a:extLst>
          </p:cNvPr>
          <p:cNvSpPr txBox="1"/>
          <p:nvPr/>
        </p:nvSpPr>
        <p:spPr>
          <a:xfrm rot="16200000">
            <a:off x="5904780" y="4956754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05B3E-740E-19CC-7514-DED0E2C7FCD7}"/>
              </a:ext>
            </a:extLst>
          </p:cNvPr>
          <p:cNvSpPr txBox="1"/>
          <p:nvPr/>
        </p:nvSpPr>
        <p:spPr>
          <a:xfrm rot="16200000">
            <a:off x="652420" y="5022013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</p:spTree>
    <p:extLst>
      <p:ext uri="{BB962C8B-B14F-4D97-AF65-F5344CB8AC3E}">
        <p14:creationId xmlns:p14="http://schemas.microsoft.com/office/powerpoint/2010/main" val="266475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A943DE-347D-BEC7-C6F6-823AD93A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791EB-B9EA-A32A-F19A-4FEE2A92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60" y="5218723"/>
            <a:ext cx="54864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Liver Segmentation Performance Comparison</a:t>
            </a:r>
          </a:p>
          <a:p>
            <a:pPr marL="0" indent="0" algn="ctr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0DCF5D1-0781-C069-4002-DBDB21A4E1B4}"/>
              </a:ext>
            </a:extLst>
          </p:cNvPr>
          <p:cNvSpPr txBox="1">
            <a:spLocks/>
          </p:cNvSpPr>
          <p:nvPr/>
        </p:nvSpPr>
        <p:spPr>
          <a:xfrm>
            <a:off x="6486242" y="5218723"/>
            <a:ext cx="5486400" cy="153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Liver, Left Kidney, Right Kidney and Spleen Segmentation Performance Comparison</a:t>
            </a:r>
          </a:p>
          <a:p>
            <a:pPr marL="0" indent="0" algn="ctr">
              <a:buFont typeface="Arial" pitchFamily="34" charset="0"/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50F855-DEC4-3235-D6D6-3588A3310290}"/>
              </a:ext>
            </a:extLst>
          </p:cNvPr>
          <p:cNvGrpSpPr/>
          <p:nvPr/>
        </p:nvGrpSpPr>
        <p:grpSpPr>
          <a:xfrm>
            <a:off x="7032104" y="6458482"/>
            <a:ext cx="4741126" cy="276999"/>
            <a:chOff x="7147270" y="6495617"/>
            <a:chExt cx="4741126" cy="27699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341947-B002-E710-0306-8A56CCA558F0}"/>
                </a:ext>
              </a:extLst>
            </p:cNvPr>
            <p:cNvGrpSpPr/>
            <p:nvPr/>
          </p:nvGrpSpPr>
          <p:grpSpPr>
            <a:xfrm>
              <a:off x="7147270" y="6495617"/>
              <a:ext cx="847014" cy="276999"/>
              <a:chOff x="1991544" y="6465636"/>
              <a:chExt cx="847014" cy="27699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53179F-4DD0-F75B-C616-ED13BA6AA9C0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CAD8B1-5FFA-5910-FC69-336044E04211}"/>
                  </a:ext>
                </a:extLst>
              </p:cNvPr>
              <p:cNvSpPr txBox="1"/>
              <p:nvPr/>
            </p:nvSpPr>
            <p:spPr>
              <a:xfrm>
                <a:off x="2118478" y="6465636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Liver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64B71E-F9AA-94A7-D95C-D1D96EC946D6}"/>
                </a:ext>
              </a:extLst>
            </p:cNvPr>
            <p:cNvGrpSpPr/>
            <p:nvPr/>
          </p:nvGrpSpPr>
          <p:grpSpPr>
            <a:xfrm>
              <a:off x="7826145" y="6495617"/>
              <a:ext cx="839357" cy="276999"/>
              <a:chOff x="1991544" y="6465636"/>
              <a:chExt cx="839357" cy="2769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D16EF8-001D-DCBE-3074-F22D56EDFE08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DB3987-DA1C-E2D6-D59A-18A7B50A16EB}"/>
                  </a:ext>
                </a:extLst>
              </p:cNvPr>
              <p:cNvSpPr txBox="1"/>
              <p:nvPr/>
            </p:nvSpPr>
            <p:spPr>
              <a:xfrm>
                <a:off x="2110821" y="6465636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Spleen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F96EC95-5047-60E7-862E-10B60D976B58}"/>
                </a:ext>
              </a:extLst>
            </p:cNvPr>
            <p:cNvGrpSpPr/>
            <p:nvPr/>
          </p:nvGrpSpPr>
          <p:grpSpPr>
            <a:xfrm>
              <a:off x="8565501" y="6495617"/>
              <a:ext cx="1214925" cy="276999"/>
              <a:chOff x="1991544" y="6465636"/>
              <a:chExt cx="1214925" cy="27699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BA1BBE8-F440-2308-ADE2-B76361F88E99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716468-7CE4-64ED-3985-FDEAFB3F988E}"/>
                  </a:ext>
                </a:extLst>
              </p:cNvPr>
              <p:cNvSpPr txBox="1"/>
              <p:nvPr/>
            </p:nvSpPr>
            <p:spPr>
              <a:xfrm>
                <a:off x="2112180" y="6465636"/>
                <a:ext cx="1094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Right Kidney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A03421-E3BD-7865-4E8B-EAF5511A3AD2}"/>
                </a:ext>
              </a:extLst>
            </p:cNvPr>
            <p:cNvGrpSpPr/>
            <p:nvPr/>
          </p:nvGrpSpPr>
          <p:grpSpPr>
            <a:xfrm>
              <a:off x="9635889" y="6495617"/>
              <a:ext cx="1253276" cy="276999"/>
              <a:chOff x="1991544" y="6465636"/>
              <a:chExt cx="1253276" cy="27699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F3FDED5-9988-60C0-BB56-968C82892EF5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0DF77A-7EA3-810B-711B-011CD1561E47}"/>
                  </a:ext>
                </a:extLst>
              </p:cNvPr>
              <p:cNvSpPr txBox="1"/>
              <p:nvPr/>
            </p:nvSpPr>
            <p:spPr>
              <a:xfrm>
                <a:off x="2108466" y="6465636"/>
                <a:ext cx="1136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Left Kidney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13813C6-2BF0-7C61-DD3A-6DFB6AC1D8B8}"/>
                </a:ext>
              </a:extLst>
            </p:cNvPr>
            <p:cNvGrpSpPr/>
            <p:nvPr/>
          </p:nvGrpSpPr>
          <p:grpSpPr>
            <a:xfrm>
              <a:off x="10625827" y="6495617"/>
              <a:ext cx="1262569" cy="276999"/>
              <a:chOff x="1991544" y="6465636"/>
              <a:chExt cx="1262569" cy="27699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505F10-843A-B082-18FF-FECB1BC96F3E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59DF5D-5FE0-F58D-5411-0CFA3952ED52}"/>
                  </a:ext>
                </a:extLst>
              </p:cNvPr>
              <p:cNvSpPr txBox="1"/>
              <p:nvPr/>
            </p:nvSpPr>
            <p:spPr>
              <a:xfrm>
                <a:off x="2117760" y="6465636"/>
                <a:ext cx="1136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Background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BB43EBF-2A3F-5907-2F6D-9F23ECC22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"/>
          <a:stretch/>
        </p:blipFill>
        <p:spPr>
          <a:xfrm>
            <a:off x="6562899" y="1070701"/>
            <a:ext cx="5486400" cy="4105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E5B5A-4424-A6B9-C460-B8F9C0B1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9" y="1002243"/>
            <a:ext cx="5376425" cy="41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4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C1F0-F8E1-2099-B58A-A79D34B7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441"/>
            <a:ext cx="10972800" cy="1008112"/>
          </a:xfrm>
        </p:spPr>
        <p:txBody>
          <a:bodyPr>
            <a:normAutofit fontScale="90000"/>
          </a:bodyPr>
          <a:lstStyle/>
          <a:p>
            <a: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  <a:t>Performance Comparison using Jaccard Coefficient </a:t>
            </a:r>
            <a:b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</a:br>
            <a: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  <a:t>(Intersection over Union)</a:t>
            </a:r>
            <a:endParaRPr lang="en-IN" sz="66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36BB5-E18D-F2F4-FC2B-28CF2FB7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6FBB3C-6C1E-9163-4677-7327AE27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8604"/>
              </p:ext>
            </p:extLst>
          </p:nvPr>
        </p:nvGraphicFramePr>
        <p:xfrm>
          <a:off x="2032001" y="2600960"/>
          <a:ext cx="8127999" cy="1353696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1543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3050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2705345"/>
                    </a:ext>
                  </a:extLst>
                </a:gridCol>
              </a:tblGrid>
              <a:tr h="6120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CT Dataset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MR Dataset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61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</a:rPr>
                        <a:t>Without scSE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</a:rPr>
                        <a:t>With scSE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0.757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801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444C9E9-FE1C-332B-D779-E8FF4B3F5E7E}"/>
              </a:ext>
            </a:extLst>
          </p:cNvPr>
          <p:cNvSpPr txBox="1">
            <a:spLocks/>
          </p:cNvSpPr>
          <p:nvPr/>
        </p:nvSpPr>
        <p:spPr>
          <a:xfrm>
            <a:off x="-2112912" y="-100084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IN" sz="3600" b="1">
                <a:solidFill>
                  <a:srgbClr val="000099"/>
                </a:solidFill>
              </a:rPr>
              <a:t>Results</a:t>
            </a:r>
            <a:endParaRPr lang="en-IN" sz="3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1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00D-2083-FABC-86C5-AED20A3C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04A0-4203-D811-1E0D-C77F8D81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demonstration indicates the ~15% improvement in the segmentation performance as measured by the Jaccard Coefficient while increasing number of trainable parameters by only ~2%.</a:t>
            </a:r>
          </a:p>
          <a:p>
            <a:endParaRPr lang="en-IN" sz="2000" dirty="0"/>
          </a:p>
          <a:p>
            <a:r>
              <a:rPr lang="en-IN" sz="2000" dirty="0"/>
              <a:t>The scSE module can be easily inserted in existing networks for segmentation due to the same input and output size.</a:t>
            </a:r>
          </a:p>
          <a:p>
            <a:endParaRPr lang="en-IN" sz="2000" dirty="0"/>
          </a:p>
          <a:p>
            <a:r>
              <a:rPr lang="en-IN" sz="2000" dirty="0"/>
              <a:t> The addition of the scSE module clearly improves the model ability to segment smaller structures.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E558-35A5-560F-3DE4-DB118F3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27F2-D4F5-4960-B652-AD978010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D29F-F1E8-4337-9F9A-18ADDA0D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9568"/>
            <a:ext cx="10972800" cy="48046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[1].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A. G. Roy, N. Navab and C. Wachinger, "Recalibrating Fully Convolutional Networks With Spatial and Channel “Squeeze and Excitation” Blocks," in </a:t>
            </a:r>
            <a:r>
              <a:rPr lang="en-US" sz="2000" b="0" i="1" dirty="0">
                <a:solidFill>
                  <a:srgbClr val="333333"/>
                </a:solidFill>
                <a:effectLst/>
              </a:rPr>
              <a:t>IEEE Transactions on Medical Imaging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, vol. 38, no. 2, pp. 540-549, Feb. 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[2]. Ali Emre Kavur, M. Alper Selver, Oğuz Dicle, Mustafa Barış, and N. Sinem Gezer, "CHAOS - Combined (CT-MR) Healthy Abdominal Organ Segmentation Challenge Data". Zenodo, 11-Apr-2019.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[3].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Ronneberger, Olaf, Philipp Fischer, and Thomas Brox. "U-net: Convolutional networks for biomedical image segmentation."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Medical image computing and computer-assisted intervention–MICCAI 2015: 18th international conference, Munich, Germany, October 5-9, 2015, proceedings, part III 18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. Springer International Publishing, 2015.</a:t>
            </a: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</a:rPr>
              <a:t>[4].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Kingma, Diederik P., and Jimmy Ba. "Adam: A method for stochastic optimization."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arXiv preprint arXiv:1412.6980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 (2014).</a:t>
            </a:r>
          </a:p>
          <a:p>
            <a:pPr marL="0" indent="0">
              <a:buNone/>
            </a:pPr>
            <a:endParaRPr lang="en-IN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</a:rPr>
              <a:t>[5]. J. Hu, L. Shen and G. Sun, "Squeeze-and-Excitation Networks," 2018 IEEE/CVF Conference on Computer Vision and Pattern Recognition, Salt Lake City, UT, USA, 2018, pp. 7132-7141</a:t>
            </a: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IN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5396-4209-4E3B-A358-27588CD8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4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44E-59BD-0918-F2A7-D9974C2D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0229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C467-B559-AF13-E403-59739623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convolutional layer captures local spatial patterns along all the input channels.</a:t>
            </a:r>
          </a:p>
          <a:p>
            <a:endParaRPr lang="en-IN" sz="2000" dirty="0"/>
          </a:p>
          <a:p>
            <a:r>
              <a:rPr lang="en-IN" sz="2000" dirty="0"/>
              <a:t>The feature maps jointly encode spatial and channel information.</a:t>
            </a:r>
          </a:p>
          <a:p>
            <a:endParaRPr lang="en-IN" sz="2000" dirty="0"/>
          </a:p>
          <a:p>
            <a:r>
              <a:rPr lang="en-IN" sz="2000" dirty="0"/>
              <a:t>The effectiveness of channel attention for image classification was shown in ILSVRC 2017 [5].</a:t>
            </a:r>
          </a:p>
          <a:p>
            <a:endParaRPr lang="en-IN" sz="2000" dirty="0"/>
          </a:p>
          <a:p>
            <a:r>
              <a:rPr lang="en-IN" sz="2000" dirty="0"/>
              <a:t>We aim to demonstrate the effectiveness of channel as well as spatial attention using the spatial and channel squeeze and excitation (scSE) block.</a:t>
            </a:r>
          </a:p>
          <a:p>
            <a:endParaRPr lang="en-IN" sz="2000" dirty="0"/>
          </a:p>
          <a:p>
            <a:r>
              <a:rPr lang="en-IN" sz="2000" dirty="0"/>
              <a:t>The U-Net [3] has been used as the base architecture.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D6C7D2-9D9D-4537-7AD5-AF81F6ED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08" y="6531181"/>
            <a:ext cx="10942265" cy="380589"/>
          </a:xfrm>
        </p:spPr>
        <p:txBody>
          <a:bodyPr/>
          <a:lstStyle/>
          <a:p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[3].</a:t>
            </a:r>
            <a:r>
              <a:rPr lang="en-IN" sz="1200" dirty="0"/>
              <a:t> 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Ronneberger, Olaf, Philipp Fischer, and Thomas Brox. "U-net: Convolutional networks for biomedical image segmentation." </a:t>
            </a:r>
            <a:r>
              <a:rPr lang="en-IN" sz="1200" b="0" i="1" dirty="0">
                <a:solidFill>
                  <a:srgbClr val="222222"/>
                </a:solidFill>
                <a:effectLst/>
              </a:rPr>
              <a:t>Medical image computing and computer-assisted intervention–MICCAI 2015: 18th international conference, Munich, Germany, October 5-9, 2015, proceedings, part III 18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. Springer International Publishing, 2015.</a:t>
            </a:r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200" b="0" i="0" dirty="0">
                <a:solidFill>
                  <a:srgbClr val="222222"/>
                </a:solidFill>
                <a:effectLst/>
              </a:rPr>
              <a:t>[5]. J. Hu, L. Shen and G. Sun, "Squeeze-and-Excitation Networks," 2018 IEEE/CVF Conference on Computer Vision and Pattern Recognition, Salt Lake City, UT, USA, 2018, pp. 7132-7141</a:t>
            </a:r>
          </a:p>
          <a:p>
            <a:pPr marL="0" indent="0">
              <a:buNone/>
            </a:pPr>
            <a:endParaRPr lang="en-IN" sz="1200" b="0" i="0" dirty="0">
              <a:solidFill>
                <a:srgbClr val="222222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0DCA-3B22-FF56-770D-A227AC99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5" y="717730"/>
            <a:ext cx="10972800" cy="100811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0099"/>
                </a:solidFill>
              </a:rPr>
              <a:t>Concurrent Spatial and Channel Squeeze and Excitation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6CA0-3236-4C49-9652-0F9540DA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DBA1452-EBC6-A2C1-828C-48009CF2A1B9}"/>
                  </a:ext>
                </a:extLst>
              </p:cNvPr>
              <p:cNvSpPr txBox="1"/>
              <p:nvPr/>
            </p:nvSpPr>
            <p:spPr>
              <a:xfrm>
                <a:off x="192897" y="6199978"/>
                <a:ext cx="4370186" cy="42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IN" sz="1100" b="1" dirty="0"/>
                  <a:t>  </a:t>
                </a:r>
                <a:r>
                  <a:rPr lang="en-IN" sz="1100" dirty="0"/>
                  <a:t>2D</a:t>
                </a:r>
                <a:r>
                  <a:rPr lang="en-IN" sz="1100" b="1" dirty="0"/>
                  <a:t> </a:t>
                </a:r>
                <a:r>
                  <a:rPr lang="en-IN" sz="1200" dirty="0"/>
                  <a:t>convolution with </a:t>
                </a:r>
                <a14:m>
                  <m:oMath xmlns:m="http://schemas.openxmlformats.org/officeDocument/2006/math">
                    <m:r>
                      <a:rPr lang="en-IN" sz="12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12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200" dirty="0"/>
                  <a:t> kernel and </a:t>
                </a:r>
                <a14:m>
                  <m:oMath xmlns:m="http://schemas.openxmlformats.org/officeDocument/2006/math">
                    <m:r>
                      <a:rPr lang="en-IN" sz="12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1200" dirty="0"/>
                  <a:t> output channels  </a:t>
                </a:r>
                <a:endParaRPr lang="en-IN" sz="1100" b="1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DBA1452-EBC6-A2C1-828C-48009CF2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7" y="6199978"/>
                <a:ext cx="4370186" cy="428066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7E0491-1D51-CE42-CAC6-4C3D9DEEA2BB}"/>
                  </a:ext>
                </a:extLst>
              </p:cNvPr>
              <p:cNvSpPr txBox="1"/>
              <p:nvPr/>
            </p:nvSpPr>
            <p:spPr>
              <a:xfrm>
                <a:off x="2231212" y="2173088"/>
                <a:ext cx="1018846" cy="40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7E0491-1D51-CE42-CAC6-4C3D9DEE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12" y="2173088"/>
                <a:ext cx="1018846" cy="403059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4230E6F-CE56-9312-368B-A20D39E8C422}"/>
              </a:ext>
            </a:extLst>
          </p:cNvPr>
          <p:cNvGrpSpPr/>
          <p:nvPr/>
        </p:nvGrpSpPr>
        <p:grpSpPr>
          <a:xfrm>
            <a:off x="5147357" y="2018668"/>
            <a:ext cx="1164076" cy="1159766"/>
            <a:chOff x="5250401" y="1400532"/>
            <a:chExt cx="1176803" cy="1175923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A2126807-167B-8E86-27DA-CE46F14257DB}"/>
                </a:ext>
              </a:extLst>
            </p:cNvPr>
            <p:cNvSpPr/>
            <p:nvPr/>
          </p:nvSpPr>
          <p:spPr>
            <a:xfrm>
              <a:off x="5250401" y="1808540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rgbClr val="0070C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67EC24BB-59B4-5C52-DE96-A0955DDBD576}"/>
                </a:ext>
              </a:extLst>
            </p:cNvPr>
            <p:cNvSpPr/>
            <p:nvPr/>
          </p:nvSpPr>
          <p:spPr>
            <a:xfrm>
              <a:off x="5648694" y="1808540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rgbClr val="00B05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46756EFF-F584-6D9E-173C-4360CD47559F}"/>
                </a:ext>
              </a:extLst>
            </p:cNvPr>
            <p:cNvSpPr/>
            <p:nvPr/>
          </p:nvSpPr>
          <p:spPr>
            <a:xfrm>
              <a:off x="5251132" y="1400532"/>
              <a:ext cx="778510" cy="767915"/>
            </a:xfrm>
            <a:prstGeom prst="cube">
              <a:avLst>
                <a:gd name="adj" fmla="val 46969"/>
              </a:avLst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4C3F9752-8292-FBF0-2894-D13F53AEE62D}"/>
                </a:ext>
              </a:extLst>
            </p:cNvPr>
            <p:cNvSpPr/>
            <p:nvPr/>
          </p:nvSpPr>
          <p:spPr>
            <a:xfrm>
              <a:off x="5648474" y="1400532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chemeClr val="accent4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E3F7BEF9-1E1A-A6A7-3105-90AED6CFDFE2}"/>
              </a:ext>
            </a:extLst>
          </p:cNvPr>
          <p:cNvSpPr/>
          <p:nvPr/>
        </p:nvSpPr>
        <p:spPr>
          <a:xfrm>
            <a:off x="476781" y="2876534"/>
            <a:ext cx="1582907" cy="1602864"/>
          </a:xfrm>
          <a:prstGeom prst="cube">
            <a:avLst>
              <a:gd name="adj" fmla="val 38593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6987F79-1AB5-2384-EAA1-83BC03AB4CBC}"/>
              </a:ext>
            </a:extLst>
          </p:cNvPr>
          <p:cNvSpPr/>
          <p:nvPr/>
        </p:nvSpPr>
        <p:spPr>
          <a:xfrm>
            <a:off x="1547230" y="4398460"/>
            <a:ext cx="1138323" cy="1137582"/>
          </a:xfrm>
          <a:prstGeom prst="cube">
            <a:avLst>
              <a:gd name="adj" fmla="val 8157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E02ED76-4EB7-EA55-4C81-7AB7A529985A}"/>
              </a:ext>
            </a:extLst>
          </p:cNvPr>
          <p:cNvSpPr/>
          <p:nvPr/>
        </p:nvSpPr>
        <p:spPr>
          <a:xfrm>
            <a:off x="3300753" y="2204650"/>
            <a:ext cx="441780" cy="441410"/>
          </a:xfrm>
          <a:prstGeom prst="cube">
            <a:avLst>
              <a:gd name="adj" fmla="val 0"/>
            </a:avLst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2D1D897F-788D-30C8-8B12-89890395C8B9}"/>
              </a:ext>
            </a:extLst>
          </p:cNvPr>
          <p:cNvSpPr/>
          <p:nvPr/>
        </p:nvSpPr>
        <p:spPr>
          <a:xfrm>
            <a:off x="2767099" y="4622504"/>
            <a:ext cx="770091" cy="757364"/>
          </a:xfrm>
          <a:prstGeom prst="cube">
            <a:avLst>
              <a:gd name="adj" fmla="val 721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F31CBE2D-5686-BCE4-B556-D9E6FA6D68A9}"/>
              </a:ext>
            </a:extLst>
          </p:cNvPr>
          <p:cNvSpPr>
            <a:spLocks/>
          </p:cNvSpPr>
          <p:nvPr/>
        </p:nvSpPr>
        <p:spPr>
          <a:xfrm>
            <a:off x="4537470" y="4438347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BBEA74E9-3C4A-BDE6-F8DD-A52F6FCE790D}"/>
              </a:ext>
            </a:extLst>
          </p:cNvPr>
          <p:cNvSpPr>
            <a:spLocks/>
          </p:cNvSpPr>
          <p:nvPr/>
        </p:nvSpPr>
        <p:spPr>
          <a:xfrm>
            <a:off x="4460674" y="4523896"/>
            <a:ext cx="227665" cy="237880"/>
          </a:xfrm>
          <a:prstGeom prst="cube">
            <a:avLst>
              <a:gd name="adj" fmla="val 26743"/>
            </a:avLst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CF425B23-ECBD-D61D-10B1-8788615737A6}"/>
              </a:ext>
            </a:extLst>
          </p:cNvPr>
          <p:cNvSpPr>
            <a:spLocks/>
          </p:cNvSpPr>
          <p:nvPr/>
        </p:nvSpPr>
        <p:spPr>
          <a:xfrm>
            <a:off x="4386602" y="4613084"/>
            <a:ext cx="227665" cy="237880"/>
          </a:xfrm>
          <a:prstGeom prst="cube">
            <a:avLst>
              <a:gd name="adj" fmla="val 26743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662163E-FDDE-CEAB-6975-89269091B21E}"/>
              </a:ext>
            </a:extLst>
          </p:cNvPr>
          <p:cNvSpPr>
            <a:spLocks/>
          </p:cNvSpPr>
          <p:nvPr/>
        </p:nvSpPr>
        <p:spPr>
          <a:xfrm>
            <a:off x="4309805" y="4698632"/>
            <a:ext cx="227665" cy="237880"/>
          </a:xfrm>
          <a:prstGeom prst="cube">
            <a:avLst>
              <a:gd name="adj" fmla="val 2674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2F89CEFB-6299-4F32-1141-830C6E1697A8}"/>
              </a:ext>
            </a:extLst>
          </p:cNvPr>
          <p:cNvSpPr>
            <a:spLocks/>
          </p:cNvSpPr>
          <p:nvPr/>
        </p:nvSpPr>
        <p:spPr>
          <a:xfrm>
            <a:off x="4234372" y="4784181"/>
            <a:ext cx="227665" cy="237880"/>
          </a:xfrm>
          <a:prstGeom prst="cube">
            <a:avLst>
              <a:gd name="adj" fmla="val 26743"/>
            </a:avLst>
          </a:prstGeom>
          <a:solidFill>
            <a:srgbClr val="FF4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C769E003-7A28-C009-948E-A7D5BDC9DF60}"/>
              </a:ext>
            </a:extLst>
          </p:cNvPr>
          <p:cNvSpPr>
            <a:spLocks/>
          </p:cNvSpPr>
          <p:nvPr/>
        </p:nvSpPr>
        <p:spPr>
          <a:xfrm>
            <a:off x="4157574" y="4869730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273E5FEA-1622-55B4-BA79-75CA7C268AF3}"/>
              </a:ext>
            </a:extLst>
          </p:cNvPr>
          <p:cNvSpPr>
            <a:spLocks/>
          </p:cNvSpPr>
          <p:nvPr/>
        </p:nvSpPr>
        <p:spPr>
          <a:xfrm>
            <a:off x="4083503" y="4958918"/>
            <a:ext cx="227665" cy="237880"/>
          </a:xfrm>
          <a:prstGeom prst="cube">
            <a:avLst>
              <a:gd name="adj" fmla="val 26743"/>
            </a:avLst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450EE1D-F1BA-E77E-2DB6-A2843333B27D}"/>
              </a:ext>
            </a:extLst>
          </p:cNvPr>
          <p:cNvSpPr>
            <a:spLocks/>
          </p:cNvSpPr>
          <p:nvPr/>
        </p:nvSpPr>
        <p:spPr>
          <a:xfrm>
            <a:off x="4006707" y="5044466"/>
            <a:ext cx="227665" cy="237880"/>
          </a:xfrm>
          <a:prstGeom prst="cube">
            <a:avLst>
              <a:gd name="adj" fmla="val 26743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D2047702-FDEC-0DD9-FBDF-4D8A398C486B}"/>
              </a:ext>
            </a:extLst>
          </p:cNvPr>
          <p:cNvSpPr>
            <a:spLocks/>
          </p:cNvSpPr>
          <p:nvPr/>
        </p:nvSpPr>
        <p:spPr>
          <a:xfrm>
            <a:off x="3935363" y="5130123"/>
            <a:ext cx="227665" cy="237880"/>
          </a:xfrm>
          <a:prstGeom prst="cube">
            <a:avLst>
              <a:gd name="adj" fmla="val 26743"/>
            </a:avLst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EC66ABFE-1991-0E4E-2AC9-FCDAA26046BF}"/>
              </a:ext>
            </a:extLst>
          </p:cNvPr>
          <p:cNvSpPr>
            <a:spLocks/>
          </p:cNvSpPr>
          <p:nvPr/>
        </p:nvSpPr>
        <p:spPr>
          <a:xfrm>
            <a:off x="3859929" y="5215672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DB6AD1C1-CC34-F593-8207-9F9C808DA1B9}"/>
              </a:ext>
            </a:extLst>
          </p:cNvPr>
          <p:cNvSpPr>
            <a:spLocks/>
          </p:cNvSpPr>
          <p:nvPr/>
        </p:nvSpPr>
        <p:spPr>
          <a:xfrm>
            <a:off x="3783132" y="5301221"/>
            <a:ext cx="227665" cy="237880"/>
          </a:xfrm>
          <a:prstGeom prst="cube">
            <a:avLst>
              <a:gd name="adj" fmla="val 26743"/>
            </a:avLst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8A0E13D-E341-19C8-3FF1-7FA8801833C0}"/>
              </a:ext>
            </a:extLst>
          </p:cNvPr>
          <p:cNvSpPr>
            <a:spLocks/>
          </p:cNvSpPr>
          <p:nvPr/>
        </p:nvSpPr>
        <p:spPr>
          <a:xfrm>
            <a:off x="3709061" y="5390409"/>
            <a:ext cx="227665" cy="237880"/>
          </a:xfrm>
          <a:prstGeom prst="cube">
            <a:avLst>
              <a:gd name="adj" fmla="val 26743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D9A54662-CF45-5649-F1E0-2EB56E750C0C}"/>
              </a:ext>
            </a:extLst>
          </p:cNvPr>
          <p:cNvSpPr/>
          <p:nvPr/>
        </p:nvSpPr>
        <p:spPr>
          <a:xfrm>
            <a:off x="5851891" y="4025344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997FA976-26D1-14B0-B648-43F0D8508589}"/>
              </a:ext>
            </a:extLst>
          </p:cNvPr>
          <p:cNvSpPr/>
          <p:nvPr/>
        </p:nvSpPr>
        <p:spPr>
          <a:xfrm>
            <a:off x="5780547" y="4084863"/>
            <a:ext cx="929960" cy="926007"/>
          </a:xfrm>
          <a:prstGeom prst="cube">
            <a:avLst>
              <a:gd name="adj" fmla="val 5597"/>
            </a:avLst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36B240EF-7E45-6D2B-5B47-0B8DA0E282A1}"/>
              </a:ext>
            </a:extLst>
          </p:cNvPr>
          <p:cNvSpPr/>
          <p:nvPr/>
        </p:nvSpPr>
        <p:spPr>
          <a:xfrm>
            <a:off x="5705898" y="4158883"/>
            <a:ext cx="929960" cy="926007"/>
          </a:xfrm>
          <a:prstGeom prst="cube">
            <a:avLst>
              <a:gd name="adj" fmla="val 5597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16B4C328-E0E0-4063-9CDB-BDADDB14B0BD}"/>
              </a:ext>
            </a:extLst>
          </p:cNvPr>
          <p:cNvSpPr/>
          <p:nvPr/>
        </p:nvSpPr>
        <p:spPr>
          <a:xfrm>
            <a:off x="5635787" y="4221600"/>
            <a:ext cx="929960" cy="926007"/>
          </a:xfrm>
          <a:prstGeom prst="cube">
            <a:avLst>
              <a:gd name="adj" fmla="val 55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8089648C-35DB-39C5-8B6D-DAEA051BD14E}"/>
              </a:ext>
            </a:extLst>
          </p:cNvPr>
          <p:cNvSpPr/>
          <p:nvPr/>
        </p:nvSpPr>
        <p:spPr>
          <a:xfrm>
            <a:off x="5564443" y="4281120"/>
            <a:ext cx="929960" cy="926007"/>
          </a:xfrm>
          <a:prstGeom prst="cube">
            <a:avLst>
              <a:gd name="adj" fmla="val 5597"/>
            </a:avLst>
          </a:prstGeom>
          <a:solidFill>
            <a:srgbClr val="FF4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DF711843-DD13-9D1A-75FE-723912E49188}"/>
              </a:ext>
            </a:extLst>
          </p:cNvPr>
          <p:cNvSpPr/>
          <p:nvPr/>
        </p:nvSpPr>
        <p:spPr>
          <a:xfrm>
            <a:off x="5490275" y="4345145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DE645FC7-4171-49DD-F5EB-39C879247C14}"/>
              </a:ext>
            </a:extLst>
          </p:cNvPr>
          <p:cNvSpPr/>
          <p:nvPr/>
        </p:nvSpPr>
        <p:spPr>
          <a:xfrm>
            <a:off x="5418930" y="4404664"/>
            <a:ext cx="929960" cy="926007"/>
          </a:xfrm>
          <a:prstGeom prst="cube">
            <a:avLst>
              <a:gd name="adj" fmla="val 559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B8EEE4CA-86A0-5E8C-7F35-FFD9630EC9C7}"/>
              </a:ext>
            </a:extLst>
          </p:cNvPr>
          <p:cNvSpPr/>
          <p:nvPr/>
        </p:nvSpPr>
        <p:spPr>
          <a:xfrm>
            <a:off x="5347095" y="4462851"/>
            <a:ext cx="929960" cy="926007"/>
          </a:xfrm>
          <a:prstGeom prst="cube">
            <a:avLst>
              <a:gd name="adj" fmla="val 5597"/>
            </a:avLst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8BDC36F5-1D15-8B84-92F9-4D56680ED237}"/>
              </a:ext>
            </a:extLst>
          </p:cNvPr>
          <p:cNvSpPr/>
          <p:nvPr/>
        </p:nvSpPr>
        <p:spPr>
          <a:xfrm>
            <a:off x="5275750" y="4522369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76C97274-E6BB-0CBB-2537-E0AB00643F24}"/>
              </a:ext>
            </a:extLst>
          </p:cNvPr>
          <p:cNvSpPr/>
          <p:nvPr/>
        </p:nvSpPr>
        <p:spPr>
          <a:xfrm>
            <a:off x="5205640" y="4585088"/>
            <a:ext cx="929960" cy="926007"/>
          </a:xfrm>
          <a:prstGeom prst="cube">
            <a:avLst>
              <a:gd name="adj" fmla="val 5597"/>
            </a:avLst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02FD51F4-B9FD-6998-104F-5CE942386785}"/>
              </a:ext>
            </a:extLst>
          </p:cNvPr>
          <p:cNvSpPr/>
          <p:nvPr/>
        </p:nvSpPr>
        <p:spPr>
          <a:xfrm>
            <a:off x="5134295" y="4644606"/>
            <a:ext cx="929960" cy="926007"/>
          </a:xfrm>
          <a:prstGeom prst="cube">
            <a:avLst>
              <a:gd name="adj" fmla="val 5597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CEE64EC1-AD51-F149-D3EE-005C2C25452B}"/>
              </a:ext>
            </a:extLst>
          </p:cNvPr>
          <p:cNvSpPr/>
          <p:nvPr/>
        </p:nvSpPr>
        <p:spPr>
          <a:xfrm>
            <a:off x="3741810" y="2204216"/>
            <a:ext cx="441780" cy="441410"/>
          </a:xfrm>
          <a:prstGeom prst="cube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ACE45A72-C837-6672-CCBB-BC87D115D926}"/>
              </a:ext>
            </a:extLst>
          </p:cNvPr>
          <p:cNvSpPr/>
          <p:nvPr/>
        </p:nvSpPr>
        <p:spPr>
          <a:xfrm>
            <a:off x="3300030" y="2644808"/>
            <a:ext cx="441780" cy="441410"/>
          </a:xfrm>
          <a:prstGeom prst="cube">
            <a:avLst>
              <a:gd name="adj" fmla="val 0"/>
            </a:avLst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BD1CA017-ECC2-B1F9-F2BD-B5C558980685}"/>
              </a:ext>
            </a:extLst>
          </p:cNvPr>
          <p:cNvSpPr/>
          <p:nvPr/>
        </p:nvSpPr>
        <p:spPr>
          <a:xfrm>
            <a:off x="3741810" y="2644808"/>
            <a:ext cx="441780" cy="441410"/>
          </a:xfrm>
          <a:prstGeom prst="cube">
            <a:avLst>
              <a:gd name="adj" fmla="val 0"/>
            </a:avLst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D7EC46C-5BBA-32FA-4FA9-9F9F8306B98F}"/>
              </a:ext>
            </a:extLst>
          </p:cNvPr>
          <p:cNvCxnSpPr>
            <a:cxnSpLocks/>
          </p:cNvCxnSpPr>
          <p:nvPr/>
        </p:nvCxnSpPr>
        <p:spPr>
          <a:xfrm flipV="1">
            <a:off x="1262083" y="2628645"/>
            <a:ext cx="1946417" cy="392150"/>
          </a:xfrm>
          <a:prstGeom prst="bentConnector3">
            <a:avLst>
              <a:gd name="adj1" fmla="val -3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BA2B9AE-2A90-F679-51DB-C1EB2F8D70A5}"/>
              </a:ext>
            </a:extLst>
          </p:cNvPr>
          <p:cNvCxnSpPr>
            <a:cxnSpLocks/>
          </p:cNvCxnSpPr>
          <p:nvPr/>
        </p:nvCxnSpPr>
        <p:spPr>
          <a:xfrm>
            <a:off x="4223763" y="2633879"/>
            <a:ext cx="858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0F4DDA6-82BB-17F9-127F-1A3BE28BDD2B}"/>
              </a:ext>
            </a:extLst>
          </p:cNvPr>
          <p:cNvCxnSpPr>
            <a:cxnSpLocks/>
          </p:cNvCxnSpPr>
          <p:nvPr/>
        </p:nvCxnSpPr>
        <p:spPr>
          <a:xfrm>
            <a:off x="2351945" y="4978415"/>
            <a:ext cx="507194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B29A2F4-A035-C25B-AE36-0108A2C7A04D}"/>
              </a:ext>
            </a:extLst>
          </p:cNvPr>
          <p:cNvCxnSpPr>
            <a:cxnSpLocks/>
          </p:cNvCxnSpPr>
          <p:nvPr/>
        </p:nvCxnSpPr>
        <p:spPr>
          <a:xfrm>
            <a:off x="3435844" y="4992728"/>
            <a:ext cx="507194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7CDDE63-BC90-3437-F176-5277B9CC4FB8}"/>
              </a:ext>
            </a:extLst>
          </p:cNvPr>
          <p:cNvCxnSpPr>
            <a:cxnSpLocks/>
          </p:cNvCxnSpPr>
          <p:nvPr/>
        </p:nvCxnSpPr>
        <p:spPr>
          <a:xfrm>
            <a:off x="4516849" y="4988670"/>
            <a:ext cx="565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F72C668-BA29-274E-FB36-B22F8C898F2E}"/>
              </a:ext>
            </a:extLst>
          </p:cNvPr>
          <p:cNvCxnSpPr>
            <a:cxnSpLocks/>
          </p:cNvCxnSpPr>
          <p:nvPr/>
        </p:nvCxnSpPr>
        <p:spPr>
          <a:xfrm>
            <a:off x="1199456" y="4522369"/>
            <a:ext cx="553759" cy="414144"/>
          </a:xfrm>
          <a:prstGeom prst="bentConnector3">
            <a:avLst>
              <a:gd name="adj1" fmla="val 22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be 168">
            <a:extLst>
              <a:ext uri="{FF2B5EF4-FFF2-40B4-BE49-F238E27FC236}">
                <a16:creationId xmlns:a16="http://schemas.microsoft.com/office/drawing/2014/main" id="{F352BEEE-32EE-B632-E501-C17A9FE18CCD}"/>
              </a:ext>
            </a:extLst>
          </p:cNvPr>
          <p:cNvSpPr/>
          <p:nvPr/>
        </p:nvSpPr>
        <p:spPr>
          <a:xfrm>
            <a:off x="7411518" y="1700808"/>
            <a:ext cx="1582907" cy="1602864"/>
          </a:xfrm>
          <a:prstGeom prst="cube">
            <a:avLst>
              <a:gd name="adj" fmla="val 3859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0" name="Cube 169">
            <a:extLst>
              <a:ext uri="{FF2B5EF4-FFF2-40B4-BE49-F238E27FC236}">
                <a16:creationId xmlns:a16="http://schemas.microsoft.com/office/drawing/2014/main" id="{6EE093D0-7159-1380-87AB-5E61AB2E12FD}"/>
              </a:ext>
            </a:extLst>
          </p:cNvPr>
          <p:cNvSpPr/>
          <p:nvPr/>
        </p:nvSpPr>
        <p:spPr>
          <a:xfrm>
            <a:off x="7452885" y="3993945"/>
            <a:ext cx="1582907" cy="1602864"/>
          </a:xfrm>
          <a:prstGeom prst="cube">
            <a:avLst>
              <a:gd name="adj" fmla="val 38593"/>
            </a:avLst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BAF50DA-B318-3CFC-B531-FCD43C761CBC}"/>
              </a:ext>
            </a:extLst>
          </p:cNvPr>
          <p:cNvSpPr txBox="1"/>
          <p:nvPr/>
        </p:nvSpPr>
        <p:spPr>
          <a:xfrm>
            <a:off x="651988" y="4462850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2E82E5C-456E-86F6-F10D-1009858D3081}"/>
              </a:ext>
            </a:extLst>
          </p:cNvPr>
          <p:cNvSpPr txBox="1"/>
          <p:nvPr/>
        </p:nvSpPr>
        <p:spPr>
          <a:xfrm>
            <a:off x="236544" y="3759143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14CBC3B-156F-93CE-7FEC-18D1A2FD0DFE}"/>
              </a:ext>
            </a:extLst>
          </p:cNvPr>
          <p:cNvSpPr txBox="1"/>
          <p:nvPr/>
        </p:nvSpPr>
        <p:spPr>
          <a:xfrm>
            <a:off x="567559" y="2918885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B37D1AD-7689-F7E5-096C-9636FA7B6B3A}"/>
              </a:ext>
            </a:extLst>
          </p:cNvPr>
          <p:cNvSpPr txBox="1"/>
          <p:nvPr/>
        </p:nvSpPr>
        <p:spPr>
          <a:xfrm>
            <a:off x="3012716" y="2264388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94A8350-EE4E-A5E5-B521-18E04BC43246}"/>
              </a:ext>
            </a:extLst>
          </p:cNvPr>
          <p:cNvSpPr txBox="1"/>
          <p:nvPr/>
        </p:nvSpPr>
        <p:spPr>
          <a:xfrm>
            <a:off x="3554649" y="306056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AAEE855-1C9F-920A-81C4-64E11C5823F8}"/>
              </a:ext>
            </a:extLst>
          </p:cNvPr>
          <p:cNvSpPr txBox="1"/>
          <p:nvPr/>
        </p:nvSpPr>
        <p:spPr>
          <a:xfrm>
            <a:off x="4886972" y="264259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5B3E4B8-9E5B-E404-2114-D4C1079EF00A}"/>
              </a:ext>
            </a:extLst>
          </p:cNvPr>
          <p:cNvSpPr txBox="1"/>
          <p:nvPr/>
        </p:nvSpPr>
        <p:spPr>
          <a:xfrm>
            <a:off x="5415736" y="314524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03F555D-749C-7A93-2591-6DD12F84DD74}"/>
              </a:ext>
            </a:extLst>
          </p:cNvPr>
          <p:cNvSpPr txBox="1"/>
          <p:nvPr/>
        </p:nvSpPr>
        <p:spPr>
          <a:xfrm>
            <a:off x="5079948" y="195914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A62B072-AD6B-F63E-F5C0-35A1EA5CA853}"/>
              </a:ext>
            </a:extLst>
          </p:cNvPr>
          <p:cNvSpPr txBox="1"/>
          <p:nvPr/>
        </p:nvSpPr>
        <p:spPr>
          <a:xfrm>
            <a:off x="1326057" y="529660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A23144-3DB1-867A-14ED-D6A6903002A3}"/>
              </a:ext>
            </a:extLst>
          </p:cNvPr>
          <p:cNvSpPr txBox="1"/>
          <p:nvPr/>
        </p:nvSpPr>
        <p:spPr>
          <a:xfrm>
            <a:off x="1541174" y="5499058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3ECB0C6-933F-B5D8-B110-E40B33D91610}"/>
              </a:ext>
            </a:extLst>
          </p:cNvPr>
          <p:cNvSpPr txBox="1"/>
          <p:nvPr/>
        </p:nvSpPr>
        <p:spPr>
          <a:xfrm>
            <a:off x="2721688" y="5325370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D6A7CDD-D77E-62EE-EBF3-F3A56F24C95F}"/>
              </a:ext>
            </a:extLst>
          </p:cNvPr>
          <p:cNvSpPr txBox="1"/>
          <p:nvPr/>
        </p:nvSpPr>
        <p:spPr>
          <a:xfrm>
            <a:off x="2571900" y="513057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572A7A4-20D4-1484-88E8-71AAECDC2788}"/>
              </a:ext>
            </a:extLst>
          </p:cNvPr>
          <p:cNvSpPr txBox="1"/>
          <p:nvPr/>
        </p:nvSpPr>
        <p:spPr>
          <a:xfrm>
            <a:off x="7148752" y="265056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CFAE629-0570-D256-3899-B9F6A1E7563B}"/>
              </a:ext>
            </a:extLst>
          </p:cNvPr>
          <p:cNvSpPr txBox="1"/>
          <p:nvPr/>
        </p:nvSpPr>
        <p:spPr>
          <a:xfrm>
            <a:off x="7738360" y="330507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632564C-AA85-560C-D0B2-F4D09C24DE63}"/>
              </a:ext>
            </a:extLst>
          </p:cNvPr>
          <p:cNvSpPr txBox="1"/>
          <p:nvPr/>
        </p:nvSpPr>
        <p:spPr>
          <a:xfrm>
            <a:off x="7441383" y="1805260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43402A4-679E-575F-5840-15D23E8069DD}"/>
              </a:ext>
            </a:extLst>
          </p:cNvPr>
          <p:cNvSpPr txBox="1"/>
          <p:nvPr/>
        </p:nvSpPr>
        <p:spPr>
          <a:xfrm>
            <a:off x="7514570" y="4040472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78602CD-B375-9A9A-A0E9-A26D284806B7}"/>
              </a:ext>
            </a:extLst>
          </p:cNvPr>
          <p:cNvSpPr txBox="1"/>
          <p:nvPr/>
        </p:nvSpPr>
        <p:spPr>
          <a:xfrm>
            <a:off x="7221334" y="491085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0532DC9-D3F2-A8BA-6691-98D4C5BF541A}"/>
              </a:ext>
            </a:extLst>
          </p:cNvPr>
          <p:cNvSpPr txBox="1"/>
          <p:nvPr/>
        </p:nvSpPr>
        <p:spPr>
          <a:xfrm>
            <a:off x="7749862" y="555335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2857E99-141A-256A-34A6-99F0268410F7}"/>
              </a:ext>
            </a:extLst>
          </p:cNvPr>
          <p:cNvSpPr txBox="1"/>
          <p:nvPr/>
        </p:nvSpPr>
        <p:spPr>
          <a:xfrm>
            <a:off x="5379612" y="5570613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460B800-B831-474C-A1FE-DFCA954AD6FC}"/>
              </a:ext>
            </a:extLst>
          </p:cNvPr>
          <p:cNvSpPr txBox="1"/>
          <p:nvPr/>
        </p:nvSpPr>
        <p:spPr>
          <a:xfrm>
            <a:off x="4888325" y="503343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4594454-C0FC-8AE6-7648-FB5FE3CBAE49}"/>
              </a:ext>
            </a:extLst>
          </p:cNvPr>
          <p:cNvSpPr txBox="1"/>
          <p:nvPr/>
        </p:nvSpPr>
        <p:spPr>
          <a:xfrm>
            <a:off x="5310725" y="406554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C802B26-90AD-E5F5-04E9-E1238CC8B078}"/>
              </a:ext>
            </a:extLst>
          </p:cNvPr>
          <p:cNvSpPr txBox="1"/>
          <p:nvPr/>
        </p:nvSpPr>
        <p:spPr>
          <a:xfrm>
            <a:off x="3963792" y="464497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019A645-C6DC-12D4-DABD-AD4D1EB41A3F}"/>
              </a:ext>
            </a:extLst>
          </p:cNvPr>
          <p:cNvSpPr txBox="1"/>
          <p:nvPr/>
        </p:nvSpPr>
        <p:spPr>
          <a:xfrm>
            <a:off x="3506621" y="538574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71AEB22-E8A9-5D25-FF18-490452B4216A}"/>
              </a:ext>
            </a:extLst>
          </p:cNvPr>
          <p:cNvSpPr txBox="1"/>
          <p:nvPr/>
        </p:nvSpPr>
        <p:spPr>
          <a:xfrm>
            <a:off x="3655328" y="5600150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B2B9994-4E10-6784-8FC2-FDD4D75A2803}"/>
                  </a:ext>
                </a:extLst>
              </p:cNvPr>
              <p:cNvSpPr txBox="1"/>
              <p:nvPr/>
            </p:nvSpPr>
            <p:spPr>
              <a:xfrm>
                <a:off x="2766317" y="4544546"/>
                <a:ext cx="148707" cy="33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B2B9994-4E10-6784-8FC2-FDD4D75A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317" y="4544546"/>
                <a:ext cx="148707" cy="338106"/>
              </a:xfrm>
              <a:prstGeom prst="rect">
                <a:avLst/>
              </a:prstGeom>
              <a:blipFill>
                <a:blip r:embed="rId4"/>
                <a:stretch>
                  <a:fillRect l="-162500" t="-123214" r="-291667" b="-19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TextBox 292">
            <a:extLst>
              <a:ext uri="{FF2B5EF4-FFF2-40B4-BE49-F238E27FC236}">
                <a16:creationId xmlns:a16="http://schemas.microsoft.com/office/drawing/2014/main" id="{502C9FB8-EAD4-5EB5-2366-E8629C2F53CC}"/>
              </a:ext>
            </a:extLst>
          </p:cNvPr>
          <p:cNvSpPr txBox="1"/>
          <p:nvPr/>
        </p:nvSpPr>
        <p:spPr>
          <a:xfrm>
            <a:off x="1864521" y="455319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193D025-F3BE-D5B7-11AC-671972AE7EAB}"/>
              </a:ext>
            </a:extLst>
          </p:cNvPr>
          <p:cNvSpPr txBox="1"/>
          <p:nvPr/>
        </p:nvSpPr>
        <p:spPr>
          <a:xfrm>
            <a:off x="196043" y="4975837"/>
            <a:ext cx="15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Global Average Pooling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6BF7B94-BA61-1153-2CBE-9687D687E55A}"/>
              </a:ext>
            </a:extLst>
          </p:cNvPr>
          <p:cNvSpPr txBox="1"/>
          <p:nvPr/>
        </p:nvSpPr>
        <p:spPr>
          <a:xfrm>
            <a:off x="4258217" y="2708396"/>
            <a:ext cx="1534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Spatial </a:t>
            </a:r>
          </a:p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  <a:endParaRPr lang="en-I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6E5B057-7D68-92D4-BE04-FC6000C0E0D3}"/>
                  </a:ext>
                </a:extLst>
              </p:cNvPr>
              <p:cNvSpPr txBox="1"/>
              <p:nvPr/>
            </p:nvSpPr>
            <p:spPr>
              <a:xfrm>
                <a:off x="3371752" y="3622668"/>
                <a:ext cx="1018846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6E5B057-7D68-92D4-BE04-FC6000C0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52" y="3622668"/>
                <a:ext cx="1018846" cy="388504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92EDD5-5882-0669-2AED-713B44A969D9}"/>
                  </a:ext>
                </a:extLst>
              </p:cNvPr>
              <p:cNvSpPr txBox="1"/>
              <p:nvPr/>
            </p:nvSpPr>
            <p:spPr>
              <a:xfrm>
                <a:off x="2584578" y="3598627"/>
                <a:ext cx="1018846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92EDD5-5882-0669-2AED-713B44A9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78" y="3598627"/>
                <a:ext cx="1018846" cy="496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>
            <a:extLst>
              <a:ext uri="{FF2B5EF4-FFF2-40B4-BE49-F238E27FC236}">
                <a16:creationId xmlns:a16="http://schemas.microsoft.com/office/drawing/2014/main" id="{12FABB78-2BC3-6C62-A5A6-6F9CE08C23BD}"/>
              </a:ext>
            </a:extLst>
          </p:cNvPr>
          <p:cNvSpPr txBox="1"/>
          <p:nvPr/>
        </p:nvSpPr>
        <p:spPr>
          <a:xfrm>
            <a:off x="9342481" y="5249063"/>
            <a:ext cx="15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 Wise Maximum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DD79A46-9E1F-BCB5-2C54-E873DBA17104}"/>
              </a:ext>
            </a:extLst>
          </p:cNvPr>
          <p:cNvSpPr txBox="1"/>
          <p:nvPr/>
        </p:nvSpPr>
        <p:spPr>
          <a:xfrm>
            <a:off x="6827495" y="2397632"/>
            <a:ext cx="2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Google Sans"/>
              </a:rPr>
              <a:t>⊙</a:t>
            </a:r>
            <a:endParaRPr lang="en-IN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E69524D-CD63-0684-8368-B600CD7E2F4D}"/>
              </a:ext>
            </a:extLst>
          </p:cNvPr>
          <p:cNvSpPr txBox="1"/>
          <p:nvPr/>
        </p:nvSpPr>
        <p:spPr>
          <a:xfrm>
            <a:off x="790919" y="3796688"/>
            <a:ext cx="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8E8E518F-D2E9-C046-57D6-21BCCDA54E06}"/>
                  </a:ext>
                </a:extLst>
              </p:cNvPr>
              <p:cNvSpPr txBox="1"/>
              <p:nvPr/>
            </p:nvSpPr>
            <p:spPr>
              <a:xfrm>
                <a:off x="7441675" y="4904339"/>
                <a:ext cx="10948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8E8E518F-D2E9-C046-57D6-21BCCDA54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75" y="4904339"/>
                <a:ext cx="1094858" cy="376770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656932C-E08E-0B3A-7D90-BC1BF984BB24}"/>
                  </a:ext>
                </a:extLst>
              </p:cNvPr>
              <p:cNvSpPr txBox="1"/>
              <p:nvPr/>
            </p:nvSpPr>
            <p:spPr>
              <a:xfrm>
                <a:off x="7429761" y="2611367"/>
                <a:ext cx="10948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656932C-E08E-0B3A-7D90-BC1BF984B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61" y="2611367"/>
                <a:ext cx="1094858" cy="376770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357C6C50-73F2-2EBA-DB51-F40F7A117E6D}"/>
              </a:ext>
            </a:extLst>
          </p:cNvPr>
          <p:cNvCxnSpPr>
            <a:cxnSpLocks/>
            <a:endCxn id="218" idx="0"/>
          </p:cNvCxnSpPr>
          <p:nvPr/>
        </p:nvCxnSpPr>
        <p:spPr>
          <a:xfrm rot="16200000" flipH="1">
            <a:off x="8633406" y="2916882"/>
            <a:ext cx="1146591" cy="570643"/>
          </a:xfrm>
          <a:prstGeom prst="bentConnector3">
            <a:avLst>
              <a:gd name="adj1" fmla="val -9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67FB061-0B39-B7AE-2CD2-8F564A4703EA}"/>
              </a:ext>
            </a:extLst>
          </p:cNvPr>
          <p:cNvCxnSpPr>
            <a:cxnSpLocks/>
            <a:endCxn id="218" idx="4"/>
          </p:cNvCxnSpPr>
          <p:nvPr/>
        </p:nvCxnSpPr>
        <p:spPr>
          <a:xfrm rot="5400000" flipH="1" flipV="1">
            <a:off x="8713776" y="4223380"/>
            <a:ext cx="960396" cy="596098"/>
          </a:xfrm>
          <a:prstGeom prst="bentConnector3">
            <a:avLst>
              <a:gd name="adj1" fmla="val 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Circle: Hollow 217">
            <a:extLst>
              <a:ext uri="{FF2B5EF4-FFF2-40B4-BE49-F238E27FC236}">
                <a16:creationId xmlns:a16="http://schemas.microsoft.com/office/drawing/2014/main" id="{BDCB6F48-E4E7-1E32-98B2-A0F9807ECF71}"/>
              </a:ext>
            </a:extLst>
          </p:cNvPr>
          <p:cNvSpPr/>
          <p:nvPr/>
        </p:nvSpPr>
        <p:spPr>
          <a:xfrm>
            <a:off x="9364610" y="3775499"/>
            <a:ext cx="254825" cy="26573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9ABA31D-3B08-9233-F809-DCAD8B066A68}"/>
              </a:ext>
            </a:extLst>
          </p:cNvPr>
          <p:cNvCxnSpPr>
            <a:cxnSpLocks/>
          </p:cNvCxnSpPr>
          <p:nvPr/>
        </p:nvCxnSpPr>
        <p:spPr>
          <a:xfrm>
            <a:off x="9619435" y="3886655"/>
            <a:ext cx="650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5B37F205-D029-90D6-CCE8-4121E9723AEB}"/>
              </a:ext>
            </a:extLst>
          </p:cNvPr>
          <p:cNvSpPr/>
          <p:nvPr/>
        </p:nvSpPr>
        <p:spPr>
          <a:xfrm>
            <a:off x="9438061" y="3855234"/>
            <a:ext cx="107922" cy="1073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99441CA-87B9-C581-5F3B-5C74D8616E62}"/>
              </a:ext>
            </a:extLst>
          </p:cNvPr>
          <p:cNvSpPr txBox="1"/>
          <p:nvPr/>
        </p:nvSpPr>
        <p:spPr>
          <a:xfrm>
            <a:off x="10091536" y="3929022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1E5E407-0F07-1927-660B-A6AACC878BFF}"/>
              </a:ext>
            </a:extLst>
          </p:cNvPr>
          <p:cNvSpPr txBox="1"/>
          <p:nvPr/>
        </p:nvSpPr>
        <p:spPr>
          <a:xfrm>
            <a:off x="10697165" y="447498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F10E5BC0-125A-A826-C1E9-59649DB6F7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29333" y="4537462"/>
            <a:ext cx="1293845" cy="369924"/>
          </a:xfrm>
          <a:prstGeom prst="curved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7" name="Connector: Curved 336">
            <a:extLst>
              <a:ext uri="{FF2B5EF4-FFF2-40B4-BE49-F238E27FC236}">
                <a16:creationId xmlns:a16="http://schemas.microsoft.com/office/drawing/2014/main" id="{E3C06E4D-A56D-3DEC-CDE2-63B7CA3CBB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3283" y="4279545"/>
            <a:ext cx="737189" cy="41945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C2B72B03-DDCF-EA56-D181-8A4E7B22A6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2421" y="4454075"/>
            <a:ext cx="880426" cy="33362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0AD6CC04-E88C-1312-9BC1-E24DDF7E75E9}"/>
              </a:ext>
            </a:extLst>
          </p:cNvPr>
          <p:cNvSpPr txBox="1"/>
          <p:nvPr/>
        </p:nvSpPr>
        <p:spPr>
          <a:xfrm>
            <a:off x="6836374" y="4496412"/>
            <a:ext cx="2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Google Sans"/>
              </a:rPr>
              <a:t>⊙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3207C2-BF79-FA3C-789A-C3555005B9D2}"/>
              </a:ext>
            </a:extLst>
          </p:cNvPr>
          <p:cNvGrpSpPr/>
          <p:nvPr/>
        </p:nvGrpSpPr>
        <p:grpSpPr>
          <a:xfrm>
            <a:off x="2336216" y="5049546"/>
            <a:ext cx="329746" cy="138239"/>
            <a:chOff x="5798192" y="3555305"/>
            <a:chExt cx="329746" cy="138239"/>
          </a:xfrm>
          <a:effectLst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476A89-DCF1-6C47-8E70-27F9CAA4E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3991" y="3555305"/>
              <a:ext cx="93947" cy="138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0CB36B-F484-C312-E73E-B67677863C3E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2" y="3688185"/>
              <a:ext cx="238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D2DD3-8330-8A91-47ED-AD825F16022D}"/>
                  </a:ext>
                </a:extLst>
              </p:cNvPr>
              <p:cNvSpPr txBox="1"/>
              <p:nvPr/>
            </p:nvSpPr>
            <p:spPr>
              <a:xfrm>
                <a:off x="3271738" y="5004110"/>
                <a:ext cx="6479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D2DD3-8330-8A91-47ED-AD825F16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38" y="5004110"/>
                <a:ext cx="6479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0364DE7-B8B3-9397-C2CA-B5C045AB760C}"/>
              </a:ext>
            </a:extLst>
          </p:cNvPr>
          <p:cNvSpPr txBox="1"/>
          <p:nvPr/>
        </p:nvSpPr>
        <p:spPr>
          <a:xfrm>
            <a:off x="5039954" y="6302911"/>
            <a:ext cx="764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ReLU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43304C-476A-F2F4-39DC-749DAEC3848A}"/>
              </a:ext>
            </a:extLst>
          </p:cNvPr>
          <p:cNvGrpSpPr/>
          <p:nvPr/>
        </p:nvGrpSpPr>
        <p:grpSpPr>
          <a:xfrm>
            <a:off x="4648654" y="6373828"/>
            <a:ext cx="329746" cy="138239"/>
            <a:chOff x="5798192" y="3555305"/>
            <a:chExt cx="329746" cy="13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95B75-8B37-1257-5B75-025A1FD59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3991" y="3555305"/>
              <a:ext cx="93947" cy="138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452241-DC46-E9DF-F38A-5E59F4BFA2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2" y="3688185"/>
              <a:ext cx="238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FD565-A4DA-D986-E3AF-A978F9BBB5D2}"/>
                  </a:ext>
                </a:extLst>
              </p:cNvPr>
              <p:cNvSpPr txBox="1"/>
              <p:nvPr/>
            </p:nvSpPr>
            <p:spPr>
              <a:xfrm>
                <a:off x="6100048" y="6297468"/>
                <a:ext cx="13243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/>
                  <a:t> Sigmoid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FD565-A4DA-D986-E3AF-A978F9BB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48" y="6297468"/>
                <a:ext cx="1324372" cy="276999"/>
              </a:xfrm>
              <a:prstGeom prst="rect">
                <a:avLst/>
              </a:prstGeom>
              <a:blipFill>
                <a:blip r:embed="rId10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B5C2323-9A32-5645-1431-28CCC3AA7620}"/>
              </a:ext>
            </a:extLst>
          </p:cNvPr>
          <p:cNvSpPr txBox="1"/>
          <p:nvPr/>
        </p:nvSpPr>
        <p:spPr>
          <a:xfrm>
            <a:off x="4216275" y="5295904"/>
            <a:ext cx="1534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</a:p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Repeat</a:t>
            </a:r>
            <a:endParaRPr lang="en-I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8ECB8E-5120-70C3-DE73-90C4828A46A3}"/>
                  </a:ext>
                </a:extLst>
              </p:cNvPr>
              <p:cNvSpPr txBox="1"/>
              <p:nvPr/>
            </p:nvSpPr>
            <p:spPr>
              <a:xfrm>
                <a:off x="2403672" y="2597687"/>
                <a:ext cx="647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8ECB8E-5120-70C3-DE73-90C4828A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72" y="2597687"/>
                <a:ext cx="64793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>
            <a:extLst>
              <a:ext uri="{FF2B5EF4-FFF2-40B4-BE49-F238E27FC236}">
                <a16:creationId xmlns:a16="http://schemas.microsoft.com/office/drawing/2014/main" id="{D40C0438-A451-C27C-F2F0-4F823A8B13CF}"/>
              </a:ext>
            </a:extLst>
          </p:cNvPr>
          <p:cNvSpPr/>
          <p:nvPr/>
        </p:nvSpPr>
        <p:spPr>
          <a:xfrm>
            <a:off x="10365711" y="2835483"/>
            <a:ext cx="1582907" cy="1602864"/>
          </a:xfrm>
          <a:prstGeom prst="cube">
            <a:avLst>
              <a:gd name="adj" fmla="val 38593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06EA-E4BD-11D3-3E84-E4BCE504DF58}"/>
              </a:ext>
            </a:extLst>
          </p:cNvPr>
          <p:cNvSpPr txBox="1"/>
          <p:nvPr/>
        </p:nvSpPr>
        <p:spPr>
          <a:xfrm>
            <a:off x="10373875" y="297676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C513F-E633-1306-C59F-002C8A9894F4}"/>
                  </a:ext>
                </a:extLst>
              </p:cNvPr>
              <p:cNvSpPr txBox="1"/>
              <p:nvPr/>
            </p:nvSpPr>
            <p:spPr>
              <a:xfrm>
                <a:off x="10454291" y="3681807"/>
                <a:ext cx="821828" cy="653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𝒔𝒄𝑺𝑬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C513F-E633-1306-C59F-002C8A98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291" y="3681807"/>
                <a:ext cx="821828" cy="653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4A738FE-A661-D19D-9029-90F0EF04C78B}"/>
              </a:ext>
            </a:extLst>
          </p:cNvPr>
          <p:cNvCxnSpPr>
            <a:cxnSpLocks/>
          </p:cNvCxnSpPr>
          <p:nvPr/>
        </p:nvCxnSpPr>
        <p:spPr>
          <a:xfrm flipV="1">
            <a:off x="1933905" y="2696508"/>
            <a:ext cx="5092933" cy="752701"/>
          </a:xfrm>
          <a:prstGeom prst="bentConnector3">
            <a:avLst>
              <a:gd name="adj1" fmla="val 1000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2A09AD-645E-D612-1E59-257E953E0249}"/>
              </a:ext>
            </a:extLst>
          </p:cNvPr>
          <p:cNvCxnSpPr>
            <a:cxnSpLocks/>
          </p:cNvCxnSpPr>
          <p:nvPr/>
        </p:nvCxnSpPr>
        <p:spPr>
          <a:xfrm>
            <a:off x="6329897" y="2582298"/>
            <a:ext cx="628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7476E-81E3-CE0A-5656-653771D8D907}"/>
              </a:ext>
            </a:extLst>
          </p:cNvPr>
          <p:cNvCxnSpPr>
            <a:cxnSpLocks/>
          </p:cNvCxnSpPr>
          <p:nvPr/>
        </p:nvCxnSpPr>
        <p:spPr>
          <a:xfrm>
            <a:off x="7032104" y="3458965"/>
            <a:ext cx="0" cy="114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B4D5B7-91BC-12C9-0CB0-413467FC0CBA}"/>
              </a:ext>
            </a:extLst>
          </p:cNvPr>
          <p:cNvCxnSpPr>
            <a:cxnSpLocks/>
          </p:cNvCxnSpPr>
          <p:nvPr/>
        </p:nvCxnSpPr>
        <p:spPr>
          <a:xfrm>
            <a:off x="6564481" y="4700096"/>
            <a:ext cx="384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AD2A79-6F9D-4A48-B504-D96C5E7EC8BF}"/>
              </a:ext>
            </a:extLst>
          </p:cNvPr>
          <p:cNvCxnSpPr>
            <a:cxnSpLocks/>
          </p:cNvCxnSpPr>
          <p:nvPr/>
        </p:nvCxnSpPr>
        <p:spPr>
          <a:xfrm>
            <a:off x="7144242" y="4705638"/>
            <a:ext cx="308643" cy="1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08761D-3554-5DA5-4805-251FCFD9927B}"/>
              </a:ext>
            </a:extLst>
          </p:cNvPr>
          <p:cNvCxnSpPr>
            <a:cxnSpLocks/>
          </p:cNvCxnSpPr>
          <p:nvPr/>
        </p:nvCxnSpPr>
        <p:spPr>
          <a:xfrm flipV="1">
            <a:off x="7141365" y="2582298"/>
            <a:ext cx="260928" cy="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8441E-8770-4B2D-F168-E70E398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" y="1045608"/>
            <a:ext cx="943669" cy="921021"/>
          </a:xfrm>
          <a:prstGeom prst="rect">
            <a:avLst/>
          </a:prstGeom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6991FB8-47B1-0A62-66D0-5E375941A84B}"/>
              </a:ext>
            </a:extLst>
          </p:cNvPr>
          <p:cNvSpPr/>
          <p:nvPr/>
        </p:nvSpPr>
        <p:spPr>
          <a:xfrm>
            <a:off x="1828088" y="1045608"/>
            <a:ext cx="943669" cy="92102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C6923-92D8-D3ED-7051-248C7FD90D54}"/>
              </a:ext>
            </a:extLst>
          </p:cNvPr>
          <p:cNvCxnSpPr/>
          <p:nvPr/>
        </p:nvCxnSpPr>
        <p:spPr>
          <a:xfrm>
            <a:off x="1162050" y="1508760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/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5F375-5C66-599B-3B74-F415B68A2282}"/>
              </a:ext>
            </a:extLst>
          </p:cNvPr>
          <p:cNvCxnSpPr>
            <a:cxnSpLocks/>
          </p:cNvCxnSpPr>
          <p:nvPr/>
        </p:nvCxnSpPr>
        <p:spPr>
          <a:xfrm>
            <a:off x="1343025" y="1669755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0E7A0-5D33-45FA-E1A7-4642AC741D18}"/>
              </a:ext>
            </a:extLst>
          </p:cNvPr>
          <p:cNvCxnSpPr>
            <a:cxnSpLocks/>
          </p:cNvCxnSpPr>
          <p:nvPr/>
        </p:nvCxnSpPr>
        <p:spPr>
          <a:xfrm flipV="1">
            <a:off x="1459063" y="1590675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/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B8A0A-DAD9-29C6-D429-262B0FEB76E5}"/>
              </a:ext>
            </a:extLst>
          </p:cNvPr>
          <p:cNvCxnSpPr/>
          <p:nvPr/>
        </p:nvCxnSpPr>
        <p:spPr>
          <a:xfrm>
            <a:off x="2900677" y="152454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/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078-6904-35AA-0FB0-EA4D445CA5C0}"/>
              </a:ext>
            </a:extLst>
          </p:cNvPr>
          <p:cNvCxnSpPr>
            <a:cxnSpLocks/>
          </p:cNvCxnSpPr>
          <p:nvPr/>
        </p:nvCxnSpPr>
        <p:spPr>
          <a:xfrm>
            <a:off x="3081652" y="1685539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C573C-14E3-BEF2-EE1F-103B780E5F2B}"/>
              </a:ext>
            </a:extLst>
          </p:cNvPr>
          <p:cNvCxnSpPr>
            <a:cxnSpLocks/>
          </p:cNvCxnSpPr>
          <p:nvPr/>
        </p:nvCxnSpPr>
        <p:spPr>
          <a:xfrm flipV="1">
            <a:off x="3197690" y="1606459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43D26CEB-D858-E829-9BBA-FB9E8599629D}"/>
              </a:ext>
            </a:extLst>
          </p:cNvPr>
          <p:cNvSpPr/>
          <p:nvPr/>
        </p:nvSpPr>
        <p:spPr>
          <a:xfrm>
            <a:off x="3526957" y="1043510"/>
            <a:ext cx="943669" cy="92102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/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8B1DE-534C-1DFF-DFAA-E3D6E417338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972511" y="2185809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0F7C9-34D5-A0A9-3C70-C4497E466E53}"/>
              </a:ext>
            </a:extLst>
          </p:cNvPr>
          <p:cNvSpPr/>
          <p:nvPr/>
        </p:nvSpPr>
        <p:spPr>
          <a:xfrm>
            <a:off x="3106254" y="2206170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5BD9B-DDA2-2B12-89AB-F9B80E40B5FB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06254" y="2410618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ED307-B1E7-DDBF-7D81-2FAE3C716D01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3304456" y="2206170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/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16A8C-3FC1-9243-2418-100C199659E9}"/>
                  </a:ext>
                </a:extLst>
              </p:cNvPr>
              <p:cNvSpPr txBox="1"/>
              <p:nvPr/>
            </p:nvSpPr>
            <p:spPr>
              <a:xfrm>
                <a:off x="3020352" y="216020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16A8C-3FC1-9243-2418-100C1996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52" y="2160206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/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0C4E70D6-33A8-810F-D426-4A2F6328E104}"/>
              </a:ext>
            </a:extLst>
          </p:cNvPr>
          <p:cNvSpPr/>
          <p:nvPr/>
        </p:nvSpPr>
        <p:spPr>
          <a:xfrm>
            <a:off x="3602941" y="2753941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/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DDA24-79B9-2BA1-5EBA-09C59FCB578E}"/>
              </a:ext>
            </a:extLst>
          </p:cNvPr>
          <p:cNvCxnSpPr/>
          <p:nvPr/>
        </p:nvCxnSpPr>
        <p:spPr>
          <a:xfrm>
            <a:off x="4303029" y="310644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/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572EC8-6A8C-9CBC-10E2-D3CFB9D0F088}"/>
              </a:ext>
            </a:extLst>
          </p:cNvPr>
          <p:cNvCxnSpPr>
            <a:cxnSpLocks/>
          </p:cNvCxnSpPr>
          <p:nvPr/>
        </p:nvCxnSpPr>
        <p:spPr>
          <a:xfrm>
            <a:off x="4484004" y="326744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2D3AE-8D8B-38E2-0878-F8A5E527C5F9}"/>
              </a:ext>
            </a:extLst>
          </p:cNvPr>
          <p:cNvCxnSpPr>
            <a:cxnSpLocks/>
          </p:cNvCxnSpPr>
          <p:nvPr/>
        </p:nvCxnSpPr>
        <p:spPr>
          <a:xfrm flipV="1">
            <a:off x="4600042" y="318836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/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355C77-159F-692C-AA10-52D836C7A168}"/>
              </a:ext>
            </a:extLst>
          </p:cNvPr>
          <p:cNvCxnSpPr/>
          <p:nvPr/>
        </p:nvCxnSpPr>
        <p:spPr>
          <a:xfrm>
            <a:off x="5946243" y="311247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/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2F5CCB-F759-FB99-9BFF-9B24ABDFB7AE}"/>
              </a:ext>
            </a:extLst>
          </p:cNvPr>
          <p:cNvCxnSpPr>
            <a:cxnSpLocks/>
          </p:cNvCxnSpPr>
          <p:nvPr/>
        </p:nvCxnSpPr>
        <p:spPr>
          <a:xfrm>
            <a:off x="6127218" y="327347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F8640-EC65-F37F-1788-96F2AE0B7143}"/>
              </a:ext>
            </a:extLst>
          </p:cNvPr>
          <p:cNvCxnSpPr>
            <a:cxnSpLocks/>
          </p:cNvCxnSpPr>
          <p:nvPr/>
        </p:nvCxnSpPr>
        <p:spPr>
          <a:xfrm flipV="1">
            <a:off x="6243256" y="319439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/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B8A1D2-65CD-4AB5-1EEA-7A86A8459B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08185" y="3724235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20A94F-DA21-527E-B19A-74AE930EC8E7}"/>
              </a:ext>
            </a:extLst>
          </p:cNvPr>
          <p:cNvSpPr/>
          <p:nvPr/>
        </p:nvSpPr>
        <p:spPr>
          <a:xfrm>
            <a:off x="6178476" y="3766219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179985-F7B3-5807-33BB-596D92A5C511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178476" y="3970667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50E0EC-F11A-98A7-4802-60DA035CF0E7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376678" y="3766219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/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/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/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be 60">
            <a:extLst>
              <a:ext uri="{FF2B5EF4-FFF2-40B4-BE49-F238E27FC236}">
                <a16:creationId xmlns:a16="http://schemas.microsoft.com/office/drawing/2014/main" id="{1A3DC779-8460-63CF-5EB6-3D8B52C7FE61}"/>
              </a:ext>
            </a:extLst>
          </p:cNvPr>
          <p:cNvSpPr/>
          <p:nvPr/>
        </p:nvSpPr>
        <p:spPr>
          <a:xfrm>
            <a:off x="6790203" y="4261912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/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be 62">
            <a:extLst>
              <a:ext uri="{FF2B5EF4-FFF2-40B4-BE49-F238E27FC236}">
                <a16:creationId xmlns:a16="http://schemas.microsoft.com/office/drawing/2014/main" id="{5AE680E8-BE92-994B-5B12-4E475CC86E06}"/>
              </a:ext>
            </a:extLst>
          </p:cNvPr>
          <p:cNvSpPr/>
          <p:nvPr/>
        </p:nvSpPr>
        <p:spPr>
          <a:xfrm>
            <a:off x="5088833" y="2726852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41D5DB9-0C11-9214-1B8F-B4C4462965FA}"/>
              </a:ext>
            </a:extLst>
          </p:cNvPr>
          <p:cNvSpPr/>
          <p:nvPr/>
        </p:nvSpPr>
        <p:spPr>
          <a:xfrm>
            <a:off x="5032684" y="2785027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75BB734-DACA-DBA7-E00F-A80EB875A52E}"/>
              </a:ext>
            </a:extLst>
          </p:cNvPr>
          <p:cNvSpPr/>
          <p:nvPr/>
        </p:nvSpPr>
        <p:spPr>
          <a:xfrm>
            <a:off x="6744377" y="2721108"/>
            <a:ext cx="697571" cy="696993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FA07E7F9-F187-9DA7-71DC-E71AF125D9D1}"/>
              </a:ext>
            </a:extLst>
          </p:cNvPr>
          <p:cNvSpPr/>
          <p:nvPr/>
        </p:nvSpPr>
        <p:spPr>
          <a:xfrm>
            <a:off x="6688228" y="2779283"/>
            <a:ext cx="697571" cy="696993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A0E6CEF-49F7-4C12-3F51-7BBC03B56B0B}"/>
              </a:ext>
            </a:extLst>
          </p:cNvPr>
          <p:cNvSpPr/>
          <p:nvPr/>
        </p:nvSpPr>
        <p:spPr>
          <a:xfrm>
            <a:off x="6747128" y="4307067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04C51-385D-50F2-9CE1-AE2F03C64E6F}"/>
              </a:ext>
            </a:extLst>
          </p:cNvPr>
          <p:cNvCxnSpPr/>
          <p:nvPr/>
        </p:nvCxnSpPr>
        <p:spPr>
          <a:xfrm>
            <a:off x="7338316" y="450228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/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111033-C788-9F80-0012-BFC2E7E8F0C7}"/>
              </a:ext>
            </a:extLst>
          </p:cNvPr>
          <p:cNvCxnSpPr>
            <a:cxnSpLocks/>
          </p:cNvCxnSpPr>
          <p:nvPr/>
        </p:nvCxnSpPr>
        <p:spPr>
          <a:xfrm>
            <a:off x="7519291" y="466327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0CC51D-4747-6390-052E-AD17FF50BE81}"/>
              </a:ext>
            </a:extLst>
          </p:cNvPr>
          <p:cNvCxnSpPr>
            <a:cxnSpLocks/>
          </p:cNvCxnSpPr>
          <p:nvPr/>
        </p:nvCxnSpPr>
        <p:spPr>
          <a:xfrm flipV="1">
            <a:off x="7635329" y="458419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/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F6D6E2-D7EE-3EC3-7903-9FDD9AB091AB}"/>
              </a:ext>
            </a:extLst>
          </p:cNvPr>
          <p:cNvCxnSpPr/>
          <p:nvPr/>
        </p:nvCxnSpPr>
        <p:spPr>
          <a:xfrm>
            <a:off x="8981530" y="450831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/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AA88F4-957C-1AAA-71F7-265BCD081B4A}"/>
              </a:ext>
            </a:extLst>
          </p:cNvPr>
          <p:cNvCxnSpPr>
            <a:cxnSpLocks/>
          </p:cNvCxnSpPr>
          <p:nvPr/>
        </p:nvCxnSpPr>
        <p:spPr>
          <a:xfrm>
            <a:off x="9162505" y="466930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26D5E-03F0-68F7-7934-609009EA2BE6}"/>
              </a:ext>
            </a:extLst>
          </p:cNvPr>
          <p:cNvCxnSpPr>
            <a:cxnSpLocks/>
          </p:cNvCxnSpPr>
          <p:nvPr/>
        </p:nvCxnSpPr>
        <p:spPr>
          <a:xfrm flipV="1">
            <a:off x="9278543" y="459022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/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0DE58A-CD99-1605-55E9-95CAC37ECCF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25315" y="5066074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14FEC-B9B3-275A-6A1E-3EAB42AECD32}"/>
              </a:ext>
            </a:extLst>
          </p:cNvPr>
          <p:cNvSpPr/>
          <p:nvPr/>
        </p:nvSpPr>
        <p:spPr>
          <a:xfrm>
            <a:off x="9213763" y="5162051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5B54A5-19B8-A3A4-2680-3C2B1E4278B6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9213763" y="5366499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AA42EB-8855-0E83-1F20-10BD1C331379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9411965" y="5162051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/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/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/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ube 108">
            <a:extLst>
              <a:ext uri="{FF2B5EF4-FFF2-40B4-BE49-F238E27FC236}">
                <a16:creationId xmlns:a16="http://schemas.microsoft.com/office/drawing/2014/main" id="{4455F14E-4EE5-70DD-35B9-101ACB2E88F4}"/>
              </a:ext>
            </a:extLst>
          </p:cNvPr>
          <p:cNvSpPr/>
          <p:nvPr/>
        </p:nvSpPr>
        <p:spPr>
          <a:xfrm>
            <a:off x="9892726" y="576094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/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be 115">
            <a:extLst>
              <a:ext uri="{FF2B5EF4-FFF2-40B4-BE49-F238E27FC236}">
                <a16:creationId xmlns:a16="http://schemas.microsoft.com/office/drawing/2014/main" id="{E3978B9D-DDAE-08A3-E17D-2ED91B1383A9}"/>
              </a:ext>
            </a:extLst>
          </p:cNvPr>
          <p:cNvSpPr/>
          <p:nvPr/>
        </p:nvSpPr>
        <p:spPr>
          <a:xfrm>
            <a:off x="8216796" y="4199733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16458E8-EA4A-4701-9A5F-6F1852BD4C8C}"/>
              </a:ext>
            </a:extLst>
          </p:cNvPr>
          <p:cNvSpPr/>
          <p:nvPr/>
        </p:nvSpPr>
        <p:spPr>
          <a:xfrm>
            <a:off x="8173721" y="4244888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5BC3941C-25DA-E8AD-5EF6-B882B717F5CF}"/>
              </a:ext>
            </a:extLst>
          </p:cNvPr>
          <p:cNvSpPr/>
          <p:nvPr/>
        </p:nvSpPr>
        <p:spPr>
          <a:xfrm>
            <a:off x="8129675" y="4288405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656071EC-4318-4BB3-E4DE-1D533A0034A1}"/>
              </a:ext>
            </a:extLst>
          </p:cNvPr>
          <p:cNvSpPr/>
          <p:nvPr/>
        </p:nvSpPr>
        <p:spPr>
          <a:xfrm>
            <a:off x="8086600" y="4333560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27FF799-DBB8-1482-8FA1-651D2ABCBA51}"/>
              </a:ext>
            </a:extLst>
          </p:cNvPr>
          <p:cNvSpPr/>
          <p:nvPr/>
        </p:nvSpPr>
        <p:spPr>
          <a:xfrm>
            <a:off x="9858248" y="4174214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E8ECD4-8C00-8B6D-9D10-13DD102808BC}"/>
              </a:ext>
            </a:extLst>
          </p:cNvPr>
          <p:cNvSpPr/>
          <p:nvPr/>
        </p:nvSpPr>
        <p:spPr>
          <a:xfrm>
            <a:off x="9815173" y="4219369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1EA0B76D-6EE1-BA2E-ACC9-0BDC07930B0F}"/>
              </a:ext>
            </a:extLst>
          </p:cNvPr>
          <p:cNvSpPr/>
          <p:nvPr/>
        </p:nvSpPr>
        <p:spPr>
          <a:xfrm>
            <a:off x="9771127" y="4262886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D62655B7-BFF2-7A5A-233D-8E7CBFC9D3FE}"/>
              </a:ext>
            </a:extLst>
          </p:cNvPr>
          <p:cNvSpPr/>
          <p:nvPr/>
        </p:nvSpPr>
        <p:spPr>
          <a:xfrm>
            <a:off x="9728052" y="4308041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34CCE7DA-EF5C-C02E-512E-33AF554BF521}"/>
              </a:ext>
            </a:extLst>
          </p:cNvPr>
          <p:cNvSpPr/>
          <p:nvPr/>
        </p:nvSpPr>
        <p:spPr>
          <a:xfrm>
            <a:off x="9871732" y="578488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917483A-65E3-BEED-C6F2-64790CD36189}"/>
              </a:ext>
            </a:extLst>
          </p:cNvPr>
          <p:cNvSpPr/>
          <p:nvPr/>
        </p:nvSpPr>
        <p:spPr>
          <a:xfrm>
            <a:off x="9850816" y="581254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032DDAE4-1D15-CC15-8018-D7C413ED9FF6}"/>
              </a:ext>
            </a:extLst>
          </p:cNvPr>
          <p:cNvSpPr/>
          <p:nvPr/>
        </p:nvSpPr>
        <p:spPr>
          <a:xfrm>
            <a:off x="9829822" y="583648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A188BC-BF43-B8EB-5F5A-0C12A18563EA}"/>
              </a:ext>
            </a:extLst>
          </p:cNvPr>
          <p:cNvCxnSpPr>
            <a:cxnSpLocks/>
          </p:cNvCxnSpPr>
          <p:nvPr/>
        </p:nvCxnSpPr>
        <p:spPr>
          <a:xfrm>
            <a:off x="10250513" y="5898199"/>
            <a:ext cx="156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0B64BA-8644-16CB-42B8-68E1A26E2DED}"/>
              </a:ext>
            </a:extLst>
          </p:cNvPr>
          <p:cNvCxnSpPr>
            <a:cxnSpLocks/>
          </p:cNvCxnSpPr>
          <p:nvPr/>
        </p:nvCxnSpPr>
        <p:spPr>
          <a:xfrm>
            <a:off x="4575245" y="1461867"/>
            <a:ext cx="7388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ED4EF5-4664-6A4C-8EB7-94EBF6724A60}"/>
              </a:ext>
            </a:extLst>
          </p:cNvPr>
          <p:cNvCxnSpPr>
            <a:cxnSpLocks/>
          </p:cNvCxnSpPr>
          <p:nvPr/>
        </p:nvCxnSpPr>
        <p:spPr>
          <a:xfrm>
            <a:off x="7519291" y="3112479"/>
            <a:ext cx="444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8164EB-55A2-E3D8-8F83-5B5034659987}"/>
              </a:ext>
            </a:extLst>
          </p:cNvPr>
          <p:cNvCxnSpPr>
            <a:cxnSpLocks/>
          </p:cNvCxnSpPr>
          <p:nvPr/>
        </p:nvCxnSpPr>
        <p:spPr>
          <a:xfrm>
            <a:off x="10448022" y="4437488"/>
            <a:ext cx="1515378" cy="1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/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/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/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FEADACC1-C491-0796-01B8-02F9DCD90A97}"/>
              </a:ext>
            </a:extLst>
          </p:cNvPr>
          <p:cNvSpPr txBox="1"/>
          <p:nvPr/>
        </p:nvSpPr>
        <p:spPr>
          <a:xfrm>
            <a:off x="466114" y="2185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AE539-13D8-2889-34F6-496B9DB473CC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/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75E92F-1973-6365-8B4D-A5F9E1EECE3A}"/>
                  </a:ext>
                </a:extLst>
              </p:cNvPr>
              <p:cNvSpPr txBox="1"/>
              <p:nvPr/>
            </p:nvSpPr>
            <p:spPr>
              <a:xfrm>
                <a:off x="3755452" y="135589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75E92F-1973-6365-8B4D-A5F9E1EE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52" y="1355899"/>
                <a:ext cx="499816" cy="369332"/>
              </a:xfrm>
              <a:prstGeom prst="rect">
                <a:avLst/>
              </a:prstGeom>
              <a:blipFill>
                <a:blip r:embed="rId2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33FDC7-DB72-19BB-502C-F4DA2F70101F}"/>
                  </a:ext>
                </a:extLst>
              </p:cNvPr>
              <p:cNvSpPr txBox="1"/>
              <p:nvPr/>
            </p:nvSpPr>
            <p:spPr>
              <a:xfrm>
                <a:off x="6769447" y="294293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33FDC7-DB72-19BB-502C-F4DA2F70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47" y="2942939"/>
                <a:ext cx="499816" cy="369332"/>
              </a:xfrm>
              <a:prstGeom prst="rect">
                <a:avLst/>
              </a:prstGeom>
              <a:blipFill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E7070-15F6-1A62-5740-80B35EB1D33B}"/>
                  </a:ext>
                </a:extLst>
              </p:cNvPr>
              <p:cNvSpPr txBox="1"/>
              <p:nvPr/>
            </p:nvSpPr>
            <p:spPr>
              <a:xfrm>
                <a:off x="9717465" y="436798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E7070-15F6-1A62-5740-80B35EB1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465" y="4367982"/>
                <a:ext cx="499816" cy="369332"/>
              </a:xfrm>
              <a:prstGeom prst="rect">
                <a:avLst/>
              </a:prstGeom>
              <a:blipFill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414429E-14CA-BE5E-7EBD-F86D6A5B4AC8}"/>
              </a:ext>
            </a:extLst>
          </p:cNvPr>
          <p:cNvGrpSpPr/>
          <p:nvPr/>
        </p:nvGrpSpPr>
        <p:grpSpPr>
          <a:xfrm>
            <a:off x="301173" y="5028016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B4CA94C-B59C-A6D3-4BA6-01E2A0F9A19C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B4CA94C-B59C-A6D3-4BA6-01E2A0F9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9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2E35BF4-9DCD-474B-A415-96B7D80C72A9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2BCC45-E8F0-A2C2-A820-54E43054D855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AE1E77F-107F-11ED-7BEC-097D0AFE5791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A48A80A-9CF8-7011-2E46-BEC7AED26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2BC0777-276B-F848-3619-E40F5378A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6370D9C-76F2-E34A-32E1-1BDD621ACC6C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6370D9C-76F2-E34A-32E1-1BDD621AC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30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2489EFF-D610-4774-217F-300E9E60CC24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6116693-C606-5EE1-915D-4F25BBCA7C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6116693-C606-5EE1-915D-4F25BBCA7C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36EA7E-7FE5-0130-F1FC-17137C7CF68E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ACF9D7A-26C6-3890-648C-88228B7D0CB9}"/>
                  </a:ext>
                </a:extLst>
              </p:cNvPr>
              <p:cNvCxnSpPr>
                <a:cxnSpLocks/>
                <a:stCxn id="76" idx="1"/>
                <a:endCxn id="76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BF0D4F4-086D-3C1B-C4A4-4DB4C2531214}"/>
                  </a:ext>
                </a:extLst>
              </p:cNvPr>
              <p:cNvCxnSpPr>
                <a:cxnSpLocks/>
                <a:stCxn id="76" idx="0"/>
                <a:endCxn id="76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0EC32FA-3BDF-A604-992F-39F64925987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0EC32FA-3BDF-A604-992F-39F649259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3EFE87B-17F4-2A38-967F-7EAE9DA2A93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3EFE87B-17F4-2A38-967F-7EAE9DA2A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C02E19-8CB1-6F11-CE1F-B1A9973B43DA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92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0D819-1C3B-58E0-C736-08D2C1EA8207}"/>
              </a:ext>
            </a:extLst>
          </p:cNvPr>
          <p:cNvCxnSpPr/>
          <p:nvPr/>
        </p:nvCxnSpPr>
        <p:spPr>
          <a:xfrm>
            <a:off x="1306914" y="4670765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/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B2464-F9FA-E3CD-7392-A228CB5E6CD9}"/>
              </a:ext>
            </a:extLst>
          </p:cNvPr>
          <p:cNvCxnSpPr>
            <a:cxnSpLocks/>
          </p:cNvCxnSpPr>
          <p:nvPr/>
        </p:nvCxnSpPr>
        <p:spPr>
          <a:xfrm>
            <a:off x="1465224" y="4806118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EBE94-312D-B74D-4044-6F9344737229}"/>
              </a:ext>
            </a:extLst>
          </p:cNvPr>
          <p:cNvCxnSpPr>
            <a:cxnSpLocks/>
          </p:cNvCxnSpPr>
          <p:nvPr/>
        </p:nvCxnSpPr>
        <p:spPr>
          <a:xfrm flipV="1">
            <a:off x="1566730" y="4739633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5847453" y="625912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6005762" y="6394483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6107268" y="6327998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5097424" y="593492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5048307" y="598383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28B6479-FD90-6B50-6B09-6ED108213A60}"/>
              </a:ext>
            </a:extLst>
          </p:cNvPr>
          <p:cNvSpPr/>
          <p:nvPr/>
        </p:nvSpPr>
        <p:spPr>
          <a:xfrm>
            <a:off x="6572570" y="589978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6523453" y="594869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6BE8F769-BEFE-ADC1-F46B-B1BA20030335}"/>
              </a:ext>
            </a:extLst>
          </p:cNvPr>
          <p:cNvSpPr/>
          <p:nvPr/>
        </p:nvSpPr>
        <p:spPr>
          <a:xfrm>
            <a:off x="416569" y="427961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BE414F6-FC93-9DA1-47E7-02E5EA2DA495}"/>
              </a:ext>
            </a:extLst>
          </p:cNvPr>
          <p:cNvSpPr/>
          <p:nvPr/>
        </p:nvSpPr>
        <p:spPr>
          <a:xfrm>
            <a:off x="351709" y="434240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171CD12D-14F1-0D7C-A641-40F709E930C2}"/>
              </a:ext>
            </a:extLst>
          </p:cNvPr>
          <p:cNvSpPr/>
          <p:nvPr/>
        </p:nvSpPr>
        <p:spPr>
          <a:xfrm>
            <a:off x="279985" y="440670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142F9259-26D7-7EFE-3DBF-DF38A5FCE00A}"/>
              </a:ext>
            </a:extLst>
          </p:cNvPr>
          <p:cNvSpPr/>
          <p:nvPr/>
        </p:nvSpPr>
        <p:spPr>
          <a:xfrm>
            <a:off x="215125" y="446949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/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be 81">
            <a:extLst>
              <a:ext uri="{FF2B5EF4-FFF2-40B4-BE49-F238E27FC236}">
                <a16:creationId xmlns:a16="http://schemas.microsoft.com/office/drawing/2014/main" id="{057A9D52-C06D-1D1B-0629-61D0011FA94A}"/>
              </a:ext>
            </a:extLst>
          </p:cNvPr>
          <p:cNvSpPr/>
          <p:nvPr/>
        </p:nvSpPr>
        <p:spPr>
          <a:xfrm>
            <a:off x="2122671" y="4247384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D395328-88AB-1E38-FA23-710917CC94D6}"/>
              </a:ext>
            </a:extLst>
          </p:cNvPr>
          <p:cNvSpPr/>
          <p:nvPr/>
        </p:nvSpPr>
        <p:spPr>
          <a:xfrm>
            <a:off x="2057812" y="431017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EE01ED9-B09A-D933-D393-78692150D559}"/>
              </a:ext>
            </a:extLst>
          </p:cNvPr>
          <p:cNvSpPr/>
          <p:nvPr/>
        </p:nvSpPr>
        <p:spPr>
          <a:xfrm>
            <a:off x="1986088" y="4374475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D4215BD3-CB07-2CC7-3E04-271763035AD0}"/>
              </a:ext>
            </a:extLst>
          </p:cNvPr>
          <p:cNvSpPr/>
          <p:nvPr/>
        </p:nvSpPr>
        <p:spPr>
          <a:xfrm>
            <a:off x="1921227" y="443726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DA2540-46E4-2780-6D2C-A8237D582429}"/>
              </a:ext>
            </a:extLst>
          </p:cNvPr>
          <p:cNvCxnSpPr/>
          <p:nvPr/>
        </p:nvCxnSpPr>
        <p:spPr>
          <a:xfrm>
            <a:off x="3009263" y="4674310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/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B1583-C86D-8C9D-EDE8-ADD5D804E3FD}"/>
              </a:ext>
            </a:extLst>
          </p:cNvPr>
          <p:cNvCxnSpPr>
            <a:cxnSpLocks/>
          </p:cNvCxnSpPr>
          <p:nvPr/>
        </p:nvCxnSpPr>
        <p:spPr>
          <a:xfrm>
            <a:off x="3167573" y="4809664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17A76-63D2-EDB8-4E7C-A38ACA6B5D6D}"/>
              </a:ext>
            </a:extLst>
          </p:cNvPr>
          <p:cNvCxnSpPr>
            <a:cxnSpLocks/>
          </p:cNvCxnSpPr>
          <p:nvPr/>
        </p:nvCxnSpPr>
        <p:spPr>
          <a:xfrm flipV="1">
            <a:off x="3269078" y="4743179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BAB48C69-514F-8067-03A4-8B442C6ACAF4}"/>
              </a:ext>
            </a:extLst>
          </p:cNvPr>
          <p:cNvSpPr/>
          <p:nvPr/>
        </p:nvSpPr>
        <p:spPr>
          <a:xfrm>
            <a:off x="3825020" y="425092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ADE2F077-E27E-7250-2312-4F2166AA1E8B}"/>
              </a:ext>
            </a:extLst>
          </p:cNvPr>
          <p:cNvSpPr/>
          <p:nvPr/>
        </p:nvSpPr>
        <p:spPr>
          <a:xfrm>
            <a:off x="3760161" y="4313722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280F0F7-1BAF-803B-9355-889B0A3077AF}"/>
              </a:ext>
            </a:extLst>
          </p:cNvPr>
          <p:cNvSpPr/>
          <p:nvPr/>
        </p:nvSpPr>
        <p:spPr>
          <a:xfrm>
            <a:off x="3688436" y="4378020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6A67F35-974F-8A1C-8F3B-023B6CE1D9A3}"/>
              </a:ext>
            </a:extLst>
          </p:cNvPr>
          <p:cNvSpPr/>
          <p:nvPr/>
        </p:nvSpPr>
        <p:spPr>
          <a:xfrm>
            <a:off x="3623576" y="4440813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/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5D930A-0C6F-B182-18D8-2A9FE827142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64262" y="5423837"/>
            <a:ext cx="1" cy="3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6456A-64ED-20C3-EB02-CDDEDCCBEE26}"/>
              </a:ext>
            </a:extLst>
          </p:cNvPr>
          <p:cNvSpPr/>
          <p:nvPr/>
        </p:nvSpPr>
        <p:spPr>
          <a:xfrm>
            <a:off x="3366732" y="5482824"/>
            <a:ext cx="346758" cy="34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240DA-B5D9-EA39-26E5-06959822E332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3366732" y="5654710"/>
            <a:ext cx="346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AF210-0684-204A-73FB-F877A40E72B4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3540111" y="5482824"/>
            <a:ext cx="0" cy="343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/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/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blipFill>
                <a:blip r:embed="rId9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3761102" y="593009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3711985" y="597900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4434692" y="622257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4593001" y="635792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4694507" y="629144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3660262" y="603242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3611145" y="608133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5001114" y="6033588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4951998" y="6082497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6474725" y="599272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67451F7C-5E85-E287-DBF6-3D585A00D39F}"/>
              </a:ext>
            </a:extLst>
          </p:cNvPr>
          <p:cNvSpPr/>
          <p:nvPr/>
        </p:nvSpPr>
        <p:spPr>
          <a:xfrm>
            <a:off x="6425608" y="604163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/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6833836" y="54672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/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be 124">
            <a:extLst>
              <a:ext uri="{FF2B5EF4-FFF2-40B4-BE49-F238E27FC236}">
                <a16:creationId xmlns:a16="http://schemas.microsoft.com/office/drawing/2014/main" id="{0DA646A2-09A2-5259-B86B-7DEA7011B4CC}"/>
              </a:ext>
            </a:extLst>
          </p:cNvPr>
          <p:cNvSpPr/>
          <p:nvPr/>
        </p:nvSpPr>
        <p:spPr>
          <a:xfrm>
            <a:off x="6918899" y="4000907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7FEBC9DB-32CF-0CCD-B5BE-19E42A92E8B0}"/>
              </a:ext>
            </a:extLst>
          </p:cNvPr>
          <p:cNvSpPr/>
          <p:nvPr/>
        </p:nvSpPr>
        <p:spPr>
          <a:xfrm>
            <a:off x="6854038" y="406369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6782314" y="4127998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6717455" y="419078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6657604" y="4248110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6592744" y="431090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88B484A-70FC-83F8-9CCE-B95E317DABC2}"/>
              </a:ext>
            </a:extLst>
          </p:cNvPr>
          <p:cNvSpPr/>
          <p:nvPr/>
        </p:nvSpPr>
        <p:spPr>
          <a:xfrm>
            <a:off x="6521020" y="4375201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83DB9BE-9D70-C32C-7A4C-72492474633B}"/>
              </a:ext>
            </a:extLst>
          </p:cNvPr>
          <p:cNvSpPr/>
          <p:nvPr/>
        </p:nvSpPr>
        <p:spPr>
          <a:xfrm>
            <a:off x="6456159" y="443799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F607F8-6E34-3A55-9BC2-738EC7E4EA3A}"/>
              </a:ext>
            </a:extLst>
          </p:cNvPr>
          <p:cNvCxnSpPr>
            <a:cxnSpLocks/>
          </p:cNvCxnSpPr>
          <p:nvPr/>
        </p:nvCxnSpPr>
        <p:spPr>
          <a:xfrm flipV="1">
            <a:off x="4696083" y="4563583"/>
            <a:ext cx="1540369" cy="3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/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6301619" y="521935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56×64×64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9" y="5219354"/>
                <a:ext cx="1104836" cy="2157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7846017" y="459663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blipFill>
                <a:blip r:embed="rId1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8004326" y="47319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8105832" y="466550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be 152">
            <a:extLst>
              <a:ext uri="{FF2B5EF4-FFF2-40B4-BE49-F238E27FC236}">
                <a16:creationId xmlns:a16="http://schemas.microsoft.com/office/drawing/2014/main" id="{19E014C5-8CE1-5209-6141-C8AEBC2DC432}"/>
              </a:ext>
            </a:extLst>
          </p:cNvPr>
          <p:cNvSpPr/>
          <p:nvPr/>
        </p:nvSpPr>
        <p:spPr>
          <a:xfrm>
            <a:off x="8642038" y="421682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8577178" y="427961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8505454" y="434391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97DB5DAA-8FFC-D768-DF38-CE3BEC147070}"/>
              </a:ext>
            </a:extLst>
          </p:cNvPr>
          <p:cNvSpPr/>
          <p:nvPr/>
        </p:nvSpPr>
        <p:spPr>
          <a:xfrm>
            <a:off x="8440594" y="4406707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9534296" y="461126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9692605" y="474661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9794111" y="468013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be 161">
            <a:extLst>
              <a:ext uri="{FF2B5EF4-FFF2-40B4-BE49-F238E27FC236}">
                <a16:creationId xmlns:a16="http://schemas.microsoft.com/office/drawing/2014/main" id="{039171EF-86E6-A59B-B20E-2D3C6174A00C}"/>
              </a:ext>
            </a:extLst>
          </p:cNvPr>
          <p:cNvSpPr/>
          <p:nvPr/>
        </p:nvSpPr>
        <p:spPr>
          <a:xfrm>
            <a:off x="10330317" y="423145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10265457" y="429424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49D28A5-CC5E-96A8-9C05-8AEEC86592D2}"/>
              </a:ext>
            </a:extLst>
          </p:cNvPr>
          <p:cNvSpPr/>
          <p:nvPr/>
        </p:nvSpPr>
        <p:spPr>
          <a:xfrm>
            <a:off x="10193733" y="435854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13E426DF-A82C-7BCC-4C79-5C0AC4E3D78C}"/>
              </a:ext>
            </a:extLst>
          </p:cNvPr>
          <p:cNvSpPr/>
          <p:nvPr/>
        </p:nvSpPr>
        <p:spPr>
          <a:xfrm>
            <a:off x="10128873" y="442133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10714431" y="378145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2F91EC0-059F-4E6D-D9F9-43936F176F9A}"/>
              </a:ext>
            </a:extLst>
          </p:cNvPr>
          <p:cNvCxnSpPr>
            <a:cxnSpLocks/>
          </p:cNvCxnSpPr>
          <p:nvPr/>
        </p:nvCxnSpPr>
        <p:spPr>
          <a:xfrm>
            <a:off x="109985" y="2997623"/>
            <a:ext cx="9848888" cy="5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/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blipFill>
                <a:blip r:embed="rId2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>
            <a:extLst>
              <a:ext uri="{FF2B5EF4-FFF2-40B4-BE49-F238E27FC236}">
                <a16:creationId xmlns:a16="http://schemas.microsoft.com/office/drawing/2014/main" id="{C1CA8ACE-C17A-28B0-676B-52EBB01FC9A6}"/>
              </a:ext>
            </a:extLst>
          </p:cNvPr>
          <p:cNvSpPr/>
          <p:nvPr/>
        </p:nvSpPr>
        <p:spPr>
          <a:xfrm>
            <a:off x="10693914" y="1990905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3490A88-CA0E-3AED-E2A1-E3B36C04118C}"/>
              </a:ext>
            </a:extLst>
          </p:cNvPr>
          <p:cNvSpPr/>
          <p:nvPr/>
        </p:nvSpPr>
        <p:spPr>
          <a:xfrm>
            <a:off x="10613969" y="2069208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398FB3A4-B3B3-7BF5-C9F0-83BA9BA42C58}"/>
              </a:ext>
            </a:extLst>
          </p:cNvPr>
          <p:cNvSpPr/>
          <p:nvPr/>
        </p:nvSpPr>
        <p:spPr>
          <a:xfrm>
            <a:off x="10525563" y="2149389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10445617" y="2227692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10353525" y="2314157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E3B1AE63-8CCC-3A98-155D-4FA01F10F0B2}"/>
              </a:ext>
            </a:extLst>
          </p:cNvPr>
          <p:cNvSpPr/>
          <p:nvPr/>
        </p:nvSpPr>
        <p:spPr>
          <a:xfrm>
            <a:off x="10273580" y="2392460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325034B9-4A82-A61D-E17E-1F9D771A0C7F}"/>
              </a:ext>
            </a:extLst>
          </p:cNvPr>
          <p:cNvSpPr/>
          <p:nvPr/>
        </p:nvSpPr>
        <p:spPr>
          <a:xfrm>
            <a:off x="10185174" y="24726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9D1C7AFA-6422-83B6-9E97-1E6C940326B7}"/>
              </a:ext>
            </a:extLst>
          </p:cNvPr>
          <p:cNvSpPr/>
          <p:nvPr/>
        </p:nvSpPr>
        <p:spPr>
          <a:xfrm>
            <a:off x="10105228" y="2550944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F48CBF-6C2E-277F-CE6E-E59D132AF323}"/>
                  </a:ext>
                </a:extLst>
              </p:cNvPr>
              <p:cNvSpPr txBox="1"/>
              <p:nvPr/>
            </p:nvSpPr>
            <p:spPr>
              <a:xfrm>
                <a:off x="5229116" y="3038630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F48CBF-6C2E-277F-CE6E-E59D132A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16" y="3038630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8714C8-A3A7-E8D5-6C19-DA04AAD6A356}"/>
                  </a:ext>
                </a:extLst>
              </p:cNvPr>
              <p:cNvSpPr txBox="1"/>
              <p:nvPr/>
            </p:nvSpPr>
            <p:spPr>
              <a:xfrm>
                <a:off x="5147743" y="4528706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8714C8-A3A7-E8D5-6C19-DA04AAD6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43" y="4528706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F28B0-0661-9EB0-E03C-3695F131D1D2}"/>
                  </a:ext>
                </a:extLst>
              </p:cNvPr>
              <p:cNvSpPr txBox="1"/>
              <p:nvPr/>
            </p:nvSpPr>
            <p:spPr>
              <a:xfrm>
                <a:off x="3753296" y="466942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F28B0-0661-9EB0-E03C-3695F131D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96" y="4669422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129435-5359-C5BD-1874-A90560513654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4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3056820" y="475084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3215129" y="488619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3316635" y="481971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32×128×128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2306791" y="442663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2257674" y="447554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3732820" y="4440406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903193" y="4263334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854076" y="4312244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1577583" y="471393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1735892" y="48492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1837398" y="478280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802353" y="4365663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753236" y="4414572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2210481" y="452530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2161365" y="457420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3684092" y="4484435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4043203" y="3958980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3809603" y="2682205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3744744" y="2744996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3671387" y="280740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3606527" y="2870198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4754394" y="310704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4912703" y="324239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5014209" y="317591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5485555" y="279002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5413831" y="285432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6442673" y="312167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6600982" y="325702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6702488" y="319054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7173834" y="280465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7622808" y="22918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7183492" y="875001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7098818" y="954755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>
            <a:extLst>
              <a:ext uri="{FF2B5EF4-FFF2-40B4-BE49-F238E27FC236}">
                <a16:creationId xmlns:a16="http://schemas.microsoft.com/office/drawing/2014/main" id="{20548D52-97B0-2331-5E4E-EC8A2447F0A9}"/>
              </a:ext>
            </a:extLst>
          </p:cNvPr>
          <p:cNvSpPr/>
          <p:nvPr/>
        </p:nvSpPr>
        <p:spPr>
          <a:xfrm>
            <a:off x="703173" y="446504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F79F2E2-5AA0-5561-FB25-A787D531BA3A}"/>
              </a:ext>
            </a:extLst>
          </p:cNvPr>
          <p:cNvSpPr/>
          <p:nvPr/>
        </p:nvSpPr>
        <p:spPr>
          <a:xfrm>
            <a:off x="654056" y="451395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EFBAD9-5A83-CCD4-BCC1-F80D1A9FA6C7}"/>
              </a:ext>
            </a:extLst>
          </p:cNvPr>
          <p:cNvSpPr/>
          <p:nvPr/>
        </p:nvSpPr>
        <p:spPr>
          <a:xfrm>
            <a:off x="602333" y="456737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A574050-E463-76F1-D885-815EE0D9F0F1}"/>
              </a:ext>
            </a:extLst>
          </p:cNvPr>
          <p:cNvSpPr/>
          <p:nvPr/>
        </p:nvSpPr>
        <p:spPr>
          <a:xfrm>
            <a:off x="553216" y="461627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406FA-4A78-9FFD-DE25-8E6ADC838C0F}"/>
              </a:ext>
            </a:extLst>
          </p:cNvPr>
          <p:cNvCxnSpPr>
            <a:cxnSpLocks/>
          </p:cNvCxnSpPr>
          <p:nvPr/>
        </p:nvCxnSpPr>
        <p:spPr>
          <a:xfrm>
            <a:off x="523143" y="3207402"/>
            <a:ext cx="2929911" cy="1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/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E1BB3-FC71-DD28-E67D-4A5AEA0F64E6}"/>
              </a:ext>
            </a:extLst>
          </p:cNvPr>
          <p:cNvCxnSpPr>
            <a:cxnSpLocks/>
          </p:cNvCxnSpPr>
          <p:nvPr/>
        </p:nvCxnSpPr>
        <p:spPr>
          <a:xfrm>
            <a:off x="521327" y="1510224"/>
            <a:ext cx="6350558" cy="4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/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6641A-8113-4D6E-6865-7D55F9AA7B29}"/>
              </a:ext>
            </a:extLst>
          </p:cNvPr>
          <p:cNvCxnSpPr/>
          <p:nvPr/>
        </p:nvCxnSpPr>
        <p:spPr>
          <a:xfrm>
            <a:off x="8354272" y="150332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/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1B3FE-C3C2-2385-2CBD-E63B3FF7EC20}"/>
              </a:ext>
            </a:extLst>
          </p:cNvPr>
          <p:cNvCxnSpPr>
            <a:cxnSpLocks/>
          </p:cNvCxnSpPr>
          <p:nvPr/>
        </p:nvCxnSpPr>
        <p:spPr>
          <a:xfrm>
            <a:off x="8512581" y="163867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2169-7641-5FD1-2A43-63E94DBC1275}"/>
              </a:ext>
            </a:extLst>
          </p:cNvPr>
          <p:cNvCxnSpPr>
            <a:cxnSpLocks/>
          </p:cNvCxnSpPr>
          <p:nvPr/>
        </p:nvCxnSpPr>
        <p:spPr>
          <a:xfrm flipV="1">
            <a:off x="8614087" y="157219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2F923DCD-7492-5BB8-88E3-983C9CD525EC}"/>
              </a:ext>
            </a:extLst>
          </p:cNvPr>
          <p:cNvSpPr/>
          <p:nvPr/>
        </p:nvSpPr>
        <p:spPr>
          <a:xfrm>
            <a:off x="9034158" y="9500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/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7D979-69DC-92DD-5265-0AAD86476298}"/>
              </a:ext>
            </a:extLst>
          </p:cNvPr>
          <p:cNvCxnSpPr/>
          <p:nvPr/>
        </p:nvCxnSpPr>
        <p:spPr>
          <a:xfrm>
            <a:off x="10133132" y="135270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/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/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DF3334-A90A-6D46-9CE4-97DDF4E4B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2267" y="997349"/>
            <a:ext cx="946270" cy="905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96E146-F203-5F80-C4C4-69137821116A}"/>
                  </a:ext>
                </a:extLst>
              </p:cNvPr>
              <p:cNvSpPr txBox="1"/>
              <p:nvPr/>
            </p:nvSpPr>
            <p:spPr>
              <a:xfrm>
                <a:off x="3171571" y="1541733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96E146-F203-5F80-C4C4-69137821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71" y="1541733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EDB99-B06C-8ED7-5BD3-11A86760CA3D}"/>
                  </a:ext>
                </a:extLst>
              </p:cNvPr>
              <p:cNvSpPr txBox="1"/>
              <p:nvPr/>
            </p:nvSpPr>
            <p:spPr>
              <a:xfrm>
                <a:off x="1640825" y="3233897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EDB99-B06C-8ED7-5BD3-11A86760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25" y="3233897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7B5E0-90E9-9647-CB9A-833C7627EFC2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AF157-8357-2FF2-EC76-B56FA154DE75}"/>
              </a:ext>
            </a:extLst>
          </p:cNvPr>
          <p:cNvSpPr txBox="1"/>
          <p:nvPr/>
        </p:nvSpPr>
        <p:spPr>
          <a:xfrm>
            <a:off x="11039750" y="21879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2319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8441E-8770-4B2D-F168-E70E398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" y="1045608"/>
            <a:ext cx="943669" cy="921021"/>
          </a:xfrm>
          <a:prstGeom prst="rect">
            <a:avLst/>
          </a:prstGeom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6991FB8-47B1-0A62-66D0-5E375941A84B}"/>
              </a:ext>
            </a:extLst>
          </p:cNvPr>
          <p:cNvSpPr/>
          <p:nvPr/>
        </p:nvSpPr>
        <p:spPr>
          <a:xfrm>
            <a:off x="1828088" y="1045608"/>
            <a:ext cx="943669" cy="92102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C6923-92D8-D3ED-7051-248C7FD90D54}"/>
              </a:ext>
            </a:extLst>
          </p:cNvPr>
          <p:cNvCxnSpPr/>
          <p:nvPr/>
        </p:nvCxnSpPr>
        <p:spPr>
          <a:xfrm>
            <a:off x="1162050" y="1508760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/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5F375-5C66-599B-3B74-F415B68A2282}"/>
              </a:ext>
            </a:extLst>
          </p:cNvPr>
          <p:cNvCxnSpPr>
            <a:cxnSpLocks/>
          </p:cNvCxnSpPr>
          <p:nvPr/>
        </p:nvCxnSpPr>
        <p:spPr>
          <a:xfrm>
            <a:off x="1343025" y="1669755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0E7A0-5D33-45FA-E1A7-4642AC741D18}"/>
              </a:ext>
            </a:extLst>
          </p:cNvPr>
          <p:cNvCxnSpPr>
            <a:cxnSpLocks/>
          </p:cNvCxnSpPr>
          <p:nvPr/>
        </p:nvCxnSpPr>
        <p:spPr>
          <a:xfrm flipV="1">
            <a:off x="1459063" y="1590675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/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B8A0A-DAD9-29C6-D429-262B0FEB76E5}"/>
              </a:ext>
            </a:extLst>
          </p:cNvPr>
          <p:cNvCxnSpPr/>
          <p:nvPr/>
        </p:nvCxnSpPr>
        <p:spPr>
          <a:xfrm>
            <a:off x="2900677" y="152454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/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078-6904-35AA-0FB0-EA4D445CA5C0}"/>
              </a:ext>
            </a:extLst>
          </p:cNvPr>
          <p:cNvCxnSpPr>
            <a:cxnSpLocks/>
          </p:cNvCxnSpPr>
          <p:nvPr/>
        </p:nvCxnSpPr>
        <p:spPr>
          <a:xfrm>
            <a:off x="3081652" y="1685539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C573C-14E3-BEF2-EE1F-103B780E5F2B}"/>
              </a:ext>
            </a:extLst>
          </p:cNvPr>
          <p:cNvCxnSpPr>
            <a:cxnSpLocks/>
          </p:cNvCxnSpPr>
          <p:nvPr/>
        </p:nvCxnSpPr>
        <p:spPr>
          <a:xfrm flipV="1">
            <a:off x="3197690" y="1606459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43D26CEB-D858-E829-9BBA-FB9E8599629D}"/>
              </a:ext>
            </a:extLst>
          </p:cNvPr>
          <p:cNvSpPr/>
          <p:nvPr/>
        </p:nvSpPr>
        <p:spPr>
          <a:xfrm>
            <a:off x="3526957" y="1043510"/>
            <a:ext cx="943669" cy="92102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/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8B1DE-534C-1DFF-DFAA-E3D6E417338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972511" y="2185809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0F7C9-34D5-A0A9-3C70-C4497E466E53}"/>
              </a:ext>
            </a:extLst>
          </p:cNvPr>
          <p:cNvSpPr/>
          <p:nvPr/>
        </p:nvSpPr>
        <p:spPr>
          <a:xfrm>
            <a:off x="3106254" y="2206170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5BD9B-DDA2-2B12-89AB-F9B80E40B5FB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06254" y="2410618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ED307-B1E7-DDBF-7D81-2FAE3C716D01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3304456" y="2206170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/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/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0C4E70D6-33A8-810F-D426-4A2F6328E104}"/>
              </a:ext>
            </a:extLst>
          </p:cNvPr>
          <p:cNvSpPr/>
          <p:nvPr/>
        </p:nvSpPr>
        <p:spPr>
          <a:xfrm>
            <a:off x="3602941" y="2753941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/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DDA24-79B9-2BA1-5EBA-09C59FCB578E}"/>
              </a:ext>
            </a:extLst>
          </p:cNvPr>
          <p:cNvCxnSpPr/>
          <p:nvPr/>
        </p:nvCxnSpPr>
        <p:spPr>
          <a:xfrm>
            <a:off x="4303029" y="310644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/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572EC8-6A8C-9CBC-10E2-D3CFB9D0F088}"/>
              </a:ext>
            </a:extLst>
          </p:cNvPr>
          <p:cNvCxnSpPr>
            <a:cxnSpLocks/>
          </p:cNvCxnSpPr>
          <p:nvPr/>
        </p:nvCxnSpPr>
        <p:spPr>
          <a:xfrm>
            <a:off x="4484004" y="326744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2D3AE-8D8B-38E2-0878-F8A5E527C5F9}"/>
              </a:ext>
            </a:extLst>
          </p:cNvPr>
          <p:cNvCxnSpPr>
            <a:cxnSpLocks/>
          </p:cNvCxnSpPr>
          <p:nvPr/>
        </p:nvCxnSpPr>
        <p:spPr>
          <a:xfrm flipV="1">
            <a:off x="4600042" y="318836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/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355C77-159F-692C-AA10-52D836C7A168}"/>
              </a:ext>
            </a:extLst>
          </p:cNvPr>
          <p:cNvCxnSpPr/>
          <p:nvPr/>
        </p:nvCxnSpPr>
        <p:spPr>
          <a:xfrm>
            <a:off x="5946243" y="311247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/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2F5CCB-F759-FB99-9BFF-9B24ABDFB7AE}"/>
              </a:ext>
            </a:extLst>
          </p:cNvPr>
          <p:cNvCxnSpPr>
            <a:cxnSpLocks/>
          </p:cNvCxnSpPr>
          <p:nvPr/>
        </p:nvCxnSpPr>
        <p:spPr>
          <a:xfrm>
            <a:off x="6127218" y="327347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F8640-EC65-F37F-1788-96F2AE0B7143}"/>
              </a:ext>
            </a:extLst>
          </p:cNvPr>
          <p:cNvCxnSpPr>
            <a:cxnSpLocks/>
          </p:cNvCxnSpPr>
          <p:nvPr/>
        </p:nvCxnSpPr>
        <p:spPr>
          <a:xfrm flipV="1">
            <a:off x="6243256" y="319439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/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B8A1D2-65CD-4AB5-1EEA-7A86A8459B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08185" y="3724235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20A94F-DA21-527E-B19A-74AE930EC8E7}"/>
              </a:ext>
            </a:extLst>
          </p:cNvPr>
          <p:cNvSpPr/>
          <p:nvPr/>
        </p:nvSpPr>
        <p:spPr>
          <a:xfrm>
            <a:off x="6178476" y="3766219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179985-F7B3-5807-33BB-596D92A5C511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178476" y="3970667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50E0EC-F11A-98A7-4802-60DA035CF0E7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376678" y="3766219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/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/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/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be 60">
            <a:extLst>
              <a:ext uri="{FF2B5EF4-FFF2-40B4-BE49-F238E27FC236}">
                <a16:creationId xmlns:a16="http://schemas.microsoft.com/office/drawing/2014/main" id="{1A3DC779-8460-63CF-5EB6-3D8B52C7FE61}"/>
              </a:ext>
            </a:extLst>
          </p:cNvPr>
          <p:cNvSpPr/>
          <p:nvPr/>
        </p:nvSpPr>
        <p:spPr>
          <a:xfrm>
            <a:off x="6790203" y="4261912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/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be 62">
            <a:extLst>
              <a:ext uri="{FF2B5EF4-FFF2-40B4-BE49-F238E27FC236}">
                <a16:creationId xmlns:a16="http://schemas.microsoft.com/office/drawing/2014/main" id="{5AE680E8-BE92-994B-5B12-4E475CC86E06}"/>
              </a:ext>
            </a:extLst>
          </p:cNvPr>
          <p:cNvSpPr/>
          <p:nvPr/>
        </p:nvSpPr>
        <p:spPr>
          <a:xfrm>
            <a:off x="5088833" y="2726852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41D5DB9-0C11-9214-1B8F-B4C4462965FA}"/>
              </a:ext>
            </a:extLst>
          </p:cNvPr>
          <p:cNvSpPr/>
          <p:nvPr/>
        </p:nvSpPr>
        <p:spPr>
          <a:xfrm>
            <a:off x="5032684" y="2785027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75BB734-DACA-DBA7-E00F-A80EB875A52E}"/>
              </a:ext>
            </a:extLst>
          </p:cNvPr>
          <p:cNvSpPr/>
          <p:nvPr/>
        </p:nvSpPr>
        <p:spPr>
          <a:xfrm>
            <a:off x="6744377" y="2721108"/>
            <a:ext cx="697571" cy="696993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FA07E7F9-F187-9DA7-71DC-E71AF125D9D1}"/>
              </a:ext>
            </a:extLst>
          </p:cNvPr>
          <p:cNvSpPr/>
          <p:nvPr/>
        </p:nvSpPr>
        <p:spPr>
          <a:xfrm>
            <a:off x="6688228" y="2779283"/>
            <a:ext cx="697571" cy="696993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A0E6CEF-49F7-4C12-3F51-7BBC03B56B0B}"/>
              </a:ext>
            </a:extLst>
          </p:cNvPr>
          <p:cNvSpPr/>
          <p:nvPr/>
        </p:nvSpPr>
        <p:spPr>
          <a:xfrm>
            <a:off x="6747128" y="4307067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04C51-385D-50F2-9CE1-AE2F03C64E6F}"/>
              </a:ext>
            </a:extLst>
          </p:cNvPr>
          <p:cNvCxnSpPr/>
          <p:nvPr/>
        </p:nvCxnSpPr>
        <p:spPr>
          <a:xfrm>
            <a:off x="7338316" y="450228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/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111033-C788-9F80-0012-BFC2E7E8F0C7}"/>
              </a:ext>
            </a:extLst>
          </p:cNvPr>
          <p:cNvCxnSpPr>
            <a:cxnSpLocks/>
          </p:cNvCxnSpPr>
          <p:nvPr/>
        </p:nvCxnSpPr>
        <p:spPr>
          <a:xfrm>
            <a:off x="7519291" y="466327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0CC51D-4747-6390-052E-AD17FF50BE81}"/>
              </a:ext>
            </a:extLst>
          </p:cNvPr>
          <p:cNvCxnSpPr>
            <a:cxnSpLocks/>
          </p:cNvCxnSpPr>
          <p:nvPr/>
        </p:nvCxnSpPr>
        <p:spPr>
          <a:xfrm flipV="1">
            <a:off x="7635329" y="458419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/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F6D6E2-D7EE-3EC3-7903-9FDD9AB091AB}"/>
              </a:ext>
            </a:extLst>
          </p:cNvPr>
          <p:cNvCxnSpPr/>
          <p:nvPr/>
        </p:nvCxnSpPr>
        <p:spPr>
          <a:xfrm>
            <a:off x="8981530" y="450831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/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AA88F4-957C-1AAA-71F7-265BCD081B4A}"/>
              </a:ext>
            </a:extLst>
          </p:cNvPr>
          <p:cNvCxnSpPr>
            <a:cxnSpLocks/>
          </p:cNvCxnSpPr>
          <p:nvPr/>
        </p:nvCxnSpPr>
        <p:spPr>
          <a:xfrm>
            <a:off x="9162505" y="466930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26D5E-03F0-68F7-7934-609009EA2BE6}"/>
              </a:ext>
            </a:extLst>
          </p:cNvPr>
          <p:cNvCxnSpPr>
            <a:cxnSpLocks/>
          </p:cNvCxnSpPr>
          <p:nvPr/>
        </p:nvCxnSpPr>
        <p:spPr>
          <a:xfrm flipV="1">
            <a:off x="9278543" y="459022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/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0DE58A-CD99-1605-55E9-95CAC37ECCF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25315" y="5066074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14FEC-B9B3-275A-6A1E-3EAB42AECD32}"/>
              </a:ext>
            </a:extLst>
          </p:cNvPr>
          <p:cNvSpPr/>
          <p:nvPr/>
        </p:nvSpPr>
        <p:spPr>
          <a:xfrm>
            <a:off x="9213763" y="5162051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5B54A5-19B8-A3A4-2680-3C2B1E4278B6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9213763" y="5366499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AA42EB-8855-0E83-1F20-10BD1C331379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9411965" y="5162051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/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/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/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ube 108">
            <a:extLst>
              <a:ext uri="{FF2B5EF4-FFF2-40B4-BE49-F238E27FC236}">
                <a16:creationId xmlns:a16="http://schemas.microsoft.com/office/drawing/2014/main" id="{4455F14E-4EE5-70DD-35B9-101ACB2E88F4}"/>
              </a:ext>
            </a:extLst>
          </p:cNvPr>
          <p:cNvSpPr/>
          <p:nvPr/>
        </p:nvSpPr>
        <p:spPr>
          <a:xfrm>
            <a:off x="9892726" y="576094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/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be 115">
            <a:extLst>
              <a:ext uri="{FF2B5EF4-FFF2-40B4-BE49-F238E27FC236}">
                <a16:creationId xmlns:a16="http://schemas.microsoft.com/office/drawing/2014/main" id="{E3978B9D-DDAE-08A3-E17D-2ED91B1383A9}"/>
              </a:ext>
            </a:extLst>
          </p:cNvPr>
          <p:cNvSpPr/>
          <p:nvPr/>
        </p:nvSpPr>
        <p:spPr>
          <a:xfrm>
            <a:off x="8216796" y="4199733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16458E8-EA4A-4701-9A5F-6F1852BD4C8C}"/>
              </a:ext>
            </a:extLst>
          </p:cNvPr>
          <p:cNvSpPr/>
          <p:nvPr/>
        </p:nvSpPr>
        <p:spPr>
          <a:xfrm>
            <a:off x="8173721" y="4244888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5BC3941C-25DA-E8AD-5EF6-B882B717F5CF}"/>
              </a:ext>
            </a:extLst>
          </p:cNvPr>
          <p:cNvSpPr/>
          <p:nvPr/>
        </p:nvSpPr>
        <p:spPr>
          <a:xfrm>
            <a:off x="8129675" y="4288405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656071EC-4318-4BB3-E4DE-1D533A0034A1}"/>
              </a:ext>
            </a:extLst>
          </p:cNvPr>
          <p:cNvSpPr/>
          <p:nvPr/>
        </p:nvSpPr>
        <p:spPr>
          <a:xfrm>
            <a:off x="8086600" y="4333560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27FF799-DBB8-1482-8FA1-651D2ABCBA51}"/>
              </a:ext>
            </a:extLst>
          </p:cNvPr>
          <p:cNvSpPr/>
          <p:nvPr/>
        </p:nvSpPr>
        <p:spPr>
          <a:xfrm>
            <a:off x="9858248" y="4174214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E8ECD4-8C00-8B6D-9D10-13DD102808BC}"/>
              </a:ext>
            </a:extLst>
          </p:cNvPr>
          <p:cNvSpPr/>
          <p:nvPr/>
        </p:nvSpPr>
        <p:spPr>
          <a:xfrm>
            <a:off x="9815173" y="4219369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1EA0B76D-6EE1-BA2E-ACC9-0BDC07930B0F}"/>
              </a:ext>
            </a:extLst>
          </p:cNvPr>
          <p:cNvSpPr/>
          <p:nvPr/>
        </p:nvSpPr>
        <p:spPr>
          <a:xfrm>
            <a:off x="9771127" y="4262886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D62655B7-BFF2-7A5A-233D-8E7CBFC9D3FE}"/>
              </a:ext>
            </a:extLst>
          </p:cNvPr>
          <p:cNvSpPr/>
          <p:nvPr/>
        </p:nvSpPr>
        <p:spPr>
          <a:xfrm>
            <a:off x="9728052" y="4308041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34CCE7DA-EF5C-C02E-512E-33AF554BF521}"/>
              </a:ext>
            </a:extLst>
          </p:cNvPr>
          <p:cNvSpPr/>
          <p:nvPr/>
        </p:nvSpPr>
        <p:spPr>
          <a:xfrm>
            <a:off x="9871732" y="578488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917483A-65E3-BEED-C6F2-64790CD36189}"/>
              </a:ext>
            </a:extLst>
          </p:cNvPr>
          <p:cNvSpPr/>
          <p:nvPr/>
        </p:nvSpPr>
        <p:spPr>
          <a:xfrm>
            <a:off x="9850816" y="581254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032DDAE4-1D15-CC15-8018-D7C413ED9FF6}"/>
              </a:ext>
            </a:extLst>
          </p:cNvPr>
          <p:cNvSpPr/>
          <p:nvPr/>
        </p:nvSpPr>
        <p:spPr>
          <a:xfrm>
            <a:off x="9829822" y="583648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A188BC-BF43-B8EB-5F5A-0C12A18563EA}"/>
              </a:ext>
            </a:extLst>
          </p:cNvPr>
          <p:cNvCxnSpPr>
            <a:cxnSpLocks/>
          </p:cNvCxnSpPr>
          <p:nvPr/>
        </p:nvCxnSpPr>
        <p:spPr>
          <a:xfrm>
            <a:off x="10250513" y="5898199"/>
            <a:ext cx="156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0B64BA-8644-16CB-42B8-68E1A26E2DED}"/>
              </a:ext>
            </a:extLst>
          </p:cNvPr>
          <p:cNvCxnSpPr>
            <a:cxnSpLocks/>
          </p:cNvCxnSpPr>
          <p:nvPr/>
        </p:nvCxnSpPr>
        <p:spPr>
          <a:xfrm>
            <a:off x="4575245" y="1461867"/>
            <a:ext cx="7388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ED4EF5-4664-6A4C-8EB7-94EBF6724A60}"/>
              </a:ext>
            </a:extLst>
          </p:cNvPr>
          <p:cNvCxnSpPr>
            <a:cxnSpLocks/>
          </p:cNvCxnSpPr>
          <p:nvPr/>
        </p:nvCxnSpPr>
        <p:spPr>
          <a:xfrm>
            <a:off x="7519291" y="3112479"/>
            <a:ext cx="444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8164EB-55A2-E3D8-8F83-5B5034659987}"/>
              </a:ext>
            </a:extLst>
          </p:cNvPr>
          <p:cNvCxnSpPr>
            <a:cxnSpLocks/>
          </p:cNvCxnSpPr>
          <p:nvPr/>
        </p:nvCxnSpPr>
        <p:spPr>
          <a:xfrm>
            <a:off x="10448022" y="4437488"/>
            <a:ext cx="1515378" cy="1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/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/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/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C33FAFC-DF80-594E-C346-D087D2C1BF26}"/>
                  </a:ext>
                </a:extLst>
              </p:cNvPr>
              <p:cNvSpPr txBox="1"/>
              <p:nvPr/>
            </p:nvSpPr>
            <p:spPr>
              <a:xfrm>
                <a:off x="3740531" y="1355702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C33FAFC-DF80-594E-C346-D087D2C1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31" y="1355702"/>
                <a:ext cx="508408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CFAE539-13D8-2889-34F6-496B9DB473CC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/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C6740818-9399-BE60-16FD-DC5C3D2B5AB1}"/>
              </a:ext>
            </a:extLst>
          </p:cNvPr>
          <p:cNvSpPr txBox="1"/>
          <p:nvPr/>
        </p:nvSpPr>
        <p:spPr>
          <a:xfrm>
            <a:off x="2861155" y="169353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D4B2B2-8139-C0E1-02CA-78DE8E22C6F9}"/>
              </a:ext>
            </a:extLst>
          </p:cNvPr>
          <p:cNvSpPr txBox="1"/>
          <p:nvPr/>
        </p:nvSpPr>
        <p:spPr>
          <a:xfrm>
            <a:off x="5961355" y="33158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6253CD-4A7A-32E4-0B7F-51374508385B}"/>
              </a:ext>
            </a:extLst>
          </p:cNvPr>
          <p:cNvSpPr txBox="1"/>
          <p:nvPr/>
        </p:nvSpPr>
        <p:spPr>
          <a:xfrm>
            <a:off x="8992768" y="474327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3DAA6C-F6A3-4B84-1EDA-D89D69A199AD}"/>
                  </a:ext>
                </a:extLst>
              </p:cNvPr>
              <p:cNvSpPr txBox="1"/>
              <p:nvPr/>
            </p:nvSpPr>
            <p:spPr>
              <a:xfrm>
                <a:off x="6757558" y="2951970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3DAA6C-F6A3-4B84-1EDA-D89D69A1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58" y="2951970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1DD047-D752-4D2D-E866-950B7AB9A082}"/>
                  </a:ext>
                </a:extLst>
              </p:cNvPr>
              <p:cNvSpPr txBox="1"/>
              <p:nvPr/>
            </p:nvSpPr>
            <p:spPr>
              <a:xfrm>
                <a:off x="9714306" y="4362708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1DD047-D752-4D2D-E866-950B7AB9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306" y="4362708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DA0F00-1AF1-EC59-A703-08D2CCA5B892}"/>
                  </a:ext>
                </a:extLst>
              </p:cNvPr>
              <p:cNvSpPr txBox="1"/>
              <p:nvPr/>
            </p:nvSpPr>
            <p:spPr>
              <a:xfrm>
                <a:off x="428380" y="218054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DA0F00-1AF1-EC59-A703-08D2CCA5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0" y="2180547"/>
                <a:ext cx="38023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23D755-01DD-6D35-A1CE-07DC6871B9ED}"/>
                  </a:ext>
                </a:extLst>
              </p:cNvPr>
              <p:cNvSpPr txBox="1"/>
              <p:nvPr/>
            </p:nvSpPr>
            <p:spPr>
              <a:xfrm>
                <a:off x="3172752" y="231260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23D755-01DD-6D35-A1CE-07DC687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752" y="2312606"/>
                <a:ext cx="1263015" cy="2308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3FB4146-447E-B6BE-539B-BA3090A3C823}"/>
              </a:ext>
            </a:extLst>
          </p:cNvPr>
          <p:cNvGrpSpPr/>
          <p:nvPr/>
        </p:nvGrpSpPr>
        <p:grpSpPr>
          <a:xfrm>
            <a:off x="301173" y="5028016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5736FF-2B8B-982B-8253-B28FDB7B1F7F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5736FF-2B8B-982B-8253-B28FDB7B1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7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FD099F-A476-E6AB-CE9F-AA972402E82B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A4D7B1-9133-7681-A6DE-239EEBC1222B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DD84072-CCB8-1DC8-13B4-8BEB0458A2F1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5567BAF-A9D0-6A26-681D-FAF79278E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DA28A3C-EA8B-AB8F-E248-6A4E7798D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8ED3BF-82A7-E03B-4088-D561AEEF1C9E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8ED3BF-82A7-E03B-4088-D561AEEF1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28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9DD23-9685-6148-AF22-DEC58BF242BC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BACCB9A-4E9C-ABFC-3CF8-F78CB32C1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BACCB9A-4E9C-ABFC-3CF8-F78CB32C1E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58F0935-9836-1D9E-388A-B020B386E1AA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31561DB-96EA-F5A8-DCA3-FCAAEEAC38CE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7558CF5-E1B3-2301-4D17-B9856ED17429}"/>
                  </a:ext>
                </a:extLst>
              </p:cNvPr>
              <p:cNvCxnSpPr>
                <a:cxnSpLocks/>
                <a:stCxn id="33" idx="0"/>
                <a:endCxn id="33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F5413A-5A55-66D8-0959-24E23C3F5C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F5413A-5A55-66D8-0959-24E23C3F5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D4F961D-F985-9F5F-AF6D-BFACE63E8C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D4F961D-F985-9F5F-AF6D-BFACE63E8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E1B0B4-9DB7-8F0E-5C2F-DC7536AD3D44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23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0D819-1C3B-58E0-C736-08D2C1EA8207}"/>
              </a:ext>
            </a:extLst>
          </p:cNvPr>
          <p:cNvCxnSpPr/>
          <p:nvPr/>
        </p:nvCxnSpPr>
        <p:spPr>
          <a:xfrm>
            <a:off x="1306914" y="4670765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/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B2464-F9FA-E3CD-7392-A228CB5E6CD9}"/>
              </a:ext>
            </a:extLst>
          </p:cNvPr>
          <p:cNvCxnSpPr>
            <a:cxnSpLocks/>
          </p:cNvCxnSpPr>
          <p:nvPr/>
        </p:nvCxnSpPr>
        <p:spPr>
          <a:xfrm>
            <a:off x="1465224" y="4806118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EBE94-312D-B74D-4044-6F9344737229}"/>
              </a:ext>
            </a:extLst>
          </p:cNvPr>
          <p:cNvCxnSpPr>
            <a:cxnSpLocks/>
          </p:cNvCxnSpPr>
          <p:nvPr/>
        </p:nvCxnSpPr>
        <p:spPr>
          <a:xfrm flipV="1">
            <a:off x="1566730" y="4739633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5847453" y="625912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6005762" y="6394483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6107268" y="6327998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5097424" y="593492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5048307" y="598383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28B6479-FD90-6B50-6B09-6ED108213A60}"/>
              </a:ext>
            </a:extLst>
          </p:cNvPr>
          <p:cNvSpPr/>
          <p:nvPr/>
        </p:nvSpPr>
        <p:spPr>
          <a:xfrm>
            <a:off x="6572570" y="589978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6523453" y="594869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6BE8F769-BEFE-ADC1-F46B-B1BA20030335}"/>
              </a:ext>
            </a:extLst>
          </p:cNvPr>
          <p:cNvSpPr/>
          <p:nvPr/>
        </p:nvSpPr>
        <p:spPr>
          <a:xfrm>
            <a:off x="416569" y="427961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BE414F6-FC93-9DA1-47E7-02E5EA2DA495}"/>
              </a:ext>
            </a:extLst>
          </p:cNvPr>
          <p:cNvSpPr/>
          <p:nvPr/>
        </p:nvSpPr>
        <p:spPr>
          <a:xfrm>
            <a:off x="351709" y="434240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171CD12D-14F1-0D7C-A641-40F709E930C2}"/>
              </a:ext>
            </a:extLst>
          </p:cNvPr>
          <p:cNvSpPr/>
          <p:nvPr/>
        </p:nvSpPr>
        <p:spPr>
          <a:xfrm>
            <a:off x="279985" y="440670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142F9259-26D7-7EFE-3DBF-DF38A5FCE00A}"/>
              </a:ext>
            </a:extLst>
          </p:cNvPr>
          <p:cNvSpPr/>
          <p:nvPr/>
        </p:nvSpPr>
        <p:spPr>
          <a:xfrm>
            <a:off x="215125" y="446949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/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be 81">
            <a:extLst>
              <a:ext uri="{FF2B5EF4-FFF2-40B4-BE49-F238E27FC236}">
                <a16:creationId xmlns:a16="http://schemas.microsoft.com/office/drawing/2014/main" id="{057A9D52-C06D-1D1B-0629-61D0011FA94A}"/>
              </a:ext>
            </a:extLst>
          </p:cNvPr>
          <p:cNvSpPr/>
          <p:nvPr/>
        </p:nvSpPr>
        <p:spPr>
          <a:xfrm>
            <a:off x="2122671" y="4247384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D395328-88AB-1E38-FA23-710917CC94D6}"/>
              </a:ext>
            </a:extLst>
          </p:cNvPr>
          <p:cNvSpPr/>
          <p:nvPr/>
        </p:nvSpPr>
        <p:spPr>
          <a:xfrm>
            <a:off x="2057812" y="431017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EE01ED9-B09A-D933-D393-78692150D559}"/>
              </a:ext>
            </a:extLst>
          </p:cNvPr>
          <p:cNvSpPr/>
          <p:nvPr/>
        </p:nvSpPr>
        <p:spPr>
          <a:xfrm>
            <a:off x="1986088" y="4374475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D4215BD3-CB07-2CC7-3E04-271763035AD0}"/>
              </a:ext>
            </a:extLst>
          </p:cNvPr>
          <p:cNvSpPr/>
          <p:nvPr/>
        </p:nvSpPr>
        <p:spPr>
          <a:xfrm>
            <a:off x="1921227" y="443726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DA2540-46E4-2780-6D2C-A8237D582429}"/>
              </a:ext>
            </a:extLst>
          </p:cNvPr>
          <p:cNvCxnSpPr/>
          <p:nvPr/>
        </p:nvCxnSpPr>
        <p:spPr>
          <a:xfrm>
            <a:off x="3009263" y="4674310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/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B1583-C86D-8C9D-EDE8-ADD5D804E3FD}"/>
              </a:ext>
            </a:extLst>
          </p:cNvPr>
          <p:cNvCxnSpPr>
            <a:cxnSpLocks/>
          </p:cNvCxnSpPr>
          <p:nvPr/>
        </p:nvCxnSpPr>
        <p:spPr>
          <a:xfrm>
            <a:off x="3167573" y="4809664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17A76-63D2-EDB8-4E7C-A38ACA6B5D6D}"/>
              </a:ext>
            </a:extLst>
          </p:cNvPr>
          <p:cNvCxnSpPr>
            <a:cxnSpLocks/>
          </p:cNvCxnSpPr>
          <p:nvPr/>
        </p:nvCxnSpPr>
        <p:spPr>
          <a:xfrm flipV="1">
            <a:off x="3269078" y="4743179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BAB48C69-514F-8067-03A4-8B442C6ACAF4}"/>
              </a:ext>
            </a:extLst>
          </p:cNvPr>
          <p:cNvSpPr/>
          <p:nvPr/>
        </p:nvSpPr>
        <p:spPr>
          <a:xfrm>
            <a:off x="3825020" y="425092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ADE2F077-E27E-7250-2312-4F2166AA1E8B}"/>
              </a:ext>
            </a:extLst>
          </p:cNvPr>
          <p:cNvSpPr/>
          <p:nvPr/>
        </p:nvSpPr>
        <p:spPr>
          <a:xfrm>
            <a:off x="3760161" y="4313722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280F0F7-1BAF-803B-9355-889B0A3077AF}"/>
              </a:ext>
            </a:extLst>
          </p:cNvPr>
          <p:cNvSpPr/>
          <p:nvPr/>
        </p:nvSpPr>
        <p:spPr>
          <a:xfrm>
            <a:off x="3688436" y="4378020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6A67F35-974F-8A1C-8F3B-023B6CE1D9A3}"/>
              </a:ext>
            </a:extLst>
          </p:cNvPr>
          <p:cNvSpPr/>
          <p:nvPr/>
        </p:nvSpPr>
        <p:spPr>
          <a:xfrm>
            <a:off x="3623576" y="4440813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/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5D930A-0C6F-B182-18D8-2A9FE827142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64262" y="5423837"/>
            <a:ext cx="1" cy="3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6456A-64ED-20C3-EB02-CDDEDCCBEE26}"/>
              </a:ext>
            </a:extLst>
          </p:cNvPr>
          <p:cNvSpPr/>
          <p:nvPr/>
        </p:nvSpPr>
        <p:spPr>
          <a:xfrm>
            <a:off x="3366732" y="5482824"/>
            <a:ext cx="346758" cy="34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240DA-B5D9-EA39-26E5-06959822E332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3366732" y="5654710"/>
            <a:ext cx="346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AF210-0684-204A-73FB-F877A40E72B4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3540111" y="5482824"/>
            <a:ext cx="0" cy="343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/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/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blipFill>
                <a:blip r:embed="rId9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3761102" y="593009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3711985" y="597900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4434692" y="622257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4593001" y="635792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4694507" y="629144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3660262" y="603242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3611145" y="608133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5001114" y="6033588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4951998" y="6082497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6474725" y="599272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67451F7C-5E85-E287-DBF6-3D585A00D39F}"/>
              </a:ext>
            </a:extLst>
          </p:cNvPr>
          <p:cNvSpPr/>
          <p:nvPr/>
        </p:nvSpPr>
        <p:spPr>
          <a:xfrm>
            <a:off x="6425608" y="604163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/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6833836" y="54672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/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be 124">
            <a:extLst>
              <a:ext uri="{FF2B5EF4-FFF2-40B4-BE49-F238E27FC236}">
                <a16:creationId xmlns:a16="http://schemas.microsoft.com/office/drawing/2014/main" id="{0DA646A2-09A2-5259-B86B-7DEA7011B4CC}"/>
              </a:ext>
            </a:extLst>
          </p:cNvPr>
          <p:cNvSpPr/>
          <p:nvPr/>
        </p:nvSpPr>
        <p:spPr>
          <a:xfrm>
            <a:off x="6918899" y="4000907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7FEBC9DB-32CF-0CCD-B5BE-19E42A92E8B0}"/>
              </a:ext>
            </a:extLst>
          </p:cNvPr>
          <p:cNvSpPr/>
          <p:nvPr/>
        </p:nvSpPr>
        <p:spPr>
          <a:xfrm>
            <a:off x="6854038" y="406369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6782314" y="4127998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6717455" y="419078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6654076" y="425265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6589216" y="431544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88B484A-70FC-83F8-9CCE-B95E317DABC2}"/>
              </a:ext>
            </a:extLst>
          </p:cNvPr>
          <p:cNvSpPr/>
          <p:nvPr/>
        </p:nvSpPr>
        <p:spPr>
          <a:xfrm>
            <a:off x="6517492" y="437974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83DB9BE-9D70-C32C-7A4C-72492474633B}"/>
              </a:ext>
            </a:extLst>
          </p:cNvPr>
          <p:cNvSpPr/>
          <p:nvPr/>
        </p:nvSpPr>
        <p:spPr>
          <a:xfrm>
            <a:off x="6452631" y="444253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F607F8-6E34-3A55-9BC2-738EC7E4EA3A}"/>
              </a:ext>
            </a:extLst>
          </p:cNvPr>
          <p:cNvCxnSpPr>
            <a:cxnSpLocks/>
          </p:cNvCxnSpPr>
          <p:nvPr/>
        </p:nvCxnSpPr>
        <p:spPr>
          <a:xfrm flipV="1">
            <a:off x="4696083" y="4563583"/>
            <a:ext cx="1540369" cy="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/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6257268" y="5206496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56×64×64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68" y="5206496"/>
                <a:ext cx="1104836" cy="2157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7846017" y="459663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blipFill>
                <a:blip r:embed="rId1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8004326" y="47319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8105832" y="466550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be 152">
            <a:extLst>
              <a:ext uri="{FF2B5EF4-FFF2-40B4-BE49-F238E27FC236}">
                <a16:creationId xmlns:a16="http://schemas.microsoft.com/office/drawing/2014/main" id="{19E014C5-8CE1-5209-6141-C8AEBC2DC432}"/>
              </a:ext>
            </a:extLst>
          </p:cNvPr>
          <p:cNvSpPr/>
          <p:nvPr/>
        </p:nvSpPr>
        <p:spPr>
          <a:xfrm>
            <a:off x="8642038" y="421682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8577178" y="427961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8505454" y="434391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97DB5DAA-8FFC-D768-DF38-CE3BEC147070}"/>
              </a:ext>
            </a:extLst>
          </p:cNvPr>
          <p:cNvSpPr/>
          <p:nvPr/>
        </p:nvSpPr>
        <p:spPr>
          <a:xfrm>
            <a:off x="8440594" y="4406707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9534296" y="461126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9692605" y="474661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9794111" y="468013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be 161">
            <a:extLst>
              <a:ext uri="{FF2B5EF4-FFF2-40B4-BE49-F238E27FC236}">
                <a16:creationId xmlns:a16="http://schemas.microsoft.com/office/drawing/2014/main" id="{039171EF-86E6-A59B-B20E-2D3C6174A00C}"/>
              </a:ext>
            </a:extLst>
          </p:cNvPr>
          <p:cNvSpPr/>
          <p:nvPr/>
        </p:nvSpPr>
        <p:spPr>
          <a:xfrm>
            <a:off x="10330317" y="4231453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10265457" y="4294245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49D28A5-CC5E-96A8-9C05-8AEEC86592D2}"/>
              </a:ext>
            </a:extLst>
          </p:cNvPr>
          <p:cNvSpPr/>
          <p:nvPr/>
        </p:nvSpPr>
        <p:spPr>
          <a:xfrm>
            <a:off x="10193733" y="4358544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13E426DF-A82C-7BCC-4C79-5C0AC4E3D78C}"/>
              </a:ext>
            </a:extLst>
          </p:cNvPr>
          <p:cNvSpPr/>
          <p:nvPr/>
        </p:nvSpPr>
        <p:spPr>
          <a:xfrm>
            <a:off x="10128873" y="4421336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10714431" y="378145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2F91EC0-059F-4E6D-D9F9-43936F176F9A}"/>
              </a:ext>
            </a:extLst>
          </p:cNvPr>
          <p:cNvCxnSpPr>
            <a:cxnSpLocks/>
          </p:cNvCxnSpPr>
          <p:nvPr/>
        </p:nvCxnSpPr>
        <p:spPr>
          <a:xfrm>
            <a:off x="109985" y="2997623"/>
            <a:ext cx="9848888" cy="5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/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blipFill>
                <a:blip r:embed="rId2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>
            <a:extLst>
              <a:ext uri="{FF2B5EF4-FFF2-40B4-BE49-F238E27FC236}">
                <a16:creationId xmlns:a16="http://schemas.microsoft.com/office/drawing/2014/main" id="{C1CA8ACE-C17A-28B0-676B-52EBB01FC9A6}"/>
              </a:ext>
            </a:extLst>
          </p:cNvPr>
          <p:cNvSpPr/>
          <p:nvPr/>
        </p:nvSpPr>
        <p:spPr>
          <a:xfrm>
            <a:off x="10693914" y="1990905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3490A88-CA0E-3AED-E2A1-E3B36C04118C}"/>
              </a:ext>
            </a:extLst>
          </p:cNvPr>
          <p:cNvSpPr/>
          <p:nvPr/>
        </p:nvSpPr>
        <p:spPr>
          <a:xfrm>
            <a:off x="10613969" y="2069208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398FB3A4-B3B3-7BF5-C9F0-83BA9BA42C58}"/>
              </a:ext>
            </a:extLst>
          </p:cNvPr>
          <p:cNvSpPr/>
          <p:nvPr/>
        </p:nvSpPr>
        <p:spPr>
          <a:xfrm>
            <a:off x="10525563" y="2149389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10445617" y="2227692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10377170" y="2306855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E3B1AE63-8CCC-3A98-155D-4FA01F10F0B2}"/>
              </a:ext>
            </a:extLst>
          </p:cNvPr>
          <p:cNvSpPr/>
          <p:nvPr/>
        </p:nvSpPr>
        <p:spPr>
          <a:xfrm>
            <a:off x="10297225" y="2385158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325034B9-4A82-A61D-E17E-1F9D771A0C7F}"/>
              </a:ext>
            </a:extLst>
          </p:cNvPr>
          <p:cNvSpPr/>
          <p:nvPr/>
        </p:nvSpPr>
        <p:spPr>
          <a:xfrm>
            <a:off x="10208819" y="2465339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9D1C7AFA-6422-83B6-9E97-1E6C940326B7}"/>
              </a:ext>
            </a:extLst>
          </p:cNvPr>
          <p:cNvSpPr/>
          <p:nvPr/>
        </p:nvSpPr>
        <p:spPr>
          <a:xfrm>
            <a:off x="10128873" y="2543642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E3D440-7AAC-0F96-075F-3448B0128F6A}"/>
              </a:ext>
            </a:extLst>
          </p:cNvPr>
          <p:cNvSpPr txBox="1"/>
          <p:nvPr/>
        </p:nvSpPr>
        <p:spPr>
          <a:xfrm>
            <a:off x="2995834" y="487853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97E3-782D-FB63-591D-71311BA6A9CB}"/>
              </a:ext>
            </a:extLst>
          </p:cNvPr>
          <p:cNvSpPr txBox="1"/>
          <p:nvPr/>
        </p:nvSpPr>
        <p:spPr>
          <a:xfrm>
            <a:off x="9531064" y="480895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39AE42-78CF-1B74-05E7-26FB27BA3266}"/>
                  </a:ext>
                </a:extLst>
              </p:cNvPr>
              <p:cNvSpPr txBox="1"/>
              <p:nvPr/>
            </p:nvSpPr>
            <p:spPr>
              <a:xfrm>
                <a:off x="3753296" y="464514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39AE42-78CF-1B74-05E7-26FB27B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96" y="4645149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5DA84-4C93-ADB5-FFE6-755AE00EA2BD}"/>
                  </a:ext>
                </a:extLst>
              </p:cNvPr>
              <p:cNvSpPr txBox="1"/>
              <p:nvPr/>
            </p:nvSpPr>
            <p:spPr>
              <a:xfrm>
                <a:off x="5162497" y="4554967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5DA84-4C93-ADB5-FFE6-755AE00E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97" y="4554967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D5A77-5EDA-540E-7176-EBB3C37D466B}"/>
                  </a:ext>
                </a:extLst>
              </p:cNvPr>
              <p:cNvSpPr txBox="1"/>
              <p:nvPr/>
            </p:nvSpPr>
            <p:spPr>
              <a:xfrm>
                <a:off x="5158699" y="305101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D5A77-5EDA-540E-7176-EBB3C37D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99" y="3051012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5CE62AE-DAED-DC60-283B-39341EBA88F3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3056820" y="475084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3215129" y="488619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3316635" y="481971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32×128×128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2306791" y="442663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2257674" y="447554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3732820" y="4440406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903193" y="4263334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854076" y="4312244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1577583" y="471393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1735892" y="48492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1837398" y="478280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802353" y="4365663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753236" y="4414572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2210481" y="452530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2161365" y="457420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3684092" y="4484435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4043203" y="3958980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3809603" y="2682205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3744744" y="2744996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3676755" y="2817031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3611895" y="2879824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4754394" y="310704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4912703" y="324239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5014209" y="317591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5485555" y="279002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5413831" y="285432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6442673" y="312167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6600982" y="325702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6702488" y="319054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7173834" y="2804655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7622808" y="22918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7183492" y="875001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7098818" y="954755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>
            <a:extLst>
              <a:ext uri="{FF2B5EF4-FFF2-40B4-BE49-F238E27FC236}">
                <a16:creationId xmlns:a16="http://schemas.microsoft.com/office/drawing/2014/main" id="{20548D52-97B0-2331-5E4E-EC8A2447F0A9}"/>
              </a:ext>
            </a:extLst>
          </p:cNvPr>
          <p:cNvSpPr/>
          <p:nvPr/>
        </p:nvSpPr>
        <p:spPr>
          <a:xfrm>
            <a:off x="698929" y="4465041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F79F2E2-5AA0-5561-FB25-A787D531BA3A}"/>
              </a:ext>
            </a:extLst>
          </p:cNvPr>
          <p:cNvSpPr/>
          <p:nvPr/>
        </p:nvSpPr>
        <p:spPr>
          <a:xfrm>
            <a:off x="649812" y="4513951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EFBAD9-5A83-CCD4-BCC1-F80D1A9FA6C7}"/>
              </a:ext>
            </a:extLst>
          </p:cNvPr>
          <p:cNvSpPr/>
          <p:nvPr/>
        </p:nvSpPr>
        <p:spPr>
          <a:xfrm>
            <a:off x="598089" y="4567370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A574050-E463-76F1-D885-815EE0D9F0F1}"/>
              </a:ext>
            </a:extLst>
          </p:cNvPr>
          <p:cNvSpPr/>
          <p:nvPr/>
        </p:nvSpPr>
        <p:spPr>
          <a:xfrm>
            <a:off x="548972" y="4616279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406FA-4A78-9FFD-DE25-8E6ADC838C0F}"/>
              </a:ext>
            </a:extLst>
          </p:cNvPr>
          <p:cNvCxnSpPr>
            <a:cxnSpLocks/>
          </p:cNvCxnSpPr>
          <p:nvPr/>
        </p:nvCxnSpPr>
        <p:spPr>
          <a:xfrm>
            <a:off x="523143" y="3207402"/>
            <a:ext cx="2929911" cy="1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/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E1BB3-FC71-DD28-E67D-4A5AEA0F64E6}"/>
              </a:ext>
            </a:extLst>
          </p:cNvPr>
          <p:cNvCxnSpPr>
            <a:cxnSpLocks/>
          </p:cNvCxnSpPr>
          <p:nvPr/>
        </p:nvCxnSpPr>
        <p:spPr>
          <a:xfrm>
            <a:off x="521327" y="1510224"/>
            <a:ext cx="6350558" cy="4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/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6641A-8113-4D6E-6865-7D55F9AA7B29}"/>
              </a:ext>
            </a:extLst>
          </p:cNvPr>
          <p:cNvCxnSpPr/>
          <p:nvPr/>
        </p:nvCxnSpPr>
        <p:spPr>
          <a:xfrm>
            <a:off x="8354272" y="150332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/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1B3FE-C3C2-2385-2CBD-E63B3FF7EC20}"/>
              </a:ext>
            </a:extLst>
          </p:cNvPr>
          <p:cNvCxnSpPr>
            <a:cxnSpLocks/>
          </p:cNvCxnSpPr>
          <p:nvPr/>
        </p:nvCxnSpPr>
        <p:spPr>
          <a:xfrm>
            <a:off x="8512581" y="163867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2169-7641-5FD1-2A43-63E94DBC1275}"/>
              </a:ext>
            </a:extLst>
          </p:cNvPr>
          <p:cNvCxnSpPr>
            <a:cxnSpLocks/>
          </p:cNvCxnSpPr>
          <p:nvPr/>
        </p:nvCxnSpPr>
        <p:spPr>
          <a:xfrm flipV="1">
            <a:off x="8614087" y="157219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2F923DCD-7492-5BB8-88E3-983C9CD525EC}"/>
              </a:ext>
            </a:extLst>
          </p:cNvPr>
          <p:cNvSpPr/>
          <p:nvPr/>
        </p:nvSpPr>
        <p:spPr>
          <a:xfrm>
            <a:off x="9034158" y="9500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/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7D979-69DC-92DD-5265-0AAD86476298}"/>
              </a:ext>
            </a:extLst>
          </p:cNvPr>
          <p:cNvCxnSpPr/>
          <p:nvPr/>
        </p:nvCxnSpPr>
        <p:spPr>
          <a:xfrm>
            <a:off x="10133132" y="135270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/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/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DF3334-A90A-6D46-9CE4-97DDF4E4B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2267" y="997349"/>
            <a:ext cx="946270" cy="905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77BA16-1380-8784-A856-C1A6EAB63604}"/>
              </a:ext>
            </a:extLst>
          </p:cNvPr>
          <p:cNvSpPr txBox="1"/>
          <p:nvPr/>
        </p:nvSpPr>
        <p:spPr>
          <a:xfrm>
            <a:off x="3015576" y="49670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EE1C-184D-7209-132E-2A1D0D905829}"/>
              </a:ext>
            </a:extLst>
          </p:cNvPr>
          <p:cNvSpPr txBox="1"/>
          <p:nvPr/>
        </p:nvSpPr>
        <p:spPr>
          <a:xfrm>
            <a:off x="6426400" y="334206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A317-B8AA-EDD9-88F1-566DAA866CF2}"/>
                  </a:ext>
                </a:extLst>
              </p:cNvPr>
              <p:cNvSpPr txBox="1"/>
              <p:nvPr/>
            </p:nvSpPr>
            <p:spPr>
              <a:xfrm>
                <a:off x="3233004" y="1568144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A317-B8AA-EDD9-88F1-566DAA8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04" y="1568144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F39C4-9FAA-D950-3717-B091410262A2}"/>
                  </a:ext>
                </a:extLst>
              </p:cNvPr>
              <p:cNvSpPr txBox="1"/>
              <p:nvPr/>
            </p:nvSpPr>
            <p:spPr>
              <a:xfrm>
                <a:off x="1741446" y="3252283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F39C4-9FAA-D950-3717-B0914102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46" y="3252283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C7B7B24-9530-337A-D7AD-F771E6B806DF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79E7AD-D1ED-B1E1-385C-711714E487E9}"/>
              </a:ext>
            </a:extLst>
          </p:cNvPr>
          <p:cNvGrpSpPr/>
          <p:nvPr/>
        </p:nvGrpSpPr>
        <p:grpSpPr>
          <a:xfrm>
            <a:off x="7478951" y="5061525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11B4AC-78B5-6A8C-591B-E7E302182FE9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11B4AC-78B5-6A8C-591B-E7E302182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114EAE-5133-C38D-9218-15AE9499739F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AB7894-1E3D-81A4-72D2-2602C1775B89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1C6101B-3B7E-CF29-59C2-DDDF683DBAD9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B098B6E-1F5A-101B-4F77-A6DD081CC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CEFAC30-57B0-7E41-71DC-F468F1E68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20BD27-45AE-1750-B130-0225B2679ABB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20BD27-45AE-1750-B130-0225B267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25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49254A-38FE-C049-8190-D310B1EF0A82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F2C74E-DCBD-DFB9-4751-635F99FF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F2C74E-DCBD-DFB9-4751-635F99FFC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1DD0C13-47D5-428F-14A0-C8DE16654DC3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8DCB87-75A4-392A-0AF8-8CB223EE9B2C}"/>
                  </a:ext>
                </a:extLst>
              </p:cNvPr>
              <p:cNvCxnSpPr>
                <a:cxnSpLocks/>
                <a:stCxn id="44" idx="1"/>
                <a:endCxn id="44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176745-8A6D-9775-F832-A9114EB2F515}"/>
                  </a:ext>
                </a:extLst>
              </p:cNvPr>
              <p:cNvCxnSpPr>
                <a:cxnSpLocks/>
                <a:stCxn id="44" idx="0"/>
                <a:endCxn id="44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AF4FC32-2FD2-195D-D484-81A331E7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AF4FC32-2FD2-195D-D484-81A331E7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7CECD9C-153C-2B46-A688-754ADF5AE68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7CECD9C-153C-2B46-A688-754ADF5AE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t="-4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24EC38-C1E8-0CE6-85CC-CDDE1D29041F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D184A51-9FB5-449C-9D91-B123D12FAC5D}"/>
              </a:ext>
            </a:extLst>
          </p:cNvPr>
          <p:cNvSpPr txBox="1"/>
          <p:nvPr/>
        </p:nvSpPr>
        <p:spPr>
          <a:xfrm>
            <a:off x="11028840" y="2153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31922804"/>
      </p:ext>
    </p:extLst>
  </p:cSld>
  <p:clrMapOvr>
    <a:masterClrMapping/>
  </p:clrMapOvr>
</p:sld>
</file>

<file path=ppt/theme/theme1.xml><?xml version="1.0" encoding="utf-8"?>
<a:theme xmlns:a="http://schemas.openxmlformats.org/drawingml/2006/main" name="EE_IITKGP_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ST Style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MLtemplate.potx" id="{FF1C0A9B-E4E0-4976-A547-A32AC7D6F5C4}" vid="{7EDF4055-C45B-4FCB-AD45-C1B006FFB6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SPMLtemplate - Copy</Template>
  <TotalTime>2525</TotalTime>
  <Words>1714</Words>
  <Application>Microsoft Office PowerPoint</Application>
  <PresentationFormat>Widescreen</PresentationFormat>
  <Paragraphs>390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Bahnschrift Light Condensed</vt:lpstr>
      <vt:lpstr>Bahnschrift SemiBold SemiConden</vt:lpstr>
      <vt:lpstr>Calibri</vt:lpstr>
      <vt:lpstr>Cambria Math</vt:lpstr>
      <vt:lpstr>Google Sans</vt:lpstr>
      <vt:lpstr>Jost</vt:lpstr>
      <vt:lpstr>Segoe UI</vt:lpstr>
      <vt:lpstr>Wingdings</vt:lpstr>
      <vt:lpstr>EE_IITKGP_PresentationMaster</vt:lpstr>
      <vt:lpstr>Recalibrating Fully Convolutional Networks with Spatial and Channel ‘Squeeze &amp; Excitation’ Blocks</vt:lpstr>
      <vt:lpstr>Introduction</vt:lpstr>
      <vt:lpstr>Concurrent Spatial and Channel Squeeze and Excitation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Inputs and Outputs</vt:lpstr>
      <vt:lpstr>Loss Functions</vt:lpstr>
      <vt:lpstr>Loss Functions</vt:lpstr>
      <vt:lpstr>Results</vt:lpstr>
      <vt:lpstr>Results</vt:lpstr>
      <vt:lpstr>Results</vt:lpstr>
      <vt:lpstr>Results</vt:lpstr>
      <vt:lpstr>Performance Comparison using Jaccard Coefficient  (Intersection over Union)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Recalibrating Fully Convolutional Networks with Spatial and Channel ‘Squeeze &amp; Excitation’ Blocks</dc:title>
  <dc:creator>Satyabrata Pradhan</dc:creator>
  <cp:lastModifiedBy>Aryaman Todi</cp:lastModifiedBy>
  <cp:revision>59</cp:revision>
  <cp:lastPrinted>2016-07-14T11:15:56Z</cp:lastPrinted>
  <dcterms:created xsi:type="dcterms:W3CDTF">2024-03-08T17:20:54Z</dcterms:created>
  <dcterms:modified xsi:type="dcterms:W3CDTF">2024-04-08T11:18:57Z</dcterms:modified>
</cp:coreProperties>
</file>